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0584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109" d="100"/>
          <a:sy n="109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748242"/>
            <a:ext cx="75438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401359"/>
            <a:ext cx="75438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9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43417"/>
            <a:ext cx="216884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43417"/>
            <a:ext cx="638079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5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4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139826"/>
            <a:ext cx="867537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059642"/>
            <a:ext cx="867537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5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217083"/>
            <a:ext cx="42748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217083"/>
            <a:ext cx="42748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43417"/>
            <a:ext cx="867537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120775"/>
            <a:ext cx="4255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670050"/>
            <a:ext cx="425517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120775"/>
            <a:ext cx="427613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670050"/>
            <a:ext cx="427613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0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04800"/>
            <a:ext cx="324409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658284"/>
            <a:ext cx="509206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371600"/>
            <a:ext cx="324409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04800"/>
            <a:ext cx="324409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658284"/>
            <a:ext cx="509206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371600"/>
            <a:ext cx="324409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43417"/>
            <a:ext cx="867537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217083"/>
            <a:ext cx="867537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4237567"/>
            <a:ext cx="22631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4237567"/>
            <a:ext cx="33947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4237567"/>
            <a:ext cx="22631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4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F0D8E7B-B200-A646-8B8D-A2188949313C}"/>
              </a:ext>
            </a:extLst>
          </p:cNvPr>
          <p:cNvGrpSpPr/>
          <p:nvPr/>
        </p:nvGrpSpPr>
        <p:grpSpPr>
          <a:xfrm>
            <a:off x="388939" y="179808"/>
            <a:ext cx="9446280" cy="4212384"/>
            <a:chOff x="-267554" y="318699"/>
            <a:chExt cx="9446280" cy="4212384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AC86D7F-B98A-544A-920E-20328F1361F0}"/>
                </a:ext>
              </a:extLst>
            </p:cNvPr>
            <p:cNvGrpSpPr/>
            <p:nvPr/>
          </p:nvGrpSpPr>
          <p:grpSpPr>
            <a:xfrm>
              <a:off x="182852" y="318699"/>
              <a:ext cx="8954626" cy="277001"/>
              <a:chOff x="182852" y="1323199"/>
              <a:chExt cx="8954626" cy="277001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D56D6A63-99FB-E44F-AF22-91D98567DD9B}"/>
                  </a:ext>
                </a:extLst>
              </p:cNvPr>
              <p:cNvGrpSpPr/>
              <p:nvPr/>
            </p:nvGrpSpPr>
            <p:grpSpPr>
              <a:xfrm>
                <a:off x="182852" y="1323199"/>
                <a:ext cx="8954626" cy="277001"/>
                <a:chOff x="1983179" y="1799110"/>
                <a:chExt cx="8954626" cy="27700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5373ECD5-F81F-2748-A58A-0276B08E93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83179" y="1799112"/>
                      <a:ext cx="92897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|0,0,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5373ECD5-F81F-2748-A58A-0276B08E93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83179" y="1799112"/>
                      <a:ext cx="928972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9459" r="-4054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9" name="TextBox 228">
                      <a:extLst>
                        <a:ext uri="{FF2B5EF4-FFF2-40B4-BE49-F238E27FC236}">
                          <a16:creationId xmlns:a16="http://schemas.microsoft.com/office/drawing/2014/main" id="{4C334260-CF10-5046-BE2B-4DA00B1524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8743" y="1799111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|0,1,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29" name="TextBox 228">
                      <a:extLst>
                        <a:ext uri="{FF2B5EF4-FFF2-40B4-BE49-F238E27FC236}">
                          <a16:creationId xmlns:a16="http://schemas.microsoft.com/office/drawing/2014/main" id="{4C334260-CF10-5046-BE2B-4DA00B1524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8743" y="1799111"/>
                      <a:ext cx="1332929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5660" r="-2830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D4AFA3CD-975B-EB4E-B360-BA63109C81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0262" y="1799111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|0,2,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D4AFA3CD-975B-EB4E-B360-BA63109C81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0262" y="1799111"/>
                      <a:ext cx="1332929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5660" r="-2830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C62ECB05-BFF0-BB45-BF1A-A5672735B0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1781" y="1799111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|0,3,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C62ECB05-BFF0-BB45-BF1A-A5672735B0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1781" y="1799111"/>
                      <a:ext cx="1332929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5660" r="-2830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C2191439-1708-AB43-9725-4A1ECCD261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04876" y="1799110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|0,4,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C2191439-1708-AB43-9725-4A1ECCD261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04876" y="1799110"/>
                      <a:ext cx="1332929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5660" r="-2830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8D361FC4-3A47-824F-82DF-A780F15C8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723" y="1472332"/>
                <a:ext cx="685065" cy="0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6A404026-C507-E84C-8B43-7B3121B18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930" y="1472332"/>
                <a:ext cx="685065" cy="0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ED1F3021-652D-564E-B2C6-8B6D8B48F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149" y="1461698"/>
                <a:ext cx="685065" cy="0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B4BDC857-AC0E-6F42-BA60-8E691CFDF4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0277" y="1472332"/>
                <a:ext cx="685065" cy="0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B1DC5656-A0DB-6E4B-87BC-477828A13843}"/>
                </a:ext>
              </a:extLst>
            </p:cNvPr>
            <p:cNvCxnSpPr>
              <a:cxnSpLocks/>
            </p:cNvCxnSpPr>
            <p:nvPr/>
          </p:nvCxnSpPr>
          <p:spPr>
            <a:xfrm>
              <a:off x="556272" y="595698"/>
              <a:ext cx="0" cy="62377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EF7CDCF4-1BBB-B342-8BE5-E165C9785D56}"/>
                </a:ext>
              </a:extLst>
            </p:cNvPr>
            <p:cNvGrpSpPr/>
            <p:nvPr/>
          </p:nvGrpSpPr>
          <p:grpSpPr>
            <a:xfrm>
              <a:off x="-224480" y="1219475"/>
              <a:ext cx="9368480" cy="287632"/>
              <a:chOff x="-231002" y="1323199"/>
              <a:chExt cx="9368480" cy="287632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5F2D1B7F-7494-9248-A7FD-74EAA3E75582}"/>
                  </a:ext>
                </a:extLst>
              </p:cNvPr>
              <p:cNvGrpSpPr/>
              <p:nvPr/>
            </p:nvGrpSpPr>
            <p:grpSpPr>
              <a:xfrm>
                <a:off x="-231002" y="1323199"/>
                <a:ext cx="9368480" cy="287632"/>
                <a:chOff x="1569325" y="1799110"/>
                <a:chExt cx="9368480" cy="28763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F6E1C753-9397-6C42-A447-C336BDC111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69325" y="1809743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|1,0,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F6E1C753-9397-6C42-A447-C336BDC111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9325" y="1809743"/>
                      <a:ext cx="1332929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6604" r="-2830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88341A4-B4C4-9345-8BB1-3D6873C7EE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8743" y="1799111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|1,1,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88341A4-B4C4-9345-8BB1-3D6873C7EE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8743" y="1799111"/>
                      <a:ext cx="1332929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667" r="-3810" b="-29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61FD676E-DECB-AC49-99D8-0F432B0147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0262" y="1799111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|1,2,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61FD676E-DECB-AC49-99D8-0F432B0147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0262" y="1799111"/>
                      <a:ext cx="1332929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5607" r="-1869" b="-29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3B359C2F-2288-B949-8903-D092FB7755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1781" y="1799111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|1,3,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3B359C2F-2288-B949-8903-D092FB77554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1781" y="1799111"/>
                      <a:ext cx="1332929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5714" r="-3810" b="-29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1946FCE4-1330-6045-B433-929450F43A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04876" y="1799110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|1,4,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−5&gt;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1946FCE4-1330-6045-B433-929450F43A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04876" y="1799110"/>
                      <a:ext cx="1332929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5660" r="-2830" b="-29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3DF9B672-C629-C54D-BA2B-64857042F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723" y="1472332"/>
                <a:ext cx="685065" cy="0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5C038522-A710-DE4C-8943-88528C2A1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930" y="1472332"/>
                <a:ext cx="685065" cy="0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9A8E520A-662B-8441-9D22-B83C16717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149" y="1461698"/>
                <a:ext cx="685065" cy="0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412E035F-EE44-1F44-867F-57380EEB8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0277" y="1472332"/>
                <a:ext cx="685065" cy="0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3BE3ABE-42FA-D44C-A21E-30E502522951}"/>
                </a:ext>
              </a:extLst>
            </p:cNvPr>
            <p:cNvCxnSpPr>
              <a:cxnSpLocks/>
            </p:cNvCxnSpPr>
            <p:nvPr/>
          </p:nvCxnSpPr>
          <p:spPr>
            <a:xfrm>
              <a:off x="2421402" y="595697"/>
              <a:ext cx="0" cy="62377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F9F1665B-2A11-DA45-B189-3CF3B2D64642}"/>
                </a:ext>
              </a:extLst>
            </p:cNvPr>
            <p:cNvCxnSpPr>
              <a:cxnSpLocks/>
            </p:cNvCxnSpPr>
            <p:nvPr/>
          </p:nvCxnSpPr>
          <p:spPr>
            <a:xfrm>
              <a:off x="4472598" y="595697"/>
              <a:ext cx="0" cy="62377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B7957412-507D-F549-82DE-D4084C6B961D}"/>
                </a:ext>
              </a:extLst>
            </p:cNvPr>
            <p:cNvCxnSpPr>
              <a:cxnSpLocks/>
            </p:cNvCxnSpPr>
            <p:nvPr/>
          </p:nvCxnSpPr>
          <p:spPr>
            <a:xfrm>
              <a:off x="6337728" y="595696"/>
              <a:ext cx="0" cy="62377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ECC5D82-AB0B-3646-8E18-D6515D6DEC8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091" y="560527"/>
              <a:ext cx="0" cy="62377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66FB69F7-9B2D-D344-BD12-410BD332B6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854" y="680484"/>
              <a:ext cx="939374" cy="588882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16DA146B-1DB5-204B-90EF-8570D6FF75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730" y="651860"/>
              <a:ext cx="939374" cy="588882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4F15A16-595E-E246-B481-8794ECB66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9232" y="630593"/>
              <a:ext cx="939374" cy="588882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8F3B16D3-36AE-C641-AC83-B67DA12ED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5968" y="630593"/>
              <a:ext cx="939374" cy="588882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CFD5720D-1985-1A42-B98F-57908627C652}"/>
                </a:ext>
              </a:extLst>
            </p:cNvPr>
            <p:cNvCxnSpPr>
              <a:cxnSpLocks/>
            </p:cNvCxnSpPr>
            <p:nvPr/>
          </p:nvCxnSpPr>
          <p:spPr>
            <a:xfrm>
              <a:off x="556272" y="1568179"/>
              <a:ext cx="0" cy="62377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586B8D3-2C21-3245-9069-B40F34402B82}"/>
                </a:ext>
              </a:extLst>
            </p:cNvPr>
            <p:cNvGrpSpPr/>
            <p:nvPr/>
          </p:nvGrpSpPr>
          <p:grpSpPr>
            <a:xfrm>
              <a:off x="-267554" y="2191956"/>
              <a:ext cx="9411554" cy="298266"/>
              <a:chOff x="-274076" y="1323199"/>
              <a:chExt cx="9411554" cy="298266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68F9B156-36E0-494F-B855-4276CFED6E69}"/>
                  </a:ext>
                </a:extLst>
              </p:cNvPr>
              <p:cNvGrpSpPr/>
              <p:nvPr/>
            </p:nvGrpSpPr>
            <p:grpSpPr>
              <a:xfrm>
                <a:off x="-274076" y="1323199"/>
                <a:ext cx="9411554" cy="298266"/>
                <a:chOff x="1526251" y="1799110"/>
                <a:chExt cx="9411554" cy="29826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8" name="TextBox 207">
                      <a:extLst>
                        <a:ext uri="{FF2B5EF4-FFF2-40B4-BE49-F238E27FC236}">
                          <a16:creationId xmlns:a16="http://schemas.microsoft.com/office/drawing/2014/main" id="{E4E41946-0125-014F-B17B-1739870DEB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26251" y="1820377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|2,0,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08" name="TextBox 207">
                      <a:extLst>
                        <a:ext uri="{FF2B5EF4-FFF2-40B4-BE49-F238E27FC236}">
                          <a16:creationId xmlns:a16="http://schemas.microsoft.com/office/drawing/2014/main" id="{E4E41946-0125-014F-B17B-1739870DEB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6251" y="1820377"/>
                      <a:ext cx="1332929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5660" t="-4348" r="-2830" b="-304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9" name="TextBox 208">
                      <a:extLst>
                        <a:ext uri="{FF2B5EF4-FFF2-40B4-BE49-F238E27FC236}">
                          <a16:creationId xmlns:a16="http://schemas.microsoft.com/office/drawing/2014/main" id="{9D4D847C-77B4-2E4D-AA37-FAB4D30655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8743" y="1799111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|2,1,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09" name="TextBox 208">
                      <a:extLst>
                        <a:ext uri="{FF2B5EF4-FFF2-40B4-BE49-F238E27FC236}">
                          <a16:creationId xmlns:a16="http://schemas.microsoft.com/office/drawing/2014/main" id="{9D4D847C-77B4-2E4D-AA37-FAB4D30655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8743" y="1799111"/>
                      <a:ext cx="1332929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6667" r="-3810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0" name="TextBox 209">
                      <a:extLst>
                        <a:ext uri="{FF2B5EF4-FFF2-40B4-BE49-F238E27FC236}">
                          <a16:creationId xmlns:a16="http://schemas.microsoft.com/office/drawing/2014/main" id="{B78D1CDD-012A-4F40-8F7D-FE400B6457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0262" y="1799111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|2,2,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10" name="TextBox 209">
                      <a:extLst>
                        <a:ext uri="{FF2B5EF4-FFF2-40B4-BE49-F238E27FC236}">
                          <a16:creationId xmlns:a16="http://schemas.microsoft.com/office/drawing/2014/main" id="{B78D1CDD-012A-4F40-8F7D-FE400B6457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0262" y="1799111"/>
                      <a:ext cx="1332929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5607" r="-1869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1" name="TextBox 210">
                      <a:extLst>
                        <a:ext uri="{FF2B5EF4-FFF2-40B4-BE49-F238E27FC236}">
                          <a16:creationId xmlns:a16="http://schemas.microsoft.com/office/drawing/2014/main" id="{55C296C4-4521-E047-A743-2F119C8B2D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1781" y="1799111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|2,3,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−5&gt;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11" name="TextBox 210">
                      <a:extLst>
                        <a:ext uri="{FF2B5EF4-FFF2-40B4-BE49-F238E27FC236}">
                          <a16:creationId xmlns:a16="http://schemas.microsoft.com/office/drawing/2014/main" id="{55C296C4-4521-E047-A743-2F119C8B2D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1781" y="1799111"/>
                      <a:ext cx="1332929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5714" r="-3810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CCDCF7A6-6809-BA4A-A012-49BCA34F14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04876" y="1799110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|2,4,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CCDCF7A6-6809-BA4A-A012-49BCA34F14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04876" y="1799110"/>
                      <a:ext cx="1332929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5660" r="-2830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ACB24924-C02E-8E4D-952C-B5A1B82BE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723" y="1472332"/>
                <a:ext cx="685065" cy="0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1F600164-2E6E-9D48-B11C-698A45456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930" y="1472332"/>
                <a:ext cx="685065" cy="0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96F71179-657C-4A42-AF7C-3BF97ED3B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149" y="1461698"/>
                <a:ext cx="685065" cy="0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10C5DE3-5F83-934C-8509-F3DDF42C9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0277" y="1472332"/>
                <a:ext cx="685065" cy="0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9E1B7ED4-BB0E-7945-97DA-7C6B45B4176D}"/>
                </a:ext>
              </a:extLst>
            </p:cNvPr>
            <p:cNvCxnSpPr>
              <a:cxnSpLocks/>
            </p:cNvCxnSpPr>
            <p:nvPr/>
          </p:nvCxnSpPr>
          <p:spPr>
            <a:xfrm>
              <a:off x="2421402" y="1568178"/>
              <a:ext cx="0" cy="62377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43EE43-CD44-244D-82EA-C99889DF1094}"/>
                </a:ext>
              </a:extLst>
            </p:cNvPr>
            <p:cNvCxnSpPr>
              <a:cxnSpLocks/>
            </p:cNvCxnSpPr>
            <p:nvPr/>
          </p:nvCxnSpPr>
          <p:spPr>
            <a:xfrm>
              <a:off x="4472598" y="1568178"/>
              <a:ext cx="0" cy="62377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BA983A1-1C46-544F-807F-63125BE9E639}"/>
                </a:ext>
              </a:extLst>
            </p:cNvPr>
            <p:cNvCxnSpPr>
              <a:cxnSpLocks/>
            </p:cNvCxnSpPr>
            <p:nvPr/>
          </p:nvCxnSpPr>
          <p:spPr>
            <a:xfrm>
              <a:off x="6337728" y="1568177"/>
              <a:ext cx="0" cy="62377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A7D616B-BE5A-4A47-862E-0BEE6B843D73}"/>
                </a:ext>
              </a:extLst>
            </p:cNvPr>
            <p:cNvCxnSpPr>
              <a:cxnSpLocks/>
            </p:cNvCxnSpPr>
            <p:nvPr/>
          </p:nvCxnSpPr>
          <p:spPr>
            <a:xfrm>
              <a:off x="8372091" y="1533008"/>
              <a:ext cx="0" cy="62377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B52F33E0-6D95-4645-8F81-CE00B6E3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854" y="1652965"/>
              <a:ext cx="939374" cy="588882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AF6BB33-C842-A04E-AB57-923C1B2D17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730" y="1624341"/>
              <a:ext cx="939374" cy="588882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83A6FBE7-198B-8042-BFF4-D88A9D522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9232" y="1603074"/>
              <a:ext cx="939374" cy="588882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4DADE34D-FCB3-124C-B523-7CFFC3CE06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5968" y="1603074"/>
              <a:ext cx="939374" cy="588882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99F39BCB-15D1-9146-B81E-96B63650CF85}"/>
                </a:ext>
              </a:extLst>
            </p:cNvPr>
            <p:cNvCxnSpPr>
              <a:cxnSpLocks/>
            </p:cNvCxnSpPr>
            <p:nvPr/>
          </p:nvCxnSpPr>
          <p:spPr>
            <a:xfrm>
              <a:off x="556272" y="2590248"/>
              <a:ext cx="0" cy="62377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EB88517-4B8E-E34C-8857-E0C301D9D892}"/>
                </a:ext>
              </a:extLst>
            </p:cNvPr>
            <p:cNvGrpSpPr/>
            <p:nvPr/>
          </p:nvGrpSpPr>
          <p:grpSpPr>
            <a:xfrm>
              <a:off x="-259206" y="3214025"/>
              <a:ext cx="9403206" cy="323311"/>
              <a:chOff x="-265728" y="1323199"/>
              <a:chExt cx="9403206" cy="323311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CDDD1804-B723-2E47-82BE-6D8F9C74BD93}"/>
                  </a:ext>
                </a:extLst>
              </p:cNvPr>
              <p:cNvGrpSpPr/>
              <p:nvPr/>
            </p:nvGrpSpPr>
            <p:grpSpPr>
              <a:xfrm>
                <a:off x="-265728" y="1323199"/>
                <a:ext cx="9403206" cy="323311"/>
                <a:chOff x="1534599" y="1799110"/>
                <a:chExt cx="9403206" cy="32331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AA27366A-3010-B445-BA05-4DA0ACAF1E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34599" y="1845422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|3,0,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AA27366A-3010-B445-BA05-4DA0ACAF1E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4599" y="1845422"/>
                      <a:ext cx="1332929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6604" r="-2830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BB66A008-72A3-1845-B42F-833BB3CF08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8743" y="1799111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|3,1,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BB66A008-72A3-1845-B42F-833BB3CF08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8743" y="1799111"/>
                      <a:ext cx="1332929" cy="27699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6667" r="-3810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id="{BFE94D74-E3C6-EB47-9768-50D3C235C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0262" y="1799111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|3,2,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−5&gt;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id="{BFE94D74-E3C6-EB47-9768-50D3C235C5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0262" y="1799111"/>
                      <a:ext cx="1332929" cy="27699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5607" r="-1869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1" name="TextBox 200">
                      <a:extLst>
                        <a:ext uri="{FF2B5EF4-FFF2-40B4-BE49-F238E27FC236}">
                          <a16:creationId xmlns:a16="http://schemas.microsoft.com/office/drawing/2014/main" id="{5FB8B002-279C-2B4A-9664-52A4635FD6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1781" y="1799111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|3,3,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01" name="TextBox 200">
                      <a:extLst>
                        <a:ext uri="{FF2B5EF4-FFF2-40B4-BE49-F238E27FC236}">
                          <a16:creationId xmlns:a16="http://schemas.microsoft.com/office/drawing/2014/main" id="{5FB8B002-279C-2B4A-9664-52A4635FD6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1781" y="1799111"/>
                      <a:ext cx="1332929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5714" r="-3810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2" name="TextBox 201">
                      <a:extLst>
                        <a:ext uri="{FF2B5EF4-FFF2-40B4-BE49-F238E27FC236}">
                          <a16:creationId xmlns:a16="http://schemas.microsoft.com/office/drawing/2014/main" id="{CA3FBBD0-E887-DA44-AB2E-92265B64B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04876" y="1799110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|3,4,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−7&gt;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02" name="TextBox 201">
                      <a:extLst>
                        <a:ext uri="{FF2B5EF4-FFF2-40B4-BE49-F238E27FC236}">
                          <a16:creationId xmlns:a16="http://schemas.microsoft.com/office/drawing/2014/main" id="{CA3FBBD0-E887-DA44-AB2E-92265B64B5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04876" y="1799110"/>
                      <a:ext cx="1332929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5660" r="-2830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2158E7A0-E8A5-1E4E-8C57-B9ED77E9D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723" y="1472332"/>
                <a:ext cx="685065" cy="0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9A39E9DB-2857-174F-AA2F-46E375A4C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930" y="1472332"/>
                <a:ext cx="685065" cy="0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623C7E80-D0C0-1A4A-9238-6EDC452AB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149" y="1461698"/>
                <a:ext cx="685065" cy="0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F145A34F-9CAE-004F-B077-6C0D3B3B0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0277" y="1472332"/>
                <a:ext cx="685065" cy="0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B3DC0392-ABDA-9A4E-89E7-80382A703885}"/>
                </a:ext>
              </a:extLst>
            </p:cNvPr>
            <p:cNvCxnSpPr>
              <a:cxnSpLocks/>
            </p:cNvCxnSpPr>
            <p:nvPr/>
          </p:nvCxnSpPr>
          <p:spPr>
            <a:xfrm>
              <a:off x="2421402" y="2590247"/>
              <a:ext cx="0" cy="62377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20BFFE6D-8813-594C-A668-CB8544C0E3DE}"/>
                </a:ext>
              </a:extLst>
            </p:cNvPr>
            <p:cNvCxnSpPr>
              <a:cxnSpLocks/>
            </p:cNvCxnSpPr>
            <p:nvPr/>
          </p:nvCxnSpPr>
          <p:spPr>
            <a:xfrm>
              <a:off x="4472598" y="2590247"/>
              <a:ext cx="0" cy="62377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9C17CD78-D281-B449-B1A1-D6A91D37C00C}"/>
                </a:ext>
              </a:extLst>
            </p:cNvPr>
            <p:cNvCxnSpPr>
              <a:cxnSpLocks/>
            </p:cNvCxnSpPr>
            <p:nvPr/>
          </p:nvCxnSpPr>
          <p:spPr>
            <a:xfrm>
              <a:off x="6337728" y="2590246"/>
              <a:ext cx="0" cy="62377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A82669C-B916-8741-BFE0-92025509CCA3}"/>
                </a:ext>
              </a:extLst>
            </p:cNvPr>
            <p:cNvCxnSpPr>
              <a:cxnSpLocks/>
            </p:cNvCxnSpPr>
            <p:nvPr/>
          </p:nvCxnSpPr>
          <p:spPr>
            <a:xfrm>
              <a:off x="8372091" y="2555077"/>
              <a:ext cx="0" cy="62377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3A4ABBB1-6087-F643-A437-0B5BD8B367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854" y="2675034"/>
              <a:ext cx="939374" cy="588882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FE90C90E-7874-C745-9B4C-E31C98F336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730" y="2646410"/>
              <a:ext cx="939374" cy="588882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CF5B7A2B-7495-E449-B44F-885E1BF9BF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9232" y="2625143"/>
              <a:ext cx="939374" cy="588882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24535583-3382-1C43-A64D-1FD6603F55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5968" y="2625143"/>
              <a:ext cx="939374" cy="588882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C411039B-DF64-2D44-8B6C-279C1933358F}"/>
                </a:ext>
              </a:extLst>
            </p:cNvPr>
            <p:cNvCxnSpPr>
              <a:cxnSpLocks/>
            </p:cNvCxnSpPr>
            <p:nvPr/>
          </p:nvCxnSpPr>
          <p:spPr>
            <a:xfrm>
              <a:off x="590998" y="3583995"/>
              <a:ext cx="0" cy="62377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7C55E76-900E-5F4A-80D9-481C9ED66B38}"/>
                </a:ext>
              </a:extLst>
            </p:cNvPr>
            <p:cNvGrpSpPr/>
            <p:nvPr/>
          </p:nvGrpSpPr>
          <p:grpSpPr>
            <a:xfrm>
              <a:off x="-224480" y="4207772"/>
              <a:ext cx="9403206" cy="323311"/>
              <a:chOff x="-265728" y="1323199"/>
              <a:chExt cx="9403206" cy="323311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D8BDB958-EB3A-204F-82C9-F900B4A9A307}"/>
                  </a:ext>
                </a:extLst>
              </p:cNvPr>
              <p:cNvGrpSpPr/>
              <p:nvPr/>
            </p:nvGrpSpPr>
            <p:grpSpPr>
              <a:xfrm>
                <a:off x="-265728" y="1323199"/>
                <a:ext cx="9403206" cy="323311"/>
                <a:chOff x="1534599" y="1799110"/>
                <a:chExt cx="9403206" cy="32331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8" name="TextBox 187">
                      <a:extLst>
                        <a:ext uri="{FF2B5EF4-FFF2-40B4-BE49-F238E27FC236}">
                          <a16:creationId xmlns:a16="http://schemas.microsoft.com/office/drawing/2014/main" id="{8D874947-3D4B-0641-AA48-01FF094E04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34599" y="1845422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|4,0,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88" name="TextBox 187">
                      <a:extLst>
                        <a:ext uri="{FF2B5EF4-FFF2-40B4-BE49-F238E27FC236}">
                          <a16:creationId xmlns:a16="http://schemas.microsoft.com/office/drawing/2014/main" id="{8D874947-3D4B-0641-AA48-01FF094E04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4599" y="1845422"/>
                      <a:ext cx="1332929" cy="27699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6604" t="-4348" r="-2830" b="-304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947FCC32-3365-6144-857C-721F0AF376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8743" y="1799111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|4,1,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−5&gt;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947FCC32-3365-6144-857C-721F0AF376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8743" y="1799111"/>
                      <a:ext cx="1332929" cy="27699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5660" t="-4348" r="-2830" b="-304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0" name="TextBox 189">
                      <a:extLst>
                        <a:ext uri="{FF2B5EF4-FFF2-40B4-BE49-F238E27FC236}">
                          <a16:creationId xmlns:a16="http://schemas.microsoft.com/office/drawing/2014/main" id="{E8D867CF-0134-3F44-B918-DA2C0D23C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0262" y="1799111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|4,2,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90" name="TextBox 189">
                      <a:extLst>
                        <a:ext uri="{FF2B5EF4-FFF2-40B4-BE49-F238E27FC236}">
                          <a16:creationId xmlns:a16="http://schemas.microsoft.com/office/drawing/2014/main" id="{E8D867CF-0134-3F44-B918-DA2C0D23C7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0262" y="1799111"/>
                      <a:ext cx="1332929" cy="27699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5660" t="-4348" r="-2830" b="-304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1" name="TextBox 190">
                      <a:extLst>
                        <a:ext uri="{FF2B5EF4-FFF2-40B4-BE49-F238E27FC236}">
                          <a16:creationId xmlns:a16="http://schemas.microsoft.com/office/drawing/2014/main" id="{AEA82E91-7B10-9740-BD4E-3CB00E15C0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1781" y="1799111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|4,3,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−7&gt;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91" name="TextBox 190">
                      <a:extLst>
                        <a:ext uri="{FF2B5EF4-FFF2-40B4-BE49-F238E27FC236}">
                          <a16:creationId xmlns:a16="http://schemas.microsoft.com/office/drawing/2014/main" id="{AEA82E91-7B10-9740-BD4E-3CB00E15C0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1781" y="1799111"/>
                      <a:ext cx="1332929" cy="27699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6667" t="-4348" r="-3810" b="-304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CED83281-0CAC-D44C-9A6D-D81252EE29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04876" y="1799110"/>
                      <a:ext cx="13329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|4,4,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−8&gt;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CED83281-0CAC-D44C-9A6D-D81252EE29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04876" y="1799110"/>
                      <a:ext cx="1332929" cy="27699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5660" t="-4348" r="-2830" b="-304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0AE6B6AA-E6B5-F84E-B9CA-8605A3727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723" y="1472332"/>
                <a:ext cx="685065" cy="0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370D3A42-054E-A149-8279-A608DE8C5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930" y="1472332"/>
                <a:ext cx="685065" cy="0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34AF8E60-3ECE-2C45-B374-EF9330EB6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149" y="1461698"/>
                <a:ext cx="685065" cy="0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E01605FC-4F89-5B41-B72A-B9A0F4F72B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0277" y="1472332"/>
                <a:ext cx="685065" cy="0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E6A1060B-02ED-2448-BF68-A714B18358EA}"/>
                </a:ext>
              </a:extLst>
            </p:cNvPr>
            <p:cNvCxnSpPr>
              <a:cxnSpLocks/>
            </p:cNvCxnSpPr>
            <p:nvPr/>
          </p:nvCxnSpPr>
          <p:spPr>
            <a:xfrm>
              <a:off x="2456128" y="3583994"/>
              <a:ext cx="0" cy="62377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CEC9BBAB-A53F-9A4B-A322-499F0CB5E5DE}"/>
                </a:ext>
              </a:extLst>
            </p:cNvPr>
            <p:cNvCxnSpPr>
              <a:cxnSpLocks/>
            </p:cNvCxnSpPr>
            <p:nvPr/>
          </p:nvCxnSpPr>
          <p:spPr>
            <a:xfrm>
              <a:off x="4507324" y="3583994"/>
              <a:ext cx="0" cy="62377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DC595006-F3B8-6E49-A9C8-C7FFAB53A5A9}"/>
                </a:ext>
              </a:extLst>
            </p:cNvPr>
            <p:cNvCxnSpPr>
              <a:cxnSpLocks/>
            </p:cNvCxnSpPr>
            <p:nvPr/>
          </p:nvCxnSpPr>
          <p:spPr>
            <a:xfrm>
              <a:off x="6372454" y="3583993"/>
              <a:ext cx="0" cy="62377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9E288783-04A6-7948-86DF-DEE099B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8406817" y="3548824"/>
              <a:ext cx="0" cy="62377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47A36174-3A0A-DD41-8586-A5F1087CCF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580" y="3668781"/>
              <a:ext cx="939374" cy="588882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77D0A64C-A607-4748-83F4-7A19123C9A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456" y="3640157"/>
              <a:ext cx="939374" cy="588882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76214622-DE1E-694D-9EAF-076A4BCB1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3958" y="3618890"/>
              <a:ext cx="939374" cy="588882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67B0F8D5-579A-D94E-9ADB-E46B7533E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0694" y="3618890"/>
              <a:ext cx="939374" cy="588882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67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173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2021-08-12T16:09:04Z</dcterms:created>
  <dcterms:modified xsi:type="dcterms:W3CDTF">2021-08-12T16:45:02Z</dcterms:modified>
</cp:coreProperties>
</file>