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058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B6A"/>
    <a:srgbClr val="5592FF"/>
    <a:srgbClr val="4E86EA"/>
    <a:srgbClr val="047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9" d="100"/>
          <a:sy n="109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748242"/>
            <a:ext cx="75438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401359"/>
            <a:ext cx="75438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9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43417"/>
            <a:ext cx="216884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43417"/>
            <a:ext cx="638079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139826"/>
            <a:ext cx="867537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059642"/>
            <a:ext cx="867537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5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217083"/>
            <a:ext cx="42748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217083"/>
            <a:ext cx="42748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43417"/>
            <a:ext cx="867537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120775"/>
            <a:ext cx="4255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670050"/>
            <a:ext cx="42551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120775"/>
            <a:ext cx="427613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670050"/>
            <a:ext cx="427613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0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4800"/>
            <a:ext cx="324409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658284"/>
            <a:ext cx="509206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371600"/>
            <a:ext cx="324409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4800"/>
            <a:ext cx="324409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658284"/>
            <a:ext cx="509206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371600"/>
            <a:ext cx="324409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43417"/>
            <a:ext cx="867537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217083"/>
            <a:ext cx="867537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237567"/>
            <a:ext cx="22631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237567"/>
            <a:ext cx="33947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237567"/>
            <a:ext cx="22631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4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8A3C91AF-D5D2-5C4A-A314-66219892EBDF}"/>
              </a:ext>
            </a:extLst>
          </p:cNvPr>
          <p:cNvCxnSpPr>
            <a:cxnSpLocks/>
          </p:cNvCxnSpPr>
          <p:nvPr/>
        </p:nvCxnSpPr>
        <p:spPr>
          <a:xfrm>
            <a:off x="3001265" y="667646"/>
            <a:ext cx="3088163" cy="2834962"/>
          </a:xfrm>
          <a:prstGeom prst="straightConnector1">
            <a:avLst/>
          </a:prstGeom>
          <a:ln w="63500">
            <a:solidFill>
              <a:schemeClr val="accent1">
                <a:alpha val="52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5373ECD5-F81F-2748-A58A-0276B08E9380}"/>
                  </a:ext>
                </a:extLst>
              </p:cNvPr>
              <p:cNvSpPr txBox="1"/>
              <p:nvPr/>
            </p:nvSpPr>
            <p:spPr>
              <a:xfrm>
                <a:off x="1822581" y="422564"/>
                <a:ext cx="1174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5373ECD5-F81F-2748-A58A-0276B08E9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581" y="422564"/>
                <a:ext cx="1174617" cy="276999"/>
              </a:xfrm>
              <a:prstGeom prst="rect">
                <a:avLst/>
              </a:prstGeom>
              <a:blipFill>
                <a:blip r:embed="rId2"/>
                <a:stretch>
                  <a:fillRect l="-6383" t="-4348" r="-319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8D361FC4-3A47-824F-82DF-A780F15C849F}"/>
              </a:ext>
            </a:extLst>
          </p:cNvPr>
          <p:cNvCxnSpPr>
            <a:cxnSpLocks/>
          </p:cNvCxnSpPr>
          <p:nvPr/>
        </p:nvCxnSpPr>
        <p:spPr>
          <a:xfrm>
            <a:off x="3176954" y="625844"/>
            <a:ext cx="2336612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1DC5656-A0DB-6E4B-87BC-477828A13843}"/>
              </a:ext>
            </a:extLst>
          </p:cNvPr>
          <p:cNvCxnSpPr>
            <a:cxnSpLocks/>
          </p:cNvCxnSpPr>
          <p:nvPr/>
        </p:nvCxnSpPr>
        <p:spPr>
          <a:xfrm>
            <a:off x="3057117" y="625844"/>
            <a:ext cx="440189" cy="89134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DF9B672-C629-C54D-BA2B-64857042FCF8}"/>
              </a:ext>
            </a:extLst>
          </p:cNvPr>
          <p:cNvCxnSpPr>
            <a:cxnSpLocks/>
          </p:cNvCxnSpPr>
          <p:nvPr/>
        </p:nvCxnSpPr>
        <p:spPr>
          <a:xfrm flipV="1">
            <a:off x="3724220" y="1707333"/>
            <a:ext cx="2508758" cy="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5E7B9ED3-50BF-2F4F-A07E-66E7DA9A6949}"/>
              </a:ext>
            </a:extLst>
          </p:cNvPr>
          <p:cNvCxnSpPr>
            <a:cxnSpLocks/>
          </p:cNvCxnSpPr>
          <p:nvPr/>
        </p:nvCxnSpPr>
        <p:spPr>
          <a:xfrm>
            <a:off x="5829030" y="630562"/>
            <a:ext cx="440189" cy="89134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57C5CA1-A926-104B-8A5C-43A7F088822E}"/>
              </a:ext>
            </a:extLst>
          </p:cNvPr>
          <p:cNvCxnSpPr>
            <a:cxnSpLocks/>
          </p:cNvCxnSpPr>
          <p:nvPr/>
        </p:nvCxnSpPr>
        <p:spPr>
          <a:xfrm flipV="1">
            <a:off x="2997198" y="2495118"/>
            <a:ext cx="2516368" cy="20493"/>
          </a:xfrm>
          <a:prstGeom prst="straightConnector1">
            <a:avLst/>
          </a:prstGeom>
          <a:ln w="63500">
            <a:solidFill>
              <a:schemeClr val="accent1">
                <a:alpha val="56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63B37B0-D3B0-CB42-B22D-1ED74E2F5027}"/>
              </a:ext>
            </a:extLst>
          </p:cNvPr>
          <p:cNvCxnSpPr>
            <a:cxnSpLocks/>
          </p:cNvCxnSpPr>
          <p:nvPr/>
        </p:nvCxnSpPr>
        <p:spPr>
          <a:xfrm>
            <a:off x="2857715" y="2611261"/>
            <a:ext cx="440189" cy="89134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789B7AE8-A46D-9B4E-9FE1-C8F7B986C75E}"/>
              </a:ext>
            </a:extLst>
          </p:cNvPr>
          <p:cNvCxnSpPr>
            <a:cxnSpLocks/>
          </p:cNvCxnSpPr>
          <p:nvPr/>
        </p:nvCxnSpPr>
        <p:spPr>
          <a:xfrm>
            <a:off x="3579541" y="3665268"/>
            <a:ext cx="2498164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321A2978-B2B0-E940-A5B9-B1CACDDDFD25}"/>
              </a:ext>
            </a:extLst>
          </p:cNvPr>
          <p:cNvCxnSpPr>
            <a:cxnSpLocks/>
          </p:cNvCxnSpPr>
          <p:nvPr/>
        </p:nvCxnSpPr>
        <p:spPr>
          <a:xfrm>
            <a:off x="5649239" y="2611261"/>
            <a:ext cx="440189" cy="89134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8410CDA-3561-6743-95C9-068D1355E24D}"/>
                  </a:ext>
                </a:extLst>
              </p:cNvPr>
              <p:cNvSpPr txBox="1"/>
              <p:nvPr/>
            </p:nvSpPr>
            <p:spPr>
              <a:xfrm>
                <a:off x="5649239" y="347201"/>
                <a:ext cx="1982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8410CDA-3561-6743-95C9-068D1355E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39" y="347201"/>
                <a:ext cx="1982530" cy="276999"/>
              </a:xfrm>
              <a:prstGeom prst="rect">
                <a:avLst/>
              </a:prstGeom>
              <a:blipFill>
                <a:blip r:embed="rId3"/>
                <a:stretch>
                  <a:fillRect l="-3822" t="-4545" r="-191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3BE0A1C-1C0B-AB4B-8DD7-D68E43BB1136}"/>
                  </a:ext>
                </a:extLst>
              </p:cNvPr>
              <p:cNvSpPr txBox="1"/>
              <p:nvPr/>
            </p:nvSpPr>
            <p:spPr>
              <a:xfrm>
                <a:off x="6538562" y="1499233"/>
                <a:ext cx="1982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3BE0A1C-1C0B-AB4B-8DD7-D68E43BB1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562" y="1499233"/>
                <a:ext cx="1982530" cy="276999"/>
              </a:xfrm>
              <a:prstGeom prst="rect">
                <a:avLst/>
              </a:prstGeom>
              <a:blipFill>
                <a:blip r:embed="rId4"/>
                <a:stretch>
                  <a:fillRect l="-4459" t="-4545" r="-1274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3A6E7C2E-42A1-1646-8208-FB87BEBA884C}"/>
                  </a:ext>
                </a:extLst>
              </p:cNvPr>
              <p:cNvSpPr txBox="1"/>
              <p:nvPr/>
            </p:nvSpPr>
            <p:spPr>
              <a:xfrm>
                <a:off x="786781" y="2377112"/>
                <a:ext cx="1982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3A6E7C2E-42A1-1646-8208-FB87BEBA8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81" y="2377112"/>
                <a:ext cx="1982530" cy="276999"/>
              </a:xfrm>
              <a:prstGeom prst="rect">
                <a:avLst/>
              </a:prstGeom>
              <a:blipFill>
                <a:blip r:embed="rId5"/>
                <a:stretch>
                  <a:fillRect l="-3185" t="-4545" r="-191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80359CB-F020-CA4D-89A3-3E0D5D5F2758}"/>
                  </a:ext>
                </a:extLst>
              </p:cNvPr>
              <p:cNvSpPr txBox="1"/>
              <p:nvPr/>
            </p:nvSpPr>
            <p:spPr>
              <a:xfrm>
                <a:off x="1418624" y="3546054"/>
                <a:ext cx="1982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80359CB-F020-CA4D-89A3-3E0D5D5F2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24" y="3546054"/>
                <a:ext cx="1982530" cy="276999"/>
              </a:xfrm>
              <a:prstGeom prst="rect">
                <a:avLst/>
              </a:prstGeom>
              <a:blipFill>
                <a:blip r:embed="rId6"/>
                <a:stretch>
                  <a:fillRect l="-3822" t="-4545" r="-191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9CA453A-465F-3544-AE4D-3967163A8362}"/>
                  </a:ext>
                </a:extLst>
              </p:cNvPr>
              <p:cNvSpPr txBox="1"/>
              <p:nvPr/>
            </p:nvSpPr>
            <p:spPr>
              <a:xfrm>
                <a:off x="5632274" y="2289840"/>
                <a:ext cx="2790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9CA453A-465F-3544-AE4D-3967163A8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274" y="2289840"/>
                <a:ext cx="2790444" cy="276999"/>
              </a:xfrm>
              <a:prstGeom prst="rect">
                <a:avLst/>
              </a:prstGeom>
              <a:blipFill>
                <a:blip r:embed="rId7"/>
                <a:stretch>
                  <a:fillRect l="-2715" r="-90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C8BD2F5F-9B68-6142-ABBD-8034E746963D}"/>
                  </a:ext>
                </a:extLst>
              </p:cNvPr>
              <p:cNvSpPr txBox="1"/>
              <p:nvPr/>
            </p:nvSpPr>
            <p:spPr>
              <a:xfrm>
                <a:off x="6147835" y="3502608"/>
                <a:ext cx="1982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C8BD2F5F-9B68-6142-ABBD-8034E7469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35" y="3502608"/>
                <a:ext cx="1982530" cy="276999"/>
              </a:xfrm>
              <a:prstGeom prst="rect">
                <a:avLst/>
              </a:prstGeom>
              <a:blipFill>
                <a:blip r:embed="rId8"/>
                <a:stretch>
                  <a:fillRect l="-3822" t="-4545" r="-191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12CE5C0-88DC-1A4B-8F08-D5C9E0067908}"/>
              </a:ext>
            </a:extLst>
          </p:cNvPr>
          <p:cNvCxnSpPr>
            <a:cxnSpLocks/>
            <a:endCxn id="251" idx="3"/>
          </p:cNvCxnSpPr>
          <p:nvPr/>
        </p:nvCxnSpPr>
        <p:spPr>
          <a:xfrm>
            <a:off x="2765499" y="667646"/>
            <a:ext cx="3812" cy="1847966"/>
          </a:xfrm>
          <a:prstGeom prst="straightConnector1">
            <a:avLst/>
          </a:prstGeom>
          <a:ln w="63500">
            <a:solidFill>
              <a:schemeClr val="accent1">
                <a:alpha val="52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74EBAA6-5A86-1B41-BF8C-2B4DF5C886F5}"/>
                  </a:ext>
                </a:extLst>
              </p:cNvPr>
              <p:cNvSpPr txBox="1"/>
              <p:nvPr/>
            </p:nvSpPr>
            <p:spPr>
              <a:xfrm>
                <a:off x="1659777" y="1568834"/>
                <a:ext cx="1982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74EBAA6-5A86-1B41-BF8C-2B4DF5C88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777" y="1568834"/>
                <a:ext cx="1982530" cy="276999"/>
              </a:xfrm>
              <a:prstGeom prst="rect">
                <a:avLst/>
              </a:prstGeom>
              <a:blipFill>
                <a:blip r:embed="rId9"/>
                <a:stretch>
                  <a:fillRect l="-3822" t="-4348" r="-191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4B675E8A-14C5-DE4B-A621-D6FE2060A69D}"/>
              </a:ext>
            </a:extLst>
          </p:cNvPr>
          <p:cNvCxnSpPr>
            <a:cxnSpLocks/>
          </p:cNvCxnSpPr>
          <p:nvPr/>
        </p:nvCxnSpPr>
        <p:spPr>
          <a:xfrm>
            <a:off x="5513566" y="606139"/>
            <a:ext cx="0" cy="1750199"/>
          </a:xfrm>
          <a:prstGeom prst="straightConnector1">
            <a:avLst/>
          </a:prstGeom>
          <a:ln w="63500">
            <a:solidFill>
              <a:schemeClr val="accent1">
                <a:alpha val="52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23A4F5B7-CC18-A24A-84F5-23CE0FD2C0ED}"/>
              </a:ext>
            </a:extLst>
          </p:cNvPr>
          <p:cNvCxnSpPr>
            <a:cxnSpLocks/>
          </p:cNvCxnSpPr>
          <p:nvPr/>
        </p:nvCxnSpPr>
        <p:spPr>
          <a:xfrm>
            <a:off x="3608301" y="1881754"/>
            <a:ext cx="0" cy="1624706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976BDC4-994E-1A49-91E3-0DF1AB563839}"/>
              </a:ext>
            </a:extLst>
          </p:cNvPr>
          <p:cNvCxnSpPr>
            <a:cxnSpLocks/>
          </p:cNvCxnSpPr>
          <p:nvPr/>
        </p:nvCxnSpPr>
        <p:spPr>
          <a:xfrm>
            <a:off x="6351783" y="1796522"/>
            <a:ext cx="0" cy="1624706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104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2021-08-12T16:09:04Z</dcterms:created>
  <dcterms:modified xsi:type="dcterms:W3CDTF">2021-08-12T17:23:02Z</dcterms:modified>
</cp:coreProperties>
</file>