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B6A"/>
    <a:srgbClr val="5592FF"/>
    <a:srgbClr val="4E86EA"/>
    <a:srgbClr val="0477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241" d="100"/>
          <a:sy n="241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6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1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3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BE6A0D3-3918-AF44-93B0-C771F97224A6}"/>
                  </a:ext>
                </a:extLst>
              </p:cNvPr>
              <p:cNvSpPr txBox="1"/>
              <p:nvPr/>
            </p:nvSpPr>
            <p:spPr>
              <a:xfrm>
                <a:off x="1008926" y="968128"/>
                <a:ext cx="286437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8BE6A0D3-3918-AF44-93B0-C771F9722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26" y="968128"/>
                <a:ext cx="2864374" cy="677108"/>
              </a:xfrm>
              <a:prstGeom prst="rect">
                <a:avLst/>
              </a:prstGeom>
              <a:blipFill>
                <a:blip r:embed="rId2"/>
                <a:stretch>
                  <a:fillRect l="-6195" t="-1852" r="-3540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7" name="U-Turn Arrow 286">
            <a:extLst>
              <a:ext uri="{FF2B5EF4-FFF2-40B4-BE49-F238E27FC236}">
                <a16:creationId xmlns:a16="http://schemas.microsoft.com/office/drawing/2014/main" id="{1E5359F8-5FE1-A949-B45F-634AA35A44B4}"/>
              </a:ext>
            </a:extLst>
          </p:cNvPr>
          <p:cNvSpPr/>
          <p:nvPr/>
        </p:nvSpPr>
        <p:spPr>
          <a:xfrm flipH="1">
            <a:off x="2511448" y="557287"/>
            <a:ext cx="515814" cy="504625"/>
          </a:xfrm>
          <a:prstGeom prst="uturnArrow">
            <a:avLst>
              <a:gd name="adj1" fmla="val 18031"/>
              <a:gd name="adj2" fmla="val 25000"/>
              <a:gd name="adj3" fmla="val 29647"/>
              <a:gd name="adj4" fmla="val 34457"/>
              <a:gd name="adj5" fmla="val 10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8" name="U-Turn Arrow 287">
            <a:extLst>
              <a:ext uri="{FF2B5EF4-FFF2-40B4-BE49-F238E27FC236}">
                <a16:creationId xmlns:a16="http://schemas.microsoft.com/office/drawing/2014/main" id="{4BF28A21-2163-0349-B4F3-EABB8954AF0E}"/>
              </a:ext>
            </a:extLst>
          </p:cNvPr>
          <p:cNvSpPr/>
          <p:nvPr/>
        </p:nvSpPr>
        <p:spPr>
          <a:xfrm flipH="1">
            <a:off x="1979936" y="581973"/>
            <a:ext cx="515814" cy="504625"/>
          </a:xfrm>
          <a:prstGeom prst="uturnArrow">
            <a:avLst>
              <a:gd name="adj1" fmla="val 18031"/>
              <a:gd name="adj2" fmla="val 25000"/>
              <a:gd name="adj3" fmla="val 29647"/>
              <a:gd name="adj4" fmla="val 34457"/>
              <a:gd name="adj5" fmla="val 10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U-Turn Arrow 288">
            <a:extLst>
              <a:ext uri="{FF2B5EF4-FFF2-40B4-BE49-F238E27FC236}">
                <a16:creationId xmlns:a16="http://schemas.microsoft.com/office/drawing/2014/main" id="{F54451E8-E6B2-B044-9D4C-14CB0737F36A}"/>
              </a:ext>
            </a:extLst>
          </p:cNvPr>
          <p:cNvSpPr/>
          <p:nvPr/>
        </p:nvSpPr>
        <p:spPr>
          <a:xfrm flipH="1">
            <a:off x="1456273" y="557286"/>
            <a:ext cx="515814" cy="504625"/>
          </a:xfrm>
          <a:prstGeom prst="uturnArrow">
            <a:avLst>
              <a:gd name="adj1" fmla="val 18031"/>
              <a:gd name="adj2" fmla="val 25000"/>
              <a:gd name="adj3" fmla="val 29647"/>
              <a:gd name="adj4" fmla="val 34457"/>
              <a:gd name="adj5" fmla="val 10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U-Turn Arrow 289">
            <a:extLst>
              <a:ext uri="{FF2B5EF4-FFF2-40B4-BE49-F238E27FC236}">
                <a16:creationId xmlns:a16="http://schemas.microsoft.com/office/drawing/2014/main" id="{731A23C2-9919-D440-BD65-B9AC93029BAB}"/>
              </a:ext>
            </a:extLst>
          </p:cNvPr>
          <p:cNvSpPr/>
          <p:nvPr/>
        </p:nvSpPr>
        <p:spPr>
          <a:xfrm flipH="1" flipV="1">
            <a:off x="1257078" y="1538725"/>
            <a:ext cx="1770183" cy="677107"/>
          </a:xfrm>
          <a:prstGeom prst="uturnArrow">
            <a:avLst>
              <a:gd name="adj1" fmla="val 13736"/>
              <a:gd name="adj2" fmla="val 25000"/>
              <a:gd name="adj3" fmla="val 29647"/>
              <a:gd name="adj4" fmla="val 34457"/>
              <a:gd name="adj5" fmla="val 100000"/>
            </a:avLst>
          </a:prstGeom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BAA678AF-1400-484F-A813-7A49A49E38D2}"/>
                  </a:ext>
                </a:extLst>
              </p:cNvPr>
              <p:cNvSpPr txBox="1"/>
              <p:nvPr/>
            </p:nvSpPr>
            <p:spPr>
              <a:xfrm>
                <a:off x="2672695" y="-26037"/>
                <a:ext cx="44505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BAA678AF-1400-484F-A813-7A49A49E3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695" y="-26037"/>
                <a:ext cx="445057" cy="677108"/>
              </a:xfrm>
              <a:prstGeom prst="rect">
                <a:avLst/>
              </a:prstGeom>
              <a:blipFill>
                <a:blip r:embed="rId3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273E16D-2205-EE47-8174-450320358F1D}"/>
                  </a:ext>
                </a:extLst>
              </p:cNvPr>
              <p:cNvSpPr txBox="1"/>
              <p:nvPr/>
            </p:nvSpPr>
            <p:spPr>
              <a:xfrm>
                <a:off x="2095566" y="-73811"/>
                <a:ext cx="45364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273E16D-2205-EE47-8174-45032035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66" y="-73811"/>
                <a:ext cx="453649" cy="677108"/>
              </a:xfrm>
              <a:prstGeom prst="rect">
                <a:avLst/>
              </a:prstGeom>
              <a:blipFill>
                <a:blip r:embed="rId4"/>
                <a:stretch>
                  <a:fillRect l="-27778" r="-2500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E24BD700-59CC-E945-B80B-970C542D8EB9}"/>
                  </a:ext>
                </a:extLst>
              </p:cNvPr>
              <p:cNvSpPr txBox="1"/>
              <p:nvPr/>
            </p:nvSpPr>
            <p:spPr>
              <a:xfrm>
                <a:off x="1561717" y="-95135"/>
                <a:ext cx="4103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E24BD700-59CC-E945-B80B-970C542D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717" y="-95135"/>
                <a:ext cx="410369" cy="677108"/>
              </a:xfrm>
              <a:prstGeom prst="rect">
                <a:avLst/>
              </a:prstGeom>
              <a:blipFill>
                <a:blip r:embed="rId5"/>
                <a:stretch>
                  <a:fillRect l="-14706" r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BF36ED7-740E-8249-A648-E45C8BDD3371}"/>
                  </a:ext>
                </a:extLst>
              </p:cNvPr>
              <p:cNvSpPr txBox="1"/>
              <p:nvPr/>
            </p:nvSpPr>
            <p:spPr>
              <a:xfrm>
                <a:off x="2095566" y="2122049"/>
                <a:ext cx="56156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EBF36ED7-740E-8249-A648-E45C8BDD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66" y="2122049"/>
                <a:ext cx="561564" cy="677108"/>
              </a:xfrm>
              <a:prstGeom prst="rect">
                <a:avLst/>
              </a:prstGeom>
              <a:blipFill>
                <a:blip r:embed="rId6"/>
                <a:stretch>
                  <a:fillRect l="-13333"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13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2021-08-12T16:09:04Z</dcterms:created>
  <dcterms:modified xsi:type="dcterms:W3CDTF">2021-08-12T17:31:06Z</dcterms:modified>
</cp:coreProperties>
</file>