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CC2F-A484-6B4D-BDAF-BE9B2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2C6C7-6085-B044-B4E9-59ED46FE9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D319-5C5A-7F4E-B8D0-1BE03FF6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8947-783F-5943-9442-E4A2DD9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0EC2-8E50-5449-B928-45AFD89A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8C1-4F62-3549-9ED6-587DDFB9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59B7B-B36A-B344-8665-EA54EA5A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E166-57CB-6F41-A027-E6494E4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CF61-B9D5-3247-8737-93C4B8AD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A865-51B3-A941-8A28-1916D5C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7C041-D9A0-C44B-A82C-9F1550F8C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6A9F1-05BA-8340-BA7D-068638E97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986B-F4F2-1445-8651-EFBA7C97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D488-58D4-0746-A5E8-A192E07D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62DF-FFEE-E44E-9535-2FC11BB8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E03F-9749-F14D-8279-690E5B06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6E8F-4406-1542-A27F-C7B73A9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DCA3-ACB8-E347-9AC2-4CEFEE69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31D7-7123-1343-A3DC-F2F5FFDA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5B35-EAF3-3343-8FC1-654594E1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D440-EA1D-3C47-B5F4-1273E929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6E6BF-03BF-5043-A5E0-2DB231C0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C51B-08D8-F34D-9C42-B8BB2B39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5AB4-7B03-3D4E-AEB1-AA1272AA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B4EF-A160-7541-8B73-3AF96086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6061-06C6-3748-B321-A43216E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8F1D-D19F-7847-A3B6-6B2F9367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00BD3-4CD4-FE4E-9585-0509486A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4662E-11A8-AF40-8ECB-400CB50E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EFA1-1176-6E49-AFD4-31AB25F2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DF4D-9CCF-0842-B352-C943ED93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AA0D-E296-5B4A-9CDB-2C5378C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0D72-5C23-B24D-91EA-97C27B36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BBB90-A7BB-3642-BD65-BB4DDC045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92C99-07AB-FC4A-B12B-1EC28F69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F5729-43CD-F04F-B256-ACFB6174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8046F-DFE4-D34D-B4EE-51A04C8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B5BCF-379D-D94E-B267-59955DD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47121-C5B4-8F46-A588-302942EC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8F99-337C-2046-AF00-5B6F215F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1CCCA-3AD6-B348-894B-040E9D22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C3DF0-189B-5944-B600-E51E1ABB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0D68C-D40D-2B4C-B2C6-F169FBB9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CF809-54FF-6F43-9339-EDED080C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0DF44-59F5-C042-B48E-AC893F0A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FEEC-E1DC-BF4D-BE2C-3B006FFC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3D9F-841A-F847-B3F8-55C6FA23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0160-9702-F742-9BC8-C4DCD2F9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DF15B-88F0-7C44-A185-ED98759C3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E7AC5-3200-0A4F-9A56-5113E72D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C58F-FA8B-8049-B667-0DCC8FA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9B55-82C8-E141-B286-8B7C3D1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A6E2-7F1A-F14F-9954-5956EDF4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8DFFF-AF32-114F-A569-7E5DE22E0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877E-0B65-104C-911B-2FFEF39E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4F3E-648C-7747-A3C5-9509A21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00F9-8462-2E4A-A829-F90FF92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C3E8-E91A-A149-8078-29F022D6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96793-C835-0348-9A21-23FB475A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17DD-D1D8-EA49-85EE-72B20703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CAD4-73BC-6649-88DB-07FCDB6F8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D04-82C7-3E4B-9C99-D792C44026E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6CD48-7D2E-BC4B-B7E6-9B14707F8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5839-D836-DC4E-B403-E0C8EA1D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077A-8957-864D-95B1-C7446268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3F04-8A22-DA44-9D3E-6DFCECFA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3" y="77952"/>
            <a:ext cx="4826000" cy="314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13122-D11C-9348-B8CD-8A4F6EB3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3" y="3227552"/>
            <a:ext cx="4699000" cy="314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1B6C9-BB14-EF40-A4B6-3FA4E6FE9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13" y="0"/>
            <a:ext cx="4699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74446-809F-CA4B-AE59-A586BFA89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513" y="3227552"/>
            <a:ext cx="4673600" cy="314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DB1FAD-1EAB-9F4C-8AC1-3648E0780230}"/>
                  </a:ext>
                </a:extLst>
              </p:cNvPr>
              <p:cNvSpPr txBox="1"/>
              <p:nvPr/>
            </p:nvSpPr>
            <p:spPr>
              <a:xfrm>
                <a:off x="218583" y="342348"/>
                <a:ext cx="2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DB1FAD-1EAB-9F4C-8AC1-3648E078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" y="342348"/>
                <a:ext cx="206210" cy="276999"/>
              </a:xfrm>
              <a:prstGeom prst="rect">
                <a:avLst/>
              </a:prstGeom>
              <a:blipFill>
                <a:blip r:embed="rId6"/>
                <a:stretch>
                  <a:fillRect l="-29412" r="-1764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79DB7B-1F43-7E41-BE0F-AD0A995C5BB0}"/>
                  </a:ext>
                </a:extLst>
              </p:cNvPr>
              <p:cNvSpPr txBox="1"/>
              <p:nvPr/>
            </p:nvSpPr>
            <p:spPr>
              <a:xfrm>
                <a:off x="5353898" y="203848"/>
                <a:ext cx="2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79DB7B-1F43-7E41-BE0F-AD0A995C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98" y="203848"/>
                <a:ext cx="20621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A69A3C-9B20-E644-8A35-28EA0CD219A8}"/>
                  </a:ext>
                </a:extLst>
              </p:cNvPr>
              <p:cNvSpPr txBox="1"/>
              <p:nvPr/>
            </p:nvSpPr>
            <p:spPr>
              <a:xfrm>
                <a:off x="321688" y="3468703"/>
                <a:ext cx="2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A69A3C-9B20-E644-8A35-28EA0CD21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8" y="3468703"/>
                <a:ext cx="206210" cy="276999"/>
              </a:xfrm>
              <a:prstGeom prst="rect">
                <a:avLst/>
              </a:prstGeom>
              <a:blipFill>
                <a:blip r:embed="rId8"/>
                <a:stretch>
                  <a:fillRect l="-23529" r="-235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3CBFB8-BEA2-2447-B751-8653351E978B}"/>
                  </a:ext>
                </a:extLst>
              </p:cNvPr>
              <p:cNvSpPr txBox="1"/>
              <p:nvPr/>
            </p:nvSpPr>
            <p:spPr>
              <a:xfrm>
                <a:off x="5308319" y="3468703"/>
                <a:ext cx="2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3CBFB8-BEA2-2447-B751-8653351E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19" y="3468703"/>
                <a:ext cx="206210" cy="276999"/>
              </a:xfrm>
              <a:prstGeom prst="rect">
                <a:avLst/>
              </a:prstGeom>
              <a:blipFill>
                <a:blip r:embed="rId9"/>
                <a:stretch>
                  <a:fillRect l="-29412" r="-176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D1617D-7745-3D43-B3EC-7B01ED055D0A}"/>
                  </a:ext>
                </a:extLst>
              </p:cNvPr>
              <p:cNvSpPr txBox="1"/>
              <p:nvPr/>
            </p:nvSpPr>
            <p:spPr>
              <a:xfrm>
                <a:off x="2562037" y="6363453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D1617D-7745-3D43-B3EC-7B01ED05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37" y="6363453"/>
                <a:ext cx="197938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4CE68C-AA64-DB4D-803F-DE872F6E2C28}"/>
                  </a:ext>
                </a:extLst>
              </p:cNvPr>
              <p:cNvSpPr txBox="1"/>
              <p:nvPr/>
            </p:nvSpPr>
            <p:spPr>
              <a:xfrm>
                <a:off x="3312314" y="2950553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4CE68C-AA64-DB4D-803F-DE872F6E2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14" y="2950553"/>
                <a:ext cx="197938" cy="276999"/>
              </a:xfrm>
              <a:prstGeom prst="rect">
                <a:avLst/>
              </a:prstGeom>
              <a:blipFill>
                <a:blip r:embed="rId11"/>
                <a:stretch>
                  <a:fillRect l="-23529" r="-2352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AB3C6-B874-BD40-9FCD-CC38AD2BE85A}"/>
                  </a:ext>
                </a:extLst>
              </p:cNvPr>
              <p:cNvSpPr txBox="1"/>
              <p:nvPr/>
            </p:nvSpPr>
            <p:spPr>
              <a:xfrm>
                <a:off x="8669761" y="3011100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AB3C6-B874-BD40-9FCD-CC38AD2B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761" y="3011100"/>
                <a:ext cx="197938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59634-8051-2246-A0C1-C1897029FD53}"/>
                  </a:ext>
                </a:extLst>
              </p:cNvPr>
              <p:cNvSpPr txBox="1"/>
              <p:nvPr/>
            </p:nvSpPr>
            <p:spPr>
              <a:xfrm>
                <a:off x="8669761" y="623865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59634-8051-2246-A0C1-C1897029F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761" y="6238652"/>
                <a:ext cx="197938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7999D2C-9A1E-904A-ACCD-14BA3A31193D}"/>
              </a:ext>
            </a:extLst>
          </p:cNvPr>
          <p:cNvSpPr txBox="1"/>
          <p:nvPr/>
        </p:nvSpPr>
        <p:spPr>
          <a:xfrm>
            <a:off x="3938953" y="97301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-Classical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5E1BA-7EF6-4C42-AB40-D1417F6CA524}"/>
              </a:ext>
            </a:extLst>
          </p:cNvPr>
          <p:cNvSpPr txBox="1"/>
          <p:nvPr/>
        </p:nvSpPr>
        <p:spPr>
          <a:xfrm>
            <a:off x="3971168" y="124579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-Quantum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9EB009-0567-C746-956B-1EB797BD5DD5}"/>
              </a:ext>
            </a:extLst>
          </p:cNvPr>
          <p:cNvSpPr txBox="1"/>
          <p:nvPr/>
        </p:nvSpPr>
        <p:spPr>
          <a:xfrm>
            <a:off x="3971168" y="1512076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-Exact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D6231-D769-0140-B579-EDEEA82726F0}"/>
              </a:ext>
            </a:extLst>
          </p:cNvPr>
          <p:cNvSpPr txBox="1"/>
          <p:nvPr/>
        </p:nvSpPr>
        <p:spPr>
          <a:xfrm>
            <a:off x="8783975" y="93734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B2061-BB21-C148-AFA0-8DCF261AE8AC}"/>
              </a:ext>
            </a:extLst>
          </p:cNvPr>
          <p:cNvSpPr txBox="1"/>
          <p:nvPr/>
        </p:nvSpPr>
        <p:spPr>
          <a:xfrm>
            <a:off x="8816190" y="366508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-Quantum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E3E2B4-8FD6-284F-895F-870219C081BE}"/>
              </a:ext>
            </a:extLst>
          </p:cNvPr>
          <p:cNvSpPr txBox="1"/>
          <p:nvPr/>
        </p:nvSpPr>
        <p:spPr>
          <a:xfrm>
            <a:off x="8816190" y="632794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-Exact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735FA-EA16-8447-9425-490708EE86D1}"/>
              </a:ext>
            </a:extLst>
          </p:cNvPr>
          <p:cNvSpPr txBox="1"/>
          <p:nvPr/>
        </p:nvSpPr>
        <p:spPr>
          <a:xfrm>
            <a:off x="3818031" y="3439764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-Classical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45E3B-24BB-D04B-9420-4D8C083F119E}"/>
              </a:ext>
            </a:extLst>
          </p:cNvPr>
          <p:cNvSpPr txBox="1"/>
          <p:nvPr/>
        </p:nvSpPr>
        <p:spPr>
          <a:xfrm>
            <a:off x="3850246" y="3712538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21CF5E-8818-F24E-ADC6-FB0AF2C69380}"/>
              </a:ext>
            </a:extLst>
          </p:cNvPr>
          <p:cNvSpPr txBox="1"/>
          <p:nvPr/>
        </p:nvSpPr>
        <p:spPr>
          <a:xfrm>
            <a:off x="3850246" y="3978824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-Exact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A6DEF-F547-2F4E-AF91-3EBE55C4EDEE}"/>
              </a:ext>
            </a:extLst>
          </p:cNvPr>
          <p:cNvSpPr txBox="1"/>
          <p:nvPr/>
        </p:nvSpPr>
        <p:spPr>
          <a:xfrm>
            <a:off x="8890795" y="3400787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-Classical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F3E21-F69C-C846-BAB0-1044E0DB565F}"/>
              </a:ext>
            </a:extLst>
          </p:cNvPr>
          <p:cNvSpPr txBox="1"/>
          <p:nvPr/>
        </p:nvSpPr>
        <p:spPr>
          <a:xfrm>
            <a:off x="8923010" y="3673561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-Quantum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660D9-D696-6E4A-A7F3-A40E2A5B74E8}"/>
              </a:ext>
            </a:extLst>
          </p:cNvPr>
          <p:cNvSpPr txBox="1"/>
          <p:nvPr/>
        </p:nvSpPr>
        <p:spPr>
          <a:xfrm>
            <a:off x="8923010" y="3939847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-Exact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E6E985-6B08-D64E-B5C4-24815964C9EC}"/>
                  </a:ext>
                </a:extLst>
              </p:cNvPr>
              <p:cNvSpPr txBox="1"/>
              <p:nvPr/>
            </p:nvSpPr>
            <p:spPr>
              <a:xfrm>
                <a:off x="2819393" y="228008"/>
                <a:ext cx="622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E6E985-6B08-D64E-B5C4-24815964C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3" y="228008"/>
                <a:ext cx="622863" cy="276999"/>
              </a:xfrm>
              <a:prstGeom prst="rect">
                <a:avLst/>
              </a:prstGeom>
              <a:blipFill>
                <a:blip r:embed="rId12"/>
                <a:stretch>
                  <a:fillRect l="-7843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97B1A-2D44-AD44-990E-4441CFCC6A91}"/>
                  </a:ext>
                </a:extLst>
              </p:cNvPr>
              <p:cNvSpPr txBox="1"/>
              <p:nvPr/>
            </p:nvSpPr>
            <p:spPr>
              <a:xfrm>
                <a:off x="7897247" y="139900"/>
                <a:ext cx="622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97B1A-2D44-AD44-990E-4441CFCC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247" y="139900"/>
                <a:ext cx="622863" cy="276999"/>
              </a:xfrm>
              <a:prstGeom prst="rect">
                <a:avLst/>
              </a:prstGeom>
              <a:blipFill>
                <a:blip r:embed="rId13"/>
                <a:stretch>
                  <a:fillRect l="-7843" r="-588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E9693F-88EE-914A-98A6-B6D7636599F4}"/>
                  </a:ext>
                </a:extLst>
              </p:cNvPr>
              <p:cNvSpPr txBox="1"/>
              <p:nvPr/>
            </p:nvSpPr>
            <p:spPr>
              <a:xfrm>
                <a:off x="2837793" y="3366051"/>
                <a:ext cx="622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E9693F-88EE-914A-98A6-B6D76365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93" y="3366051"/>
                <a:ext cx="622863" cy="276999"/>
              </a:xfrm>
              <a:prstGeom prst="rect">
                <a:avLst/>
              </a:prstGeom>
              <a:blipFill>
                <a:blip r:embed="rId14"/>
                <a:stretch>
                  <a:fillRect l="-10000" r="-800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EE8AFF-9F62-6349-9067-6288B0655A22}"/>
                  </a:ext>
                </a:extLst>
              </p:cNvPr>
              <p:cNvSpPr txBox="1"/>
              <p:nvPr/>
            </p:nvSpPr>
            <p:spPr>
              <a:xfrm>
                <a:off x="7883536" y="3371687"/>
                <a:ext cx="75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EE8AFF-9F62-6349-9067-6288B0655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36" y="3371687"/>
                <a:ext cx="751103" cy="276999"/>
              </a:xfrm>
              <a:prstGeom prst="rect">
                <a:avLst/>
              </a:prstGeom>
              <a:blipFill>
                <a:blip r:embed="rId15"/>
                <a:stretch>
                  <a:fillRect l="-6667" r="-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6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2022-03-18T15:52:07Z</dcterms:created>
  <dcterms:modified xsi:type="dcterms:W3CDTF">2022-03-18T16:44:39Z</dcterms:modified>
</cp:coreProperties>
</file>