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1"/>
  </p:normalViewPr>
  <p:slideViewPr>
    <p:cSldViewPr snapToGrid="0" snapToObjects="1">
      <p:cViewPr varScale="1">
        <p:scale>
          <a:sx n="120" d="100"/>
          <a:sy n="120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6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7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3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1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7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8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4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4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3EEC-6896-F143-BD4C-2659C2B2C5E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4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438090C1-DBE1-EA44-8D45-E1077264AD01}"/>
                  </a:ext>
                </a:extLst>
              </p:cNvPr>
              <p:cNvSpPr txBox="1"/>
              <p:nvPr/>
            </p:nvSpPr>
            <p:spPr>
              <a:xfrm>
                <a:off x="92691" y="190441"/>
                <a:ext cx="973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|0,0,10&gt;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438090C1-DBE1-EA44-8D45-E1077264A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1" y="190441"/>
                <a:ext cx="973023" cy="276999"/>
              </a:xfrm>
              <a:prstGeom prst="rect">
                <a:avLst/>
              </a:prstGeom>
              <a:blipFill>
                <a:blip r:embed="rId2"/>
                <a:stretch>
                  <a:fillRect l="-9091" r="-519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14F7A2C1-43E9-2544-AD78-F8D2326C1ED2}"/>
                  </a:ext>
                </a:extLst>
              </p:cNvPr>
              <p:cNvSpPr txBox="1"/>
              <p:nvPr/>
            </p:nvSpPr>
            <p:spPr>
              <a:xfrm>
                <a:off x="1718427" y="192925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|0,1,9&gt;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14F7A2C1-43E9-2544-AD78-F8D2326C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427" y="192925"/>
                <a:ext cx="844783" cy="276999"/>
              </a:xfrm>
              <a:prstGeom prst="rect">
                <a:avLst/>
              </a:prstGeom>
              <a:blipFill>
                <a:blip r:embed="rId3"/>
                <a:stretch>
                  <a:fillRect l="-8955" t="-4545" r="-447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2A227936-F446-CC48-A35A-400D9EBD1B85}"/>
                  </a:ext>
                </a:extLst>
              </p:cNvPr>
              <p:cNvSpPr txBox="1"/>
              <p:nvPr/>
            </p:nvSpPr>
            <p:spPr>
              <a:xfrm>
                <a:off x="3282070" y="214494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|0,2,8&gt;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2A227936-F446-CC48-A35A-400D9EBD1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070" y="214494"/>
                <a:ext cx="844783" cy="276999"/>
              </a:xfrm>
              <a:prstGeom prst="rect">
                <a:avLst/>
              </a:prstGeom>
              <a:blipFill>
                <a:blip r:embed="rId4"/>
                <a:stretch>
                  <a:fillRect l="-8955" r="-59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5386B3EF-414B-054D-976A-2B5DC24E9FDF}"/>
                  </a:ext>
                </a:extLst>
              </p:cNvPr>
              <p:cNvSpPr txBox="1"/>
              <p:nvPr/>
            </p:nvSpPr>
            <p:spPr>
              <a:xfrm>
                <a:off x="4816843" y="235761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|0,3,7&gt;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5386B3EF-414B-054D-976A-2B5DC24E9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843" y="235761"/>
                <a:ext cx="844783" cy="276999"/>
              </a:xfrm>
              <a:prstGeom prst="rect">
                <a:avLst/>
              </a:prstGeom>
              <a:blipFill>
                <a:blip r:embed="rId5"/>
                <a:stretch>
                  <a:fillRect l="-10448" r="-59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E48DA215-A558-B14F-9895-672D2B129BE6}"/>
                  </a:ext>
                </a:extLst>
              </p:cNvPr>
              <p:cNvSpPr txBox="1"/>
              <p:nvPr/>
            </p:nvSpPr>
            <p:spPr>
              <a:xfrm>
                <a:off x="6426521" y="225612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|0,4,6&gt;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E48DA215-A558-B14F-9895-672D2B129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521" y="225612"/>
                <a:ext cx="844783" cy="276999"/>
              </a:xfrm>
              <a:prstGeom prst="rect">
                <a:avLst/>
              </a:prstGeom>
              <a:blipFill>
                <a:blip r:embed="rId6"/>
                <a:stretch>
                  <a:fillRect l="-8824" r="-441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AA9A1B24-0A2A-874F-A7B9-C62E06068951}"/>
              </a:ext>
            </a:extLst>
          </p:cNvPr>
          <p:cNvCxnSpPr>
            <a:cxnSpLocks/>
          </p:cNvCxnSpPr>
          <p:nvPr/>
        </p:nvCxnSpPr>
        <p:spPr>
          <a:xfrm>
            <a:off x="1043734" y="342057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D529A720-78CA-5C4D-9367-280A98751793}"/>
              </a:ext>
            </a:extLst>
          </p:cNvPr>
          <p:cNvCxnSpPr>
            <a:cxnSpLocks/>
          </p:cNvCxnSpPr>
          <p:nvPr/>
        </p:nvCxnSpPr>
        <p:spPr>
          <a:xfrm>
            <a:off x="2599065" y="363626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30E86EB3-6284-D14E-8508-F82E6E735881}"/>
              </a:ext>
            </a:extLst>
          </p:cNvPr>
          <p:cNvCxnSpPr>
            <a:cxnSpLocks/>
          </p:cNvCxnSpPr>
          <p:nvPr/>
        </p:nvCxnSpPr>
        <p:spPr>
          <a:xfrm>
            <a:off x="4117538" y="374259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BE200F63-8D35-E64F-9E18-DBFD1840FF96}"/>
              </a:ext>
            </a:extLst>
          </p:cNvPr>
          <p:cNvCxnSpPr>
            <a:cxnSpLocks/>
          </p:cNvCxnSpPr>
          <p:nvPr/>
        </p:nvCxnSpPr>
        <p:spPr>
          <a:xfrm>
            <a:off x="5722249" y="374745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2129FE3D-37EA-6F42-9BE1-8235FD1DA2F9}"/>
              </a:ext>
            </a:extLst>
          </p:cNvPr>
          <p:cNvCxnSpPr>
            <a:cxnSpLocks/>
          </p:cNvCxnSpPr>
          <p:nvPr/>
        </p:nvCxnSpPr>
        <p:spPr>
          <a:xfrm>
            <a:off x="668523" y="456807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7A645239-9F57-E94B-8B97-A9F2E12B66D1}"/>
                  </a:ext>
                </a:extLst>
              </p:cNvPr>
              <p:cNvSpPr txBox="1"/>
              <p:nvPr/>
            </p:nvSpPr>
            <p:spPr>
              <a:xfrm>
                <a:off x="182411" y="1091217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|1,0,9&gt;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7A645239-9F57-E94B-8B97-A9F2E12B6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11" y="1091217"/>
                <a:ext cx="844783" cy="276999"/>
              </a:xfrm>
              <a:prstGeom prst="rect">
                <a:avLst/>
              </a:prstGeom>
              <a:blipFill>
                <a:blip r:embed="rId7"/>
                <a:stretch>
                  <a:fillRect l="-8824" r="-294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EF5D42E9-CC87-144B-9D94-CF1DF1743FCA}"/>
                  </a:ext>
                </a:extLst>
              </p:cNvPr>
              <p:cNvSpPr txBox="1"/>
              <p:nvPr/>
            </p:nvSpPr>
            <p:spPr>
              <a:xfrm>
                <a:off x="1724949" y="1093701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|1,1,8&gt;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EF5D42E9-CC87-144B-9D94-CF1DF1743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949" y="1093701"/>
                <a:ext cx="844783" cy="276999"/>
              </a:xfrm>
              <a:prstGeom prst="rect">
                <a:avLst/>
              </a:prstGeom>
              <a:blipFill>
                <a:blip r:embed="rId8"/>
                <a:stretch>
                  <a:fillRect l="-8824" r="-4412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E447178E-DD2E-3C4D-80EF-DF33ABC56723}"/>
                  </a:ext>
                </a:extLst>
              </p:cNvPr>
              <p:cNvSpPr txBox="1"/>
              <p:nvPr/>
            </p:nvSpPr>
            <p:spPr>
              <a:xfrm>
                <a:off x="3288592" y="1115270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|1,2,7&gt;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E447178E-DD2E-3C4D-80EF-DF33ABC56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592" y="1115270"/>
                <a:ext cx="844783" cy="276999"/>
              </a:xfrm>
              <a:prstGeom prst="rect">
                <a:avLst/>
              </a:prstGeom>
              <a:blipFill>
                <a:blip r:embed="rId9"/>
                <a:stretch>
                  <a:fillRect l="-8824" r="-441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BE87FA0C-5EAE-4D4E-8A4A-54E56D834362}"/>
                  </a:ext>
                </a:extLst>
              </p:cNvPr>
              <p:cNvSpPr txBox="1"/>
              <p:nvPr/>
            </p:nvSpPr>
            <p:spPr>
              <a:xfrm>
                <a:off x="4823365" y="1136537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|1,3,6&gt;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BE87FA0C-5EAE-4D4E-8A4A-54E56D83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365" y="1136537"/>
                <a:ext cx="844783" cy="276999"/>
              </a:xfrm>
              <a:prstGeom prst="rect">
                <a:avLst/>
              </a:prstGeom>
              <a:blipFill>
                <a:blip r:embed="rId10"/>
                <a:stretch>
                  <a:fillRect l="-8824" t="-4348" r="-441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37B3548A-18B5-8B44-B1D4-AB724C2B1804}"/>
                  </a:ext>
                </a:extLst>
              </p:cNvPr>
              <p:cNvSpPr txBox="1"/>
              <p:nvPr/>
            </p:nvSpPr>
            <p:spPr>
              <a:xfrm>
                <a:off x="6433043" y="1126388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|1,4,5&gt;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37B3548A-18B5-8B44-B1D4-AB724C2B1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043" y="1126388"/>
                <a:ext cx="844783" cy="276999"/>
              </a:xfrm>
              <a:prstGeom prst="rect">
                <a:avLst/>
              </a:prstGeom>
              <a:blipFill>
                <a:blip r:embed="rId11"/>
                <a:stretch>
                  <a:fillRect l="-8824" r="-441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5ED3DB76-8B92-1F4A-AEA5-428E5CD3CC95}"/>
              </a:ext>
            </a:extLst>
          </p:cNvPr>
          <p:cNvCxnSpPr>
            <a:cxnSpLocks/>
          </p:cNvCxnSpPr>
          <p:nvPr/>
        </p:nvCxnSpPr>
        <p:spPr>
          <a:xfrm>
            <a:off x="1050256" y="1242833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1848AD92-D1AE-B54C-A6DB-013560A766D1}"/>
              </a:ext>
            </a:extLst>
          </p:cNvPr>
          <p:cNvCxnSpPr>
            <a:cxnSpLocks/>
          </p:cNvCxnSpPr>
          <p:nvPr/>
        </p:nvCxnSpPr>
        <p:spPr>
          <a:xfrm>
            <a:off x="2605587" y="1264402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914CF8DB-34DA-7448-B204-BBB4B25F3054}"/>
              </a:ext>
            </a:extLst>
          </p:cNvPr>
          <p:cNvCxnSpPr>
            <a:cxnSpLocks/>
          </p:cNvCxnSpPr>
          <p:nvPr/>
        </p:nvCxnSpPr>
        <p:spPr>
          <a:xfrm>
            <a:off x="4124060" y="1275035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35A6B4EB-9640-1B4B-A00C-47B4F025D7D5}"/>
              </a:ext>
            </a:extLst>
          </p:cNvPr>
          <p:cNvCxnSpPr>
            <a:cxnSpLocks/>
          </p:cNvCxnSpPr>
          <p:nvPr/>
        </p:nvCxnSpPr>
        <p:spPr>
          <a:xfrm>
            <a:off x="5728771" y="1275521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654AC2A2-8BBB-2B4A-84E8-6CF68BCCC35F}"/>
              </a:ext>
            </a:extLst>
          </p:cNvPr>
          <p:cNvCxnSpPr>
            <a:cxnSpLocks/>
          </p:cNvCxnSpPr>
          <p:nvPr/>
        </p:nvCxnSpPr>
        <p:spPr>
          <a:xfrm>
            <a:off x="2096773" y="469922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A081806A-869D-BB4B-9BE9-0BE87C5CF0BB}"/>
              </a:ext>
            </a:extLst>
          </p:cNvPr>
          <p:cNvCxnSpPr>
            <a:cxnSpLocks/>
          </p:cNvCxnSpPr>
          <p:nvPr/>
        </p:nvCxnSpPr>
        <p:spPr>
          <a:xfrm>
            <a:off x="3690093" y="491491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B60B1E0D-311C-9E48-9405-73F68C7385DB}"/>
              </a:ext>
            </a:extLst>
          </p:cNvPr>
          <p:cNvCxnSpPr>
            <a:cxnSpLocks/>
          </p:cNvCxnSpPr>
          <p:nvPr/>
        </p:nvCxnSpPr>
        <p:spPr>
          <a:xfrm>
            <a:off x="5068477" y="512757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601E2598-C41D-AE43-ABFD-4781F57F1C21}"/>
              </a:ext>
            </a:extLst>
          </p:cNvPr>
          <p:cNvCxnSpPr>
            <a:cxnSpLocks/>
          </p:cNvCxnSpPr>
          <p:nvPr/>
        </p:nvCxnSpPr>
        <p:spPr>
          <a:xfrm>
            <a:off x="6699423" y="467440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43ADFD81-42F7-6C4A-856D-64430BC3D2AB}"/>
              </a:ext>
            </a:extLst>
          </p:cNvPr>
          <p:cNvCxnSpPr>
            <a:cxnSpLocks/>
          </p:cNvCxnSpPr>
          <p:nvPr/>
        </p:nvCxnSpPr>
        <p:spPr>
          <a:xfrm flipH="1">
            <a:off x="933865" y="554709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C4FCCA7F-E889-7149-918C-9F4F0B4FDB1F}"/>
              </a:ext>
            </a:extLst>
          </p:cNvPr>
          <p:cNvCxnSpPr>
            <a:cxnSpLocks/>
          </p:cNvCxnSpPr>
          <p:nvPr/>
        </p:nvCxnSpPr>
        <p:spPr>
          <a:xfrm flipH="1">
            <a:off x="2497865" y="547654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48A8C32B-95FF-E249-AAC7-FE7CD26A7FC7}"/>
              </a:ext>
            </a:extLst>
          </p:cNvPr>
          <p:cNvCxnSpPr>
            <a:cxnSpLocks/>
          </p:cNvCxnSpPr>
          <p:nvPr/>
        </p:nvCxnSpPr>
        <p:spPr>
          <a:xfrm flipH="1">
            <a:off x="3874621" y="547654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01AAC296-2997-D74A-AD7B-4ED883C62F47}"/>
              </a:ext>
            </a:extLst>
          </p:cNvPr>
          <p:cNvCxnSpPr>
            <a:cxnSpLocks/>
          </p:cNvCxnSpPr>
          <p:nvPr/>
        </p:nvCxnSpPr>
        <p:spPr>
          <a:xfrm flipH="1">
            <a:off x="5467940" y="537506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3AC57A30-0B4C-7142-9520-BAE7C318824D}"/>
              </a:ext>
            </a:extLst>
          </p:cNvPr>
          <p:cNvCxnSpPr>
            <a:cxnSpLocks/>
          </p:cNvCxnSpPr>
          <p:nvPr/>
        </p:nvCxnSpPr>
        <p:spPr>
          <a:xfrm>
            <a:off x="668523" y="1429288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6F9242DA-7EAB-3A44-A007-0139D5359B66}"/>
                  </a:ext>
                </a:extLst>
              </p:cNvPr>
              <p:cNvSpPr txBox="1"/>
              <p:nvPr/>
            </p:nvSpPr>
            <p:spPr>
              <a:xfrm>
                <a:off x="139337" y="2074332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|2,0,8&gt;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6F9242DA-7EAB-3A44-A007-0139D5359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7" y="2074332"/>
                <a:ext cx="844783" cy="276999"/>
              </a:xfrm>
              <a:prstGeom prst="rect">
                <a:avLst/>
              </a:prstGeom>
              <a:blipFill>
                <a:blip r:embed="rId12"/>
                <a:stretch>
                  <a:fillRect l="-10448" t="-4348" r="-447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FA7BF0B1-EB0E-1A4E-BB67-C64720A15DFA}"/>
                  </a:ext>
                </a:extLst>
              </p:cNvPr>
              <p:cNvSpPr txBox="1"/>
              <p:nvPr/>
            </p:nvSpPr>
            <p:spPr>
              <a:xfrm>
                <a:off x="1724949" y="2066182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|2,1,7&gt;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FA7BF0B1-EB0E-1A4E-BB67-C64720A15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949" y="2066182"/>
                <a:ext cx="844783" cy="276999"/>
              </a:xfrm>
              <a:prstGeom prst="rect">
                <a:avLst/>
              </a:prstGeom>
              <a:blipFill>
                <a:blip r:embed="rId13"/>
                <a:stretch>
                  <a:fillRect l="-8824" r="-441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BE7743D4-8C61-2A4B-B2EC-B48752630F0E}"/>
                  </a:ext>
                </a:extLst>
              </p:cNvPr>
              <p:cNvSpPr txBox="1"/>
              <p:nvPr/>
            </p:nvSpPr>
            <p:spPr>
              <a:xfrm>
                <a:off x="3288592" y="2087751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|2,2,6&gt;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BE7743D4-8C61-2A4B-B2EC-B48752630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592" y="2087751"/>
                <a:ext cx="844783" cy="276999"/>
              </a:xfrm>
              <a:prstGeom prst="rect">
                <a:avLst/>
              </a:prstGeom>
              <a:blipFill>
                <a:blip r:embed="rId14"/>
                <a:stretch>
                  <a:fillRect l="-8824" t="-4348" r="-441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954EDBD5-A296-B944-A513-D2F3881BBF35}"/>
                  </a:ext>
                </a:extLst>
              </p:cNvPr>
              <p:cNvSpPr txBox="1"/>
              <p:nvPr/>
            </p:nvSpPr>
            <p:spPr>
              <a:xfrm>
                <a:off x="4823365" y="2109018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|2,3,5&gt;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954EDBD5-A296-B944-A513-D2F3881BB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365" y="2109018"/>
                <a:ext cx="844783" cy="276999"/>
              </a:xfrm>
              <a:prstGeom prst="rect">
                <a:avLst/>
              </a:prstGeom>
              <a:blipFill>
                <a:blip r:embed="rId15"/>
                <a:stretch>
                  <a:fillRect l="-8824" t="-4545" r="-4412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93FEA539-76F4-BC43-944F-8303F08471C6}"/>
              </a:ext>
            </a:extLst>
          </p:cNvPr>
          <p:cNvCxnSpPr>
            <a:cxnSpLocks/>
          </p:cNvCxnSpPr>
          <p:nvPr/>
        </p:nvCxnSpPr>
        <p:spPr>
          <a:xfrm>
            <a:off x="1050256" y="2215314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B016F13A-EB17-EF40-8219-EFC6EF84FBC6}"/>
              </a:ext>
            </a:extLst>
          </p:cNvPr>
          <p:cNvCxnSpPr>
            <a:cxnSpLocks/>
          </p:cNvCxnSpPr>
          <p:nvPr/>
        </p:nvCxnSpPr>
        <p:spPr>
          <a:xfrm>
            <a:off x="2605587" y="2236883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ED15BF53-4DC2-9343-82A7-498FE69D7AF0}"/>
              </a:ext>
            </a:extLst>
          </p:cNvPr>
          <p:cNvCxnSpPr>
            <a:cxnSpLocks/>
          </p:cNvCxnSpPr>
          <p:nvPr/>
        </p:nvCxnSpPr>
        <p:spPr>
          <a:xfrm>
            <a:off x="4124060" y="2247516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97533552-DAC8-EF44-A889-B57A86FEA6C3}"/>
              </a:ext>
            </a:extLst>
          </p:cNvPr>
          <p:cNvCxnSpPr>
            <a:cxnSpLocks/>
          </p:cNvCxnSpPr>
          <p:nvPr/>
        </p:nvCxnSpPr>
        <p:spPr>
          <a:xfrm>
            <a:off x="2096773" y="1442403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39046CBE-FF01-4643-A5CA-F125F977AB4D}"/>
              </a:ext>
            </a:extLst>
          </p:cNvPr>
          <p:cNvCxnSpPr>
            <a:cxnSpLocks/>
          </p:cNvCxnSpPr>
          <p:nvPr/>
        </p:nvCxnSpPr>
        <p:spPr>
          <a:xfrm>
            <a:off x="3690093" y="1463972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98D390F3-4B7E-1A49-961D-12A11E966BF1}"/>
              </a:ext>
            </a:extLst>
          </p:cNvPr>
          <p:cNvCxnSpPr>
            <a:cxnSpLocks/>
          </p:cNvCxnSpPr>
          <p:nvPr/>
        </p:nvCxnSpPr>
        <p:spPr>
          <a:xfrm>
            <a:off x="5068477" y="1485238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B91A8BFB-54B6-744E-9418-4355053B1900}"/>
              </a:ext>
            </a:extLst>
          </p:cNvPr>
          <p:cNvCxnSpPr>
            <a:cxnSpLocks/>
          </p:cNvCxnSpPr>
          <p:nvPr/>
        </p:nvCxnSpPr>
        <p:spPr>
          <a:xfrm flipH="1">
            <a:off x="933865" y="1527190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AED1BEAD-6CCA-8B47-B877-1CF5986DD5EE}"/>
              </a:ext>
            </a:extLst>
          </p:cNvPr>
          <p:cNvCxnSpPr>
            <a:cxnSpLocks/>
          </p:cNvCxnSpPr>
          <p:nvPr/>
        </p:nvCxnSpPr>
        <p:spPr>
          <a:xfrm flipH="1">
            <a:off x="2497865" y="1520135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483F6394-8C1D-CB44-B1C5-A9C0245EA515}"/>
              </a:ext>
            </a:extLst>
          </p:cNvPr>
          <p:cNvCxnSpPr>
            <a:cxnSpLocks/>
          </p:cNvCxnSpPr>
          <p:nvPr/>
        </p:nvCxnSpPr>
        <p:spPr>
          <a:xfrm flipH="1">
            <a:off x="3874621" y="1520135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191DE58C-AE76-AB40-B4AB-FEC40BDD514F}"/>
              </a:ext>
            </a:extLst>
          </p:cNvPr>
          <p:cNvCxnSpPr>
            <a:cxnSpLocks/>
          </p:cNvCxnSpPr>
          <p:nvPr/>
        </p:nvCxnSpPr>
        <p:spPr>
          <a:xfrm flipH="1">
            <a:off x="5467940" y="1509987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0B510D97-926C-6546-9453-4A190FDD6518}"/>
              </a:ext>
            </a:extLst>
          </p:cNvPr>
          <p:cNvCxnSpPr>
            <a:cxnSpLocks/>
          </p:cNvCxnSpPr>
          <p:nvPr/>
        </p:nvCxnSpPr>
        <p:spPr>
          <a:xfrm>
            <a:off x="668523" y="2451357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89998041-B3F2-DD4A-BE68-1DC2A974E599}"/>
                  </a:ext>
                </a:extLst>
              </p:cNvPr>
              <p:cNvSpPr txBox="1"/>
              <p:nvPr/>
            </p:nvSpPr>
            <p:spPr>
              <a:xfrm>
                <a:off x="147685" y="3121446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|3,0,7&gt;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89998041-B3F2-DD4A-BE68-1DC2A974E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85" y="3121446"/>
                <a:ext cx="844783" cy="276999"/>
              </a:xfrm>
              <a:prstGeom prst="rect">
                <a:avLst/>
              </a:prstGeom>
              <a:blipFill>
                <a:blip r:embed="rId16"/>
                <a:stretch>
                  <a:fillRect l="-8824" r="-441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6A34C0C0-EA16-FD47-AC8E-5E7B4FB9BF92}"/>
                  </a:ext>
                </a:extLst>
              </p:cNvPr>
              <p:cNvSpPr txBox="1"/>
              <p:nvPr/>
            </p:nvSpPr>
            <p:spPr>
              <a:xfrm>
                <a:off x="1724949" y="3088251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|3,1,6&gt;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6A34C0C0-EA16-FD47-AC8E-5E7B4FB9B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949" y="3088251"/>
                <a:ext cx="844783" cy="276999"/>
              </a:xfrm>
              <a:prstGeom prst="rect">
                <a:avLst/>
              </a:prstGeom>
              <a:blipFill>
                <a:blip r:embed="rId17"/>
                <a:stretch>
                  <a:fillRect l="-8824" t="-4545" r="-4412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1EA1DF87-005D-3641-B70C-1B4B0FC78277}"/>
                  </a:ext>
                </a:extLst>
              </p:cNvPr>
              <p:cNvSpPr txBox="1"/>
              <p:nvPr/>
            </p:nvSpPr>
            <p:spPr>
              <a:xfrm>
                <a:off x="3288592" y="3109820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|3,2,5&gt;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1EA1DF87-005D-3641-B70C-1B4B0FC78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592" y="3109820"/>
                <a:ext cx="844783" cy="276999"/>
              </a:xfrm>
              <a:prstGeom prst="rect">
                <a:avLst/>
              </a:prstGeom>
              <a:blipFill>
                <a:blip r:embed="rId18"/>
                <a:stretch>
                  <a:fillRect l="-8824" r="-441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85B24E24-388B-C745-8CA2-77B2CEC715EF}"/>
              </a:ext>
            </a:extLst>
          </p:cNvPr>
          <p:cNvCxnSpPr>
            <a:cxnSpLocks/>
          </p:cNvCxnSpPr>
          <p:nvPr/>
        </p:nvCxnSpPr>
        <p:spPr>
          <a:xfrm>
            <a:off x="1050256" y="3237383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>
            <a:extLst>
              <a:ext uri="{FF2B5EF4-FFF2-40B4-BE49-F238E27FC236}">
                <a16:creationId xmlns:a16="http://schemas.microsoft.com/office/drawing/2014/main" id="{79D5FF17-FFE1-BF42-AE04-B7144F2F302F}"/>
              </a:ext>
            </a:extLst>
          </p:cNvPr>
          <p:cNvCxnSpPr>
            <a:cxnSpLocks/>
          </p:cNvCxnSpPr>
          <p:nvPr/>
        </p:nvCxnSpPr>
        <p:spPr>
          <a:xfrm>
            <a:off x="2605587" y="3258952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C9F61FB7-B02E-C349-97C9-F7F882468BD5}"/>
              </a:ext>
            </a:extLst>
          </p:cNvPr>
          <p:cNvCxnSpPr>
            <a:cxnSpLocks/>
          </p:cNvCxnSpPr>
          <p:nvPr/>
        </p:nvCxnSpPr>
        <p:spPr>
          <a:xfrm>
            <a:off x="2096773" y="2464472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4A649E05-356C-C348-AB17-B294EB8FA3A0}"/>
              </a:ext>
            </a:extLst>
          </p:cNvPr>
          <p:cNvCxnSpPr>
            <a:cxnSpLocks/>
          </p:cNvCxnSpPr>
          <p:nvPr/>
        </p:nvCxnSpPr>
        <p:spPr>
          <a:xfrm>
            <a:off x="3690093" y="2486041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2D496D21-F49E-B94E-AD29-6EC6CA2C9AA7}"/>
              </a:ext>
            </a:extLst>
          </p:cNvPr>
          <p:cNvCxnSpPr>
            <a:cxnSpLocks/>
          </p:cNvCxnSpPr>
          <p:nvPr/>
        </p:nvCxnSpPr>
        <p:spPr>
          <a:xfrm flipH="1">
            <a:off x="933865" y="2549259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2F352A78-0EE3-8B46-B2DE-3501552E2DBA}"/>
              </a:ext>
            </a:extLst>
          </p:cNvPr>
          <p:cNvCxnSpPr>
            <a:cxnSpLocks/>
          </p:cNvCxnSpPr>
          <p:nvPr/>
        </p:nvCxnSpPr>
        <p:spPr>
          <a:xfrm flipH="1">
            <a:off x="2497865" y="2542204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3363B40C-684C-0347-BE41-67B18135B459}"/>
              </a:ext>
            </a:extLst>
          </p:cNvPr>
          <p:cNvCxnSpPr>
            <a:cxnSpLocks/>
          </p:cNvCxnSpPr>
          <p:nvPr/>
        </p:nvCxnSpPr>
        <p:spPr>
          <a:xfrm>
            <a:off x="703249" y="3445104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5635026F-AD4D-8648-9816-11C5B549F32C}"/>
                  </a:ext>
                </a:extLst>
              </p:cNvPr>
              <p:cNvSpPr txBox="1"/>
              <p:nvPr/>
            </p:nvSpPr>
            <p:spPr>
              <a:xfrm>
                <a:off x="182411" y="4115193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|4,0,6&gt;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5635026F-AD4D-8648-9816-11C5B549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11" y="4115193"/>
                <a:ext cx="844783" cy="276999"/>
              </a:xfrm>
              <a:prstGeom prst="rect">
                <a:avLst/>
              </a:prstGeom>
              <a:blipFill>
                <a:blip r:embed="rId19"/>
                <a:stretch>
                  <a:fillRect l="-8824" t="-4348" r="-294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9" name="Straight Arrow Connector 528">
            <a:extLst>
              <a:ext uri="{FF2B5EF4-FFF2-40B4-BE49-F238E27FC236}">
                <a16:creationId xmlns:a16="http://schemas.microsoft.com/office/drawing/2014/main" id="{9DBCD954-6493-8E44-B267-638536075B59}"/>
              </a:ext>
            </a:extLst>
          </p:cNvPr>
          <p:cNvCxnSpPr>
            <a:cxnSpLocks/>
          </p:cNvCxnSpPr>
          <p:nvPr/>
        </p:nvCxnSpPr>
        <p:spPr>
          <a:xfrm flipH="1">
            <a:off x="968591" y="3543006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90DF9CD3-EAF5-C44E-873E-D161CBCF70A2}"/>
                  </a:ext>
                </a:extLst>
              </p:cNvPr>
              <p:cNvSpPr txBox="1"/>
              <p:nvPr/>
            </p:nvSpPr>
            <p:spPr>
              <a:xfrm>
                <a:off x="7940747" y="225612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|0,5,5&gt;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90DF9CD3-EAF5-C44E-873E-D161CBCF7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747" y="225612"/>
                <a:ext cx="844783" cy="276999"/>
              </a:xfrm>
              <a:prstGeom prst="rect">
                <a:avLst/>
              </a:prstGeom>
              <a:blipFill>
                <a:blip r:embed="rId20"/>
                <a:stretch>
                  <a:fillRect l="-10448" r="-59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1" name="Straight Arrow Connector 530">
            <a:extLst>
              <a:ext uri="{FF2B5EF4-FFF2-40B4-BE49-F238E27FC236}">
                <a16:creationId xmlns:a16="http://schemas.microsoft.com/office/drawing/2014/main" id="{17717CD9-EECF-1449-97C1-5F2CF6EEC7EF}"/>
              </a:ext>
            </a:extLst>
          </p:cNvPr>
          <p:cNvCxnSpPr>
            <a:cxnSpLocks/>
          </p:cNvCxnSpPr>
          <p:nvPr/>
        </p:nvCxnSpPr>
        <p:spPr>
          <a:xfrm>
            <a:off x="7236475" y="374745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8721C055-C561-0D43-9142-9FDA24F939AF}"/>
              </a:ext>
            </a:extLst>
          </p:cNvPr>
          <p:cNvCxnSpPr>
            <a:cxnSpLocks/>
          </p:cNvCxnSpPr>
          <p:nvPr/>
        </p:nvCxnSpPr>
        <p:spPr>
          <a:xfrm flipH="1">
            <a:off x="6982166" y="537506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Arrow Connector 532">
            <a:extLst>
              <a:ext uri="{FF2B5EF4-FFF2-40B4-BE49-F238E27FC236}">
                <a16:creationId xmlns:a16="http://schemas.microsoft.com/office/drawing/2014/main" id="{F684AC99-847D-254C-8446-7C20C6AD342E}"/>
              </a:ext>
            </a:extLst>
          </p:cNvPr>
          <p:cNvCxnSpPr>
            <a:cxnSpLocks/>
          </p:cNvCxnSpPr>
          <p:nvPr/>
        </p:nvCxnSpPr>
        <p:spPr>
          <a:xfrm flipH="1">
            <a:off x="3894644" y="2512592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141629D6-9F24-9C47-94D4-FD42D5A2F42E}"/>
                  </a:ext>
                </a:extLst>
              </p:cNvPr>
              <p:cNvSpPr txBox="1"/>
              <p:nvPr/>
            </p:nvSpPr>
            <p:spPr>
              <a:xfrm>
                <a:off x="1736430" y="4115679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|4,1,5&gt;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141629D6-9F24-9C47-94D4-FD42D5A2F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30" y="4115679"/>
                <a:ext cx="844783" cy="276999"/>
              </a:xfrm>
              <a:prstGeom prst="rect">
                <a:avLst/>
              </a:prstGeom>
              <a:blipFill>
                <a:blip r:embed="rId21"/>
                <a:stretch>
                  <a:fillRect l="-8824" t="-4348" r="-441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Straight Arrow Connector 534">
            <a:extLst>
              <a:ext uri="{FF2B5EF4-FFF2-40B4-BE49-F238E27FC236}">
                <a16:creationId xmlns:a16="http://schemas.microsoft.com/office/drawing/2014/main" id="{F68E1C14-3945-C94B-8806-C63DF734ED4B}"/>
              </a:ext>
            </a:extLst>
          </p:cNvPr>
          <p:cNvCxnSpPr>
            <a:cxnSpLocks/>
          </p:cNvCxnSpPr>
          <p:nvPr/>
        </p:nvCxnSpPr>
        <p:spPr>
          <a:xfrm>
            <a:off x="1053425" y="4264811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Arrow Connector 535">
            <a:extLst>
              <a:ext uri="{FF2B5EF4-FFF2-40B4-BE49-F238E27FC236}">
                <a16:creationId xmlns:a16="http://schemas.microsoft.com/office/drawing/2014/main" id="{0364BC9B-7B27-8B42-BCFF-A65946AD2514}"/>
              </a:ext>
            </a:extLst>
          </p:cNvPr>
          <p:cNvCxnSpPr>
            <a:cxnSpLocks/>
          </p:cNvCxnSpPr>
          <p:nvPr/>
        </p:nvCxnSpPr>
        <p:spPr>
          <a:xfrm>
            <a:off x="2137931" y="3491900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>
            <a:extLst>
              <a:ext uri="{FF2B5EF4-FFF2-40B4-BE49-F238E27FC236}">
                <a16:creationId xmlns:a16="http://schemas.microsoft.com/office/drawing/2014/main" id="{D4F36D3B-011D-A441-8A58-6BE79EDC9C19}"/>
              </a:ext>
            </a:extLst>
          </p:cNvPr>
          <p:cNvCxnSpPr>
            <a:cxnSpLocks/>
          </p:cNvCxnSpPr>
          <p:nvPr/>
        </p:nvCxnSpPr>
        <p:spPr>
          <a:xfrm flipH="1">
            <a:off x="2371352" y="3518753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Arrow Connector 538">
            <a:extLst>
              <a:ext uri="{FF2B5EF4-FFF2-40B4-BE49-F238E27FC236}">
                <a16:creationId xmlns:a16="http://schemas.microsoft.com/office/drawing/2014/main" id="{E2C4310C-1BD5-E945-9D54-CC141C6547C8}"/>
              </a:ext>
            </a:extLst>
          </p:cNvPr>
          <p:cNvCxnSpPr>
            <a:cxnSpLocks/>
          </p:cNvCxnSpPr>
          <p:nvPr/>
        </p:nvCxnSpPr>
        <p:spPr>
          <a:xfrm>
            <a:off x="4117538" y="3258952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52F5AD89-2BB3-3746-9F99-42BCD58419D6}"/>
                  </a:ext>
                </a:extLst>
              </p:cNvPr>
              <p:cNvSpPr txBox="1"/>
              <p:nvPr/>
            </p:nvSpPr>
            <p:spPr>
              <a:xfrm>
                <a:off x="4809125" y="3101334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|3,3,4&gt;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52F5AD89-2BB3-3746-9F99-42BCD5841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5" y="3101334"/>
                <a:ext cx="844783" cy="276999"/>
              </a:xfrm>
              <a:prstGeom prst="rect">
                <a:avLst/>
              </a:prstGeom>
              <a:blipFill>
                <a:blip r:embed="rId22"/>
                <a:stretch>
                  <a:fillRect l="-8955" t="-4545" r="-5970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6E529AC3-077B-C842-8F0B-F655ADF2BE35}"/>
              </a:ext>
            </a:extLst>
          </p:cNvPr>
          <p:cNvCxnSpPr>
            <a:cxnSpLocks/>
          </p:cNvCxnSpPr>
          <p:nvPr/>
        </p:nvCxnSpPr>
        <p:spPr>
          <a:xfrm>
            <a:off x="5143392" y="2431311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63B215-A480-4849-89B9-01997531EA02}"/>
                  </a:ext>
                </a:extLst>
              </p:cNvPr>
              <p:cNvSpPr txBox="1"/>
              <p:nvPr/>
            </p:nvSpPr>
            <p:spPr>
              <a:xfrm>
                <a:off x="6407314" y="2120450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|2,4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63B215-A480-4849-89B9-01997531E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314" y="2120450"/>
                <a:ext cx="844783" cy="276999"/>
              </a:xfrm>
              <a:prstGeom prst="rect">
                <a:avLst/>
              </a:prstGeom>
              <a:blipFill>
                <a:blip r:embed="rId23"/>
                <a:stretch>
                  <a:fillRect l="-8824" t="-4545" r="-4412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02C75BA-4AC9-DC4E-8657-E29A6759A11C}"/>
              </a:ext>
            </a:extLst>
          </p:cNvPr>
          <p:cNvCxnSpPr>
            <a:cxnSpLocks/>
          </p:cNvCxnSpPr>
          <p:nvPr/>
        </p:nvCxnSpPr>
        <p:spPr>
          <a:xfrm>
            <a:off x="5708009" y="2258948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14FCEB-785B-3B4F-A542-236FF01EF3B7}"/>
              </a:ext>
            </a:extLst>
          </p:cNvPr>
          <p:cNvCxnSpPr>
            <a:cxnSpLocks/>
          </p:cNvCxnSpPr>
          <p:nvPr/>
        </p:nvCxnSpPr>
        <p:spPr>
          <a:xfrm>
            <a:off x="6652426" y="1496670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F839A1D-882E-2B42-B15A-0EAE5DC582CF}"/>
              </a:ext>
            </a:extLst>
          </p:cNvPr>
          <p:cNvCxnSpPr>
            <a:cxnSpLocks/>
          </p:cNvCxnSpPr>
          <p:nvPr/>
        </p:nvCxnSpPr>
        <p:spPr>
          <a:xfrm flipH="1">
            <a:off x="5478593" y="2524024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DCBE02-18E5-C54A-869B-7C3B58289A63}"/>
              </a:ext>
            </a:extLst>
          </p:cNvPr>
          <p:cNvCxnSpPr>
            <a:cxnSpLocks/>
          </p:cNvCxnSpPr>
          <p:nvPr/>
        </p:nvCxnSpPr>
        <p:spPr>
          <a:xfrm flipV="1">
            <a:off x="6934525" y="1585241"/>
            <a:ext cx="717523" cy="4841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128539B-DE67-6449-A1F9-71728089DD46}"/>
              </a:ext>
            </a:extLst>
          </p:cNvPr>
          <p:cNvCxnSpPr>
            <a:cxnSpLocks/>
          </p:cNvCxnSpPr>
          <p:nvPr/>
        </p:nvCxnSpPr>
        <p:spPr>
          <a:xfrm flipV="1">
            <a:off x="7630939" y="1585241"/>
            <a:ext cx="0" cy="268720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509B039-04CC-9B49-B7A3-52CD2ADAA2FC}"/>
              </a:ext>
            </a:extLst>
          </p:cNvPr>
          <p:cNvCxnSpPr>
            <a:cxnSpLocks/>
          </p:cNvCxnSpPr>
          <p:nvPr/>
        </p:nvCxnSpPr>
        <p:spPr>
          <a:xfrm flipV="1">
            <a:off x="2580236" y="4241789"/>
            <a:ext cx="5059277" cy="3183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32AB66-8488-1A45-B37B-1523DD4A9F99}"/>
              </a:ext>
            </a:extLst>
          </p:cNvPr>
          <p:cNvCxnSpPr>
            <a:cxnSpLocks/>
          </p:cNvCxnSpPr>
          <p:nvPr/>
        </p:nvCxnSpPr>
        <p:spPr>
          <a:xfrm flipV="1">
            <a:off x="724515" y="4423767"/>
            <a:ext cx="1064530" cy="7364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06AE53F-FEC7-4142-9F63-CD388E6D8879}"/>
              </a:ext>
            </a:extLst>
          </p:cNvPr>
          <p:cNvCxnSpPr>
            <a:cxnSpLocks/>
          </p:cNvCxnSpPr>
          <p:nvPr/>
        </p:nvCxnSpPr>
        <p:spPr>
          <a:xfrm flipV="1">
            <a:off x="703249" y="5122774"/>
            <a:ext cx="7716236" cy="3575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6E5D0D0-F464-314A-A818-F4206783D503}"/>
              </a:ext>
            </a:extLst>
          </p:cNvPr>
          <p:cNvCxnSpPr>
            <a:cxnSpLocks/>
          </p:cNvCxnSpPr>
          <p:nvPr/>
        </p:nvCxnSpPr>
        <p:spPr>
          <a:xfrm flipV="1">
            <a:off x="8389384" y="554709"/>
            <a:ext cx="30101" cy="455652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6F1D1C-3D85-9D44-B396-CAF092F474AA}"/>
              </a:ext>
            </a:extLst>
          </p:cNvPr>
          <p:cNvCxnSpPr>
            <a:cxnSpLocks/>
          </p:cNvCxnSpPr>
          <p:nvPr/>
        </p:nvCxnSpPr>
        <p:spPr>
          <a:xfrm flipV="1">
            <a:off x="3656476" y="3378337"/>
            <a:ext cx="2026" cy="6376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88C7248-5365-B44B-B474-0F98633199B4}"/>
              </a:ext>
            </a:extLst>
          </p:cNvPr>
          <p:cNvCxnSpPr>
            <a:cxnSpLocks/>
          </p:cNvCxnSpPr>
          <p:nvPr/>
        </p:nvCxnSpPr>
        <p:spPr>
          <a:xfrm flipV="1">
            <a:off x="3656476" y="3964787"/>
            <a:ext cx="3795377" cy="1591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D268CCD-AB07-2E46-9E28-F5E3E6C7CC78}"/>
              </a:ext>
            </a:extLst>
          </p:cNvPr>
          <p:cNvCxnSpPr>
            <a:cxnSpLocks/>
          </p:cNvCxnSpPr>
          <p:nvPr/>
        </p:nvCxnSpPr>
        <p:spPr>
          <a:xfrm flipV="1">
            <a:off x="7424379" y="2226250"/>
            <a:ext cx="12922" cy="176457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99ADCA3-CAFD-154E-B96F-3830302178C2}"/>
              </a:ext>
            </a:extLst>
          </p:cNvPr>
          <p:cNvCxnSpPr>
            <a:cxnSpLocks/>
          </p:cNvCxnSpPr>
          <p:nvPr/>
        </p:nvCxnSpPr>
        <p:spPr>
          <a:xfrm>
            <a:off x="7256944" y="2253007"/>
            <a:ext cx="19942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9B5CC81-A546-F448-837F-E0F1AFDC55A8}"/>
              </a:ext>
            </a:extLst>
          </p:cNvPr>
          <p:cNvCxnSpPr>
            <a:cxnSpLocks/>
          </p:cNvCxnSpPr>
          <p:nvPr/>
        </p:nvCxnSpPr>
        <p:spPr>
          <a:xfrm flipV="1">
            <a:off x="6739001" y="2441834"/>
            <a:ext cx="0" cy="141687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onut 31">
            <a:extLst>
              <a:ext uri="{FF2B5EF4-FFF2-40B4-BE49-F238E27FC236}">
                <a16:creationId xmlns:a16="http://schemas.microsoft.com/office/drawing/2014/main" id="{7F62E463-F564-5748-BFCC-265D0179479E}"/>
              </a:ext>
            </a:extLst>
          </p:cNvPr>
          <p:cNvSpPr/>
          <p:nvPr/>
        </p:nvSpPr>
        <p:spPr>
          <a:xfrm>
            <a:off x="5029379" y="3547886"/>
            <a:ext cx="270200" cy="26761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C2D471E-E924-714C-8946-E606AE1C3074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5164479" y="3357110"/>
            <a:ext cx="4744" cy="1907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onut 119">
            <a:extLst>
              <a:ext uri="{FF2B5EF4-FFF2-40B4-BE49-F238E27FC236}">
                <a16:creationId xmlns:a16="http://schemas.microsoft.com/office/drawing/2014/main" id="{5BCA8BE5-6A4A-CD49-A80E-67D207EEBC99}"/>
              </a:ext>
            </a:extLst>
          </p:cNvPr>
          <p:cNvSpPr/>
          <p:nvPr/>
        </p:nvSpPr>
        <p:spPr>
          <a:xfrm>
            <a:off x="5894627" y="3104536"/>
            <a:ext cx="270200" cy="26761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76FDB3C-E624-DD4F-B3A1-13B67438C2CC}"/>
              </a:ext>
            </a:extLst>
          </p:cNvPr>
          <p:cNvCxnSpPr>
            <a:cxnSpLocks/>
            <a:stCxn id="120" idx="2"/>
            <a:endCxn id="540" idx="3"/>
          </p:cNvCxnSpPr>
          <p:nvPr/>
        </p:nvCxnSpPr>
        <p:spPr>
          <a:xfrm flipH="1">
            <a:off x="5653908" y="3238343"/>
            <a:ext cx="240719" cy="14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E92F0D4-9FCB-CD4E-BD93-FD53FE5C43C2}"/>
              </a:ext>
            </a:extLst>
          </p:cNvPr>
          <p:cNvCxnSpPr>
            <a:cxnSpLocks/>
          </p:cNvCxnSpPr>
          <p:nvPr/>
        </p:nvCxnSpPr>
        <p:spPr>
          <a:xfrm flipV="1">
            <a:off x="4026386" y="3862198"/>
            <a:ext cx="2745810" cy="56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9EBBE72-FF1D-EE4B-85A2-4A527517C61E}"/>
              </a:ext>
            </a:extLst>
          </p:cNvPr>
          <p:cNvCxnSpPr>
            <a:cxnSpLocks/>
          </p:cNvCxnSpPr>
          <p:nvPr/>
        </p:nvCxnSpPr>
        <p:spPr>
          <a:xfrm flipV="1">
            <a:off x="4056147" y="3387500"/>
            <a:ext cx="777871" cy="4712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74FF020-C125-8949-BCEA-264D5734D7C5}"/>
              </a:ext>
            </a:extLst>
          </p:cNvPr>
          <p:cNvCxnSpPr>
            <a:cxnSpLocks/>
          </p:cNvCxnSpPr>
          <p:nvPr/>
        </p:nvCxnSpPr>
        <p:spPr>
          <a:xfrm flipV="1">
            <a:off x="2096773" y="4402791"/>
            <a:ext cx="0" cy="3892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B2D5C4B-E5C1-A742-B253-DAF31DD9E22D}"/>
              </a:ext>
            </a:extLst>
          </p:cNvPr>
          <p:cNvCxnSpPr>
            <a:cxnSpLocks/>
          </p:cNvCxnSpPr>
          <p:nvPr/>
        </p:nvCxnSpPr>
        <p:spPr>
          <a:xfrm flipV="1">
            <a:off x="2060984" y="4760013"/>
            <a:ext cx="5943149" cy="642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D7FDB01-92BA-5E46-83A7-4DBB654B4525}"/>
              </a:ext>
            </a:extLst>
          </p:cNvPr>
          <p:cNvCxnSpPr>
            <a:cxnSpLocks/>
          </p:cNvCxnSpPr>
          <p:nvPr/>
        </p:nvCxnSpPr>
        <p:spPr>
          <a:xfrm flipV="1">
            <a:off x="7993807" y="1275035"/>
            <a:ext cx="10326" cy="34999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70F17C7-B099-2449-B871-4DBECA05D7F8}"/>
              </a:ext>
            </a:extLst>
          </p:cNvPr>
          <p:cNvCxnSpPr>
            <a:cxnSpLocks/>
          </p:cNvCxnSpPr>
          <p:nvPr/>
        </p:nvCxnSpPr>
        <p:spPr>
          <a:xfrm>
            <a:off x="7356656" y="1284795"/>
            <a:ext cx="66874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221B25B-ED95-D249-AB07-2EF0C2035C2D}"/>
              </a:ext>
            </a:extLst>
          </p:cNvPr>
          <p:cNvCxnSpPr>
            <a:cxnSpLocks/>
          </p:cNvCxnSpPr>
          <p:nvPr/>
        </p:nvCxnSpPr>
        <p:spPr>
          <a:xfrm flipH="1" flipV="1">
            <a:off x="481064" y="4447603"/>
            <a:ext cx="8516" cy="93670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AE85042-1BD8-AD49-83B2-0C86A50BFDEF}"/>
              </a:ext>
            </a:extLst>
          </p:cNvPr>
          <p:cNvCxnSpPr>
            <a:cxnSpLocks/>
          </p:cNvCxnSpPr>
          <p:nvPr/>
        </p:nvCxnSpPr>
        <p:spPr>
          <a:xfrm>
            <a:off x="479691" y="5353294"/>
            <a:ext cx="8528652" cy="3101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178859D-52E2-1848-8C01-959DA82300FD}"/>
              </a:ext>
            </a:extLst>
          </p:cNvPr>
          <p:cNvCxnSpPr>
            <a:cxnSpLocks/>
          </p:cNvCxnSpPr>
          <p:nvPr/>
        </p:nvCxnSpPr>
        <p:spPr>
          <a:xfrm flipV="1">
            <a:off x="8978086" y="342057"/>
            <a:ext cx="0" cy="501784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7D8508D-0AAF-544D-BEAB-8C83D80CB549}"/>
              </a:ext>
            </a:extLst>
          </p:cNvPr>
          <p:cNvCxnSpPr>
            <a:cxnSpLocks/>
            <a:stCxn id="530" idx="3"/>
          </p:cNvCxnSpPr>
          <p:nvPr/>
        </p:nvCxnSpPr>
        <p:spPr>
          <a:xfrm flipV="1">
            <a:off x="8785530" y="363626"/>
            <a:ext cx="222813" cy="4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7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66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2021-08-12T16:09:04Z</dcterms:created>
  <dcterms:modified xsi:type="dcterms:W3CDTF">2021-08-19T20:39:03Z</dcterms:modified>
</cp:coreProperties>
</file>