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C11B-2A3C-411D-8822-E4ED18807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758E8-E982-4D35-9A0F-2F9502D80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0DF0-1267-40B3-84FE-0E14306E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D58F-76BF-4074-9545-24A6457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2642-8E07-495E-8C1F-D0149ACD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7C58-31B2-41F7-B590-ACFF6F83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5273A-2E41-4628-97FC-FD9E4859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946C-78FF-436C-9C8E-3CBB55EA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821F-5982-4761-AD87-E1760E3C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E3C6-66ED-4017-BD99-27856BB9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39454-CAFC-45B4-9212-E6E870F96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2453A-73E6-4D0C-8F65-C592A62B7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6BD4-0F15-4973-8EF3-F2375427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F725-D73A-4672-AD35-A78457F0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0CE6-08F0-474B-8A98-0DDCA1ED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CA-B64E-4DEE-8574-6BB8BC2E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2911-385A-4B72-877F-966717A2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17F0-FDD9-4B8F-AB82-089515B0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CB72-4511-4843-B939-B43BDC4C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B074-B3B5-4D6A-BFCC-39D6F8D4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2E0E-5670-43ED-8797-320FDCF6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CBB8-4FBF-46D4-A3B0-84030E3A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0B73-2187-4A5D-8607-9DEBBC77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0411-8813-4443-886C-C814406C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71C9-F7C2-4759-86FE-03BA7763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B859-650A-430F-AA4A-25729627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7A6C-597E-45B0-A32F-BD1BDA9B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5EDC2-F3E4-4949-81D2-404402ACF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42C5-F542-49AF-BEBB-AAFF6CF3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38DC-78B5-4201-93A5-A79EE024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D2C10-90A4-43F7-BF29-594D5ECE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22B9-BFCA-486D-9230-E3D8F4F7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7A022-6354-4B65-99FD-4BB90C15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7636F-1BD3-4B40-8851-157A4F22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44A09-66FB-4ADC-AECC-F793B6A9B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89FC7-7593-4F4F-8A59-D978BC66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52A6A-BD3C-4FDE-9B03-D7B5F2C3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3F291-D1C4-41F8-A7C5-C6984DBE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4FAB1-01C3-4B02-9419-E275470A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3DF2-6AFB-4719-BF67-A235AE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DA5D1-75C9-4A29-A219-19DACB62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D88D5-D027-478C-A965-F7AB436E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8DE92-6E1E-4FA8-B267-E117AB62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5F82A-3EB6-4CDF-B189-65C617D7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36884-6D8B-4A9B-88C4-E173CEC1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D100C-E90B-45CA-81BB-094A9895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8F1C-549E-47E2-BB4A-E21B2C17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BE0F8-F371-4432-B2EB-57CFDCB1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258EF-1B12-426E-9070-CE35664F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3F372-331A-47D5-9C81-F0CC36C9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4ED9A-635A-404A-9F1D-1E1D692A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C680-B0C5-4C5C-B00C-9B03FE59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9FD2-5A1D-4389-BE0D-309D94FC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58480-E487-4ECD-975D-39C2F9469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3FFE2-370D-4EBF-9D83-45A369DFE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F7B72-68F2-4472-9936-4C5DA5A0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4E404-04D1-4C13-AC17-D308290D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CC14-AF5B-4297-864D-3BB4A4E4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9564F-86EA-4C60-9B28-10947ED9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C99B-EDD9-45D5-8B99-924F6FB6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6485-0650-46BD-870D-0BC08DB01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E0D4-D807-4A53-9BFC-852AA68703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F08B-B1AC-400C-A087-3CE3C0E66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A5ED-B18B-4170-8D28-C788AFF9F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0B4A321-D823-43AB-B902-7B1A35C8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79500"/>
            <a:ext cx="5838825" cy="43815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00DFAD5-4092-4BA3-B586-384293568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287" y="1079500"/>
            <a:ext cx="5838825" cy="438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8E48A-B739-4199-A948-2B8DBC041FDD}"/>
                  </a:ext>
                </a:extLst>
              </p:cNvPr>
              <p:cNvSpPr txBox="1"/>
              <p:nvPr/>
            </p:nvSpPr>
            <p:spPr>
              <a:xfrm>
                <a:off x="1054100" y="431800"/>
                <a:ext cx="9564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=0.2, J=1,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𝑉𝑚𝑎𝑥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=3000,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8E48A-B739-4199-A948-2B8DBC041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431800"/>
                <a:ext cx="9564285" cy="307777"/>
              </a:xfrm>
              <a:prstGeom prst="rect">
                <a:avLst/>
              </a:prstGeom>
              <a:blipFill>
                <a:blip r:embed="rId6"/>
                <a:stretch>
                  <a:fillRect l="-95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8E838E-9428-4408-BAB8-3E90011B0B55}"/>
              </a:ext>
            </a:extLst>
          </p:cNvPr>
          <p:cNvSpPr txBox="1"/>
          <p:nvPr/>
        </p:nvSpPr>
        <p:spPr>
          <a:xfrm>
            <a:off x="5397500" y="1625600"/>
            <a:ext cx="114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L=12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L=14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L=16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L=18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L=20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FF"/>
                </a:solidFill>
              </a:rPr>
              <a:t>L=22</a:t>
            </a:r>
          </a:p>
        </p:txBody>
      </p:sp>
    </p:spTree>
    <p:extLst>
      <p:ext uri="{BB962C8B-B14F-4D97-AF65-F5344CB8AC3E}">
        <p14:creationId xmlns:p14="http://schemas.microsoft.com/office/powerpoint/2010/main" val="311737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1</cp:revision>
  <dcterms:created xsi:type="dcterms:W3CDTF">2019-11-20T15:21:45Z</dcterms:created>
  <dcterms:modified xsi:type="dcterms:W3CDTF">2019-11-20T15:23:35Z</dcterms:modified>
</cp:coreProperties>
</file>