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6" autoAdjust="0"/>
    <p:restoredTop sz="94660"/>
  </p:normalViewPr>
  <p:slideViewPr>
    <p:cSldViewPr snapToGrid="0">
      <p:cViewPr>
        <p:scale>
          <a:sx n="83" d="100"/>
          <a:sy n="83" d="100"/>
        </p:scale>
        <p:origin x="101" y="-4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F8325-A5EC-4478-AE6E-462233F512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E7BA29-4D73-4022-A6F2-921B3F66A6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29681D-7DEF-4B74-AF2F-0DBEE5D2B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2F42A-6ED7-419A-94E6-012F98ABD4F6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6E224-5AA4-485F-9CF9-62FE03164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94022-F1C6-45BF-8FB6-3758F18FA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0153F-1908-4135-BFF8-DBD4FA557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653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E26F2-02AC-446E-9193-C2E3D9550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224AFD-331E-4F47-B202-9BBBB94E45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75426-3340-4F9B-8652-5C382F422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2F42A-6ED7-419A-94E6-012F98ABD4F6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B67F0-0DA9-4819-9433-D4A0ABD76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F843A-8D3F-4A56-BC78-C38D34E76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0153F-1908-4135-BFF8-DBD4FA557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899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D889E1-5935-4531-A691-0773F4B380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591418-FDCA-4C5D-A632-917AA5E60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9FB888-2555-46F5-86AC-BB33F38AB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2F42A-6ED7-419A-94E6-012F98ABD4F6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D1518-FAF0-4256-96F6-8830A7137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D04C38-55B5-43D9-9DD1-11D4676F3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0153F-1908-4135-BFF8-DBD4FA557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983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2F9CE-6A9B-4CA2-B669-031F074CB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3B61B-1D88-4C48-9C08-B6F5BA0F1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8C9768-7439-4950-8F5F-08D06583F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2F42A-6ED7-419A-94E6-012F98ABD4F6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E2235-1C61-4057-A231-18E944515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EF18F-0509-4986-B541-AF3FD6294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0153F-1908-4135-BFF8-DBD4FA557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752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81489-3753-4A6A-838E-F45C28BC2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9CA1D7-9D12-4BCC-8E9B-F9302BDD33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C8146-8ECA-45C5-8E77-B0C778D26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2F42A-6ED7-419A-94E6-012F98ABD4F6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9B4F87-2F5C-4C99-86C2-F4D603F38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F91E8-AE39-4CE1-A420-F2C6B97C4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0153F-1908-4135-BFF8-DBD4FA557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083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4356F-536D-4290-B137-945B57453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41135-4A55-4915-94E4-3946E619DD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7AA7CE-2629-4754-89B7-9D02992529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25727B-9B66-42DA-BE84-082448238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2F42A-6ED7-419A-94E6-012F98ABD4F6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EE4576-0D04-483F-8F6A-F0E8B4835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92DA48-7764-40D8-8E73-151DB90C7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0153F-1908-4135-BFF8-DBD4FA557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992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A22A2-4895-4920-AB49-7507C5001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E1E28-F416-4B6B-AB06-DEEADCFCFA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3E92C5-00BF-4514-8ABF-9BAAF27EC9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1742F5-E858-49BD-A814-1193A0464C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F22453-3E35-4A65-827C-445C9CFEBB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791D20-7110-466F-8F87-98B2F577B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2F42A-6ED7-419A-94E6-012F98ABD4F6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975FA-476C-4169-B0A3-6BEB25B8C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D5F08B-A6CC-49C1-807C-E1860F8D7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0153F-1908-4135-BFF8-DBD4FA557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889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2DA32-0B84-4B85-9281-3366C02DB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441521-37E6-44B7-926F-5BB098352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2F42A-6ED7-419A-94E6-012F98ABD4F6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2733BF-9CBC-4FAC-9D83-3007B112A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E0899F-26DE-46C1-8AE9-38B465A7B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0153F-1908-4135-BFF8-DBD4FA557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887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DDFC89-BF6E-48F9-B71D-0C448B43F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2F42A-6ED7-419A-94E6-012F98ABD4F6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8CF83D-6829-4534-91DB-CD0E67127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6285B4-FA39-44CD-B55C-FA1C6CD25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0153F-1908-4135-BFF8-DBD4FA557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654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40F65-6852-4A94-959A-643C34352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48F02-89A2-4280-BD4E-5C6FD08AB4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801871-EA03-4281-8993-DEC5E8F365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705F78-CCFC-40EB-BACB-5E84BDC10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2F42A-6ED7-419A-94E6-012F98ABD4F6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E4F5BE-42E2-40C5-8032-7FEDBF83D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EE3A2C-33FB-402C-BF39-337D7ADC9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0153F-1908-4135-BFF8-DBD4FA557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932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37F85-6BD2-4036-A112-5707ABE34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C54CE8-DEDE-44AC-9849-C6E15C3375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0D5FC5-FB33-46B1-B071-241696954E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2E2FDC-CC11-4500-A840-DE5E3A18D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2F42A-6ED7-419A-94E6-012F98ABD4F6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0B7511-ECDC-44FE-ACD0-D26E52E9B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115A16-8859-44A6-89F3-7A56F1AAB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0153F-1908-4135-BFF8-DBD4FA557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50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D18F3D-B5E7-4A51-8A9B-CAB352BE6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E9802-9124-4030-A4E7-D22B979EF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5CA680-9089-46A9-B946-62BFD6A8EC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B2F42A-6ED7-419A-94E6-012F98ABD4F6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FC1A6-1CDF-4C3B-A1EE-5A0E3EA20D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59A1A-EF08-4E46-ABA4-C9A2F566EC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0153F-1908-4135-BFF8-DBD4FA557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173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svg"/><Relationship Id="rId7" Type="http://schemas.openxmlformats.org/officeDocument/2006/relationships/image" Target="../media/image24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sv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392BB3F1-5A9B-4AB0-B915-C28353DE5D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5204" y="0"/>
            <a:ext cx="4074068" cy="3057213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8BD95AEB-59D3-4B16-B0FD-D05304BE20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49273" y="0"/>
            <a:ext cx="3991086" cy="2994942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4FA57C8F-F005-4CD7-B9BE-5CACA98505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42731" y="0"/>
            <a:ext cx="3991086" cy="299494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22DDCDE-2C92-4930-B5C6-1B8194F8F29D}"/>
                  </a:ext>
                </a:extLst>
              </p:cNvPr>
              <p:cNvSpPr txBox="1"/>
              <p:nvPr/>
            </p:nvSpPr>
            <p:spPr>
              <a:xfrm>
                <a:off x="-46796" y="-77588"/>
                <a:ext cx="39521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L=26, t=1.0,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=0.7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=0.2,</m:t>
                    </m:r>
                  </m:oMath>
                </a14:m>
                <a:r>
                  <a:rPr lang="en-US" dirty="0"/>
                  <a:t> Vmax=0.1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22DDCDE-2C92-4930-B5C6-1B8194F8F2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6796" y="-77588"/>
                <a:ext cx="3952180" cy="369332"/>
              </a:xfrm>
              <a:prstGeom prst="rect">
                <a:avLst/>
              </a:prstGeom>
              <a:blipFill>
                <a:blip r:embed="rId8"/>
                <a:stretch>
                  <a:fillRect l="-1233" t="-8197" r="-77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Graphic 11">
            <a:extLst>
              <a:ext uri="{FF2B5EF4-FFF2-40B4-BE49-F238E27FC236}">
                <a16:creationId xmlns:a16="http://schemas.microsoft.com/office/drawing/2014/main" id="{717DFF57-70F4-495B-8AD1-A34515629F8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843927" y="3634852"/>
            <a:ext cx="3906416" cy="2931405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765A3138-1AC5-4C09-953A-E6FDE0BEBD1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777955" y="3634852"/>
            <a:ext cx="3906415" cy="2931404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321F29E-C5EA-4DA4-B80B-E452ED0BE49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75204" y="3634852"/>
            <a:ext cx="3674076" cy="275705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134F3F3-B96C-42D6-BA4E-5FC1C4A2EA94}"/>
              </a:ext>
            </a:extLst>
          </p:cNvPr>
          <p:cNvSpPr txBox="1"/>
          <p:nvPr/>
        </p:nvSpPr>
        <p:spPr>
          <a:xfrm>
            <a:off x="11560955" y="4500389"/>
            <a:ext cx="49448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n=10   (8,L-8)</a:t>
            </a:r>
          </a:p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n=6      (10,L-10)</a:t>
            </a:r>
          </a:p>
          <a:p>
            <a:r>
              <a:rPr lang="en-US" dirty="0">
                <a:solidFill>
                  <a:srgbClr val="00B050"/>
                </a:solidFill>
              </a:rPr>
              <a:t>n=2      (L/2-1,L/2)</a:t>
            </a:r>
          </a:p>
          <a:p>
            <a:r>
              <a:rPr lang="en-US" dirty="0">
                <a:solidFill>
                  <a:srgbClr val="FF0000"/>
                </a:solidFill>
              </a:rPr>
              <a:t>n=0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58EEC1-8B3C-4C43-96F1-6BE31ADFE127}"/>
              </a:ext>
            </a:extLst>
          </p:cNvPr>
          <p:cNvSpPr txBox="1"/>
          <p:nvPr/>
        </p:nvSpPr>
        <p:spPr>
          <a:xfrm>
            <a:off x="4925030" y="3562999"/>
            <a:ext cx="3952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BD=40  tr=100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6ACA3A-379F-4B09-A613-DECFB8FD7E83}"/>
              </a:ext>
            </a:extLst>
          </p:cNvPr>
          <p:cNvSpPr txBox="1"/>
          <p:nvPr/>
        </p:nvSpPr>
        <p:spPr>
          <a:xfrm>
            <a:off x="5185007" y="-498"/>
            <a:ext cx="3952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BD=40  tr=500</a:t>
            </a:r>
          </a:p>
        </p:txBody>
      </p:sp>
    </p:spTree>
    <p:extLst>
      <p:ext uri="{BB962C8B-B14F-4D97-AF65-F5344CB8AC3E}">
        <p14:creationId xmlns:p14="http://schemas.microsoft.com/office/powerpoint/2010/main" val="1108894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02C836FA-7797-43C5-B5CA-C31374EBC8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187" y="688258"/>
            <a:ext cx="5838825" cy="43815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6ABC684-7074-4981-9CE9-057C8570EC47}"/>
                  </a:ext>
                </a:extLst>
              </p:cNvPr>
              <p:cNvSpPr txBox="1"/>
              <p:nvPr/>
            </p:nvSpPr>
            <p:spPr>
              <a:xfrm>
                <a:off x="-46796" y="-77588"/>
                <a:ext cx="39521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L=26, t=1.0,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=0.7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=0.2,</m:t>
                    </m:r>
                  </m:oMath>
                </a14:m>
                <a:r>
                  <a:rPr lang="en-US" dirty="0"/>
                  <a:t> Vmax=0.1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6ABC684-7074-4981-9CE9-057C8570EC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6796" y="-77588"/>
                <a:ext cx="3952180" cy="369332"/>
              </a:xfrm>
              <a:prstGeom prst="rect">
                <a:avLst/>
              </a:prstGeom>
              <a:blipFill>
                <a:blip r:embed="rId4"/>
                <a:stretch>
                  <a:fillRect l="-1233" t="-8197" r="-77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EE16A7B6-B614-4F83-836F-8C554094849B}"/>
              </a:ext>
            </a:extLst>
          </p:cNvPr>
          <p:cNvSpPr txBox="1"/>
          <p:nvPr/>
        </p:nvSpPr>
        <p:spPr>
          <a:xfrm>
            <a:off x="5185007" y="-498"/>
            <a:ext cx="3952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BD=40  tr=500, </a:t>
            </a:r>
            <a:r>
              <a:rPr lang="en-US" dirty="0" err="1"/>
              <a:t>tw</a:t>
            </a:r>
            <a:r>
              <a:rPr lang="en-US" dirty="0"/>
              <a:t>=3000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3BA894DF-9B7C-4F61-AB75-99750AA8A9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53175" y="688258"/>
            <a:ext cx="5838825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340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EC7782AB-0261-4A74-B4AA-480EC05428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90925" y="118286"/>
            <a:ext cx="3583934" cy="203859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8822A696-E31F-4241-94FF-FF67137513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3036" y="739588"/>
            <a:ext cx="3583934" cy="2689412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EF5C9245-5A78-4D47-B520-B94EEF617F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90924" y="2156876"/>
            <a:ext cx="3583935" cy="203859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E5F90753-AF4E-4A9D-823A-D763E949060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490924" y="4195466"/>
            <a:ext cx="3583936" cy="203859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8DA2276-4F2A-496F-BB0A-9E4226F242E8}"/>
                  </a:ext>
                </a:extLst>
              </p:cNvPr>
              <p:cNvSpPr txBox="1"/>
              <p:nvPr/>
            </p:nvSpPr>
            <p:spPr>
              <a:xfrm>
                <a:off x="-46796" y="-77588"/>
                <a:ext cx="395218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L=26, t=1.0,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=0.7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=0.2,</m:t>
                    </m:r>
                  </m:oMath>
                </a14:m>
                <a:r>
                  <a:rPr lang="en-US" dirty="0"/>
                  <a:t> Vmax=0.1, N=7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8DA2276-4F2A-496F-BB0A-9E4226F242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6796" y="-77588"/>
                <a:ext cx="3952180" cy="646331"/>
              </a:xfrm>
              <a:prstGeom prst="rect">
                <a:avLst/>
              </a:prstGeom>
              <a:blipFill>
                <a:blip r:embed="rId10"/>
                <a:stretch>
                  <a:fillRect l="-1233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79352927-14F1-4F55-95D8-85FAAB7AB66D}"/>
              </a:ext>
            </a:extLst>
          </p:cNvPr>
          <p:cNvSpPr txBox="1"/>
          <p:nvPr/>
        </p:nvSpPr>
        <p:spPr>
          <a:xfrm>
            <a:off x="-46796" y="469500"/>
            <a:ext cx="3952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BD=40  </a:t>
            </a:r>
            <a:r>
              <a:rPr lang="en-US" dirty="0" err="1"/>
              <a:t>tw</a:t>
            </a:r>
            <a:r>
              <a:rPr lang="en-US" dirty="0"/>
              <a:t>=3000</a:t>
            </a:r>
          </a:p>
        </p:txBody>
      </p:sp>
    </p:spTree>
    <p:extLst>
      <p:ext uri="{BB962C8B-B14F-4D97-AF65-F5344CB8AC3E}">
        <p14:creationId xmlns:p14="http://schemas.microsoft.com/office/powerpoint/2010/main" val="1966698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12979</TotalTime>
  <Words>120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Stenger</dc:creator>
  <cp:lastModifiedBy>John Stenger</cp:lastModifiedBy>
  <cp:revision>8</cp:revision>
  <dcterms:created xsi:type="dcterms:W3CDTF">2019-11-05T20:00:09Z</dcterms:created>
  <dcterms:modified xsi:type="dcterms:W3CDTF">2019-11-15T14:55:10Z</dcterms:modified>
</cp:coreProperties>
</file>