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8B9-31AE-4598-A520-2AB82B7E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B186-D408-4FF1-9F9E-BBFFF998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011F-21C1-4537-9273-31378B4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6278-2890-4DCF-86CC-BC5ADFFB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3B7B-B36A-434E-BEDE-45EF9A4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C46-0D3E-4711-B267-494CEB8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3459-E763-4D99-8405-BE2A1850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AAB1-D80B-4701-8855-6EDCDF1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CF90-3705-4D99-BE6B-E955991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A631-1265-4A30-BCD6-D56E451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C406-0599-41B6-AA78-B530E73E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BF2D-B0B5-4FD0-B647-F56CD1B4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E38F-C573-46A0-A223-0CBA57A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98C-88D8-4F8C-B799-56F8DD8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0764-C58C-4524-9F76-B79D836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72D-1C2A-438B-AFC8-1E06E45E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CDDE-9713-4CFB-B622-CF88ED6A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F529-D275-4C9C-ADCE-05BF184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DB75-AD9B-4A6A-A281-F0E3C35E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FF80-BF42-4B8E-98AB-FB74003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E2C-9364-4C34-86EE-E73DE6D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B0A2-80EE-40C2-92E1-8F4917AF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38E-90F3-4D77-A0D9-9B9BA99B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C5AD-54C9-49BE-9E6B-710594B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EEA3-FBC4-466C-A2C8-C89E873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B461-CD13-4477-AB6A-A48CA9C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0AE-DA3B-4DB4-9A28-3A942BE3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DE91-8917-489B-A1B2-FE0340E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10F3-D4EE-474E-BC90-C7843D2B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85A7-9737-4D25-9C69-E65ED4A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E40A-943F-40F0-B363-5FCF7F0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3D3-DF3A-461A-8E0C-99AA8B5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C896-09B5-4E91-9506-E723C156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B67D-B1A9-4672-A3F3-D482CCC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C8C5-5546-4B77-B8EB-590B8A0B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825FD-516A-43B8-9305-F4C8F159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E032-D3DC-456F-B82B-52EF73C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1AB6F-475F-402C-9476-F75D61F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0078-C13C-41B5-A92B-D5797A9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0DE2-B2EF-45E1-AF3A-1A9C770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BCE7-B632-4E6E-8DED-3DC68B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4893-A319-4AFE-A5CF-5C7314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46E3-F5A3-42F8-9EB7-CFD8267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CC65-A36D-492E-9447-D0B48BFB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A107-872D-4A9A-8AEE-4E9CBA96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A39E-93AE-4570-86A8-3535182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D-5175-446A-9EB8-A2F496FE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6663-DE21-4B7D-A9BF-A906B1A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94C8-F0E2-42FD-A273-1DEFC5FA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8E7C-EF69-422C-A9C9-FD84A43B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F671-6B22-4D78-910F-F90D64C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7519-E1FA-4597-BF7B-88F8525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0B48-8C06-4635-92C7-1F76A451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A4295-C284-4D83-8BA5-134E19E6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2C3E-D93C-46C9-A3D7-90C9949B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F86C-0DFF-4D21-9EBC-C56D9375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D2B9-D26E-45C2-B05D-92F0E3E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02D9-C287-46A7-9421-C3D91A99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A486-3E0D-41B1-B82F-04D1D78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0C7D-09BD-4736-BA73-BB96B19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D5F5-B21D-4E62-AD73-47CD23A61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41C0-80E2-4219-B345-0FCEC724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6ED3-DA70-4ECB-891D-227D0CBE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48F65F-C69F-481C-A029-9ED12030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7" y="439260"/>
            <a:ext cx="3952180" cy="2965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1F4026-227C-4341-919D-2185902C9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0125" y="439259"/>
            <a:ext cx="3952180" cy="2965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DCCFA-6C48-40FB-A8E2-8078B873B7FA}"/>
              </a:ext>
            </a:extLst>
          </p:cNvPr>
          <p:cNvSpPr txBox="1"/>
          <p:nvPr/>
        </p:nvSpPr>
        <p:spPr>
          <a:xfrm>
            <a:off x="3062796" y="3648722"/>
            <a:ext cx="4944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n=10   (8,L-8)</a:t>
            </a:r>
          </a:p>
          <a:p>
            <a:r>
              <a:rPr lang="en-US" dirty="0">
                <a:solidFill>
                  <a:srgbClr val="0070C0"/>
                </a:solidFill>
              </a:rPr>
              <a:t>n=6      (10,L-10)</a:t>
            </a:r>
          </a:p>
          <a:p>
            <a:r>
              <a:rPr lang="en-US" dirty="0">
                <a:solidFill>
                  <a:srgbClr val="7030A0"/>
                </a:solidFill>
              </a:rPr>
              <a:t>n=2      (L/2-1,L/2)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/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blipFill>
                <a:blip r:embed="rId6"/>
                <a:stretch>
                  <a:fillRect l="-1389" t="-8197" r="-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DE424337-4076-42D5-AEC8-2810DAF08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7945" y="439260"/>
            <a:ext cx="3952180" cy="29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2</cp:revision>
  <dcterms:created xsi:type="dcterms:W3CDTF">2019-10-15T13:16:38Z</dcterms:created>
  <dcterms:modified xsi:type="dcterms:W3CDTF">2019-10-15T18:50:07Z</dcterms:modified>
</cp:coreProperties>
</file>