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8B9-31AE-4598-A520-2AB82B7E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B186-D408-4FF1-9F9E-BBFFF99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011F-21C1-4537-9273-31378B4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6278-2890-4DCF-86CC-BC5ADFF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3B7B-B36A-434E-BEDE-45EF9A4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46-0D3E-4711-B267-494CEB8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3459-E763-4D99-8405-BE2A1850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AAB1-D80B-4701-8855-6EDCDF1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CF90-3705-4D99-BE6B-E955991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A631-1265-4A30-BCD6-D56E451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C406-0599-41B6-AA78-B530E73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BF2D-B0B5-4FD0-B647-F56CD1B4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E38F-C573-46A0-A223-0CBA57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98C-88D8-4F8C-B799-56F8DD8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0764-C58C-4524-9F76-B79D8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72D-1C2A-438B-AFC8-1E06E45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DDE-9713-4CFB-B622-CF88ED6A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529-D275-4C9C-ADCE-05BF184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DB75-AD9B-4A6A-A281-F0E3C35E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FF80-BF42-4B8E-98AB-FB74003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E2C-9364-4C34-86EE-E73DE6D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B0A2-80EE-40C2-92E1-8F4917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38E-90F3-4D77-A0D9-9B9BA99B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C5AD-54C9-49BE-9E6B-710594B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EA3-FBC4-466C-A2C8-C89E873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61-CD13-4477-AB6A-A48CA9C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0AE-DA3B-4DB4-9A28-3A942BE3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DE91-8917-489B-A1B2-FE0340E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10F3-D4EE-474E-BC90-C7843D2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5A7-9737-4D25-9C69-E65ED4A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40A-943F-40F0-B363-5FCF7F0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3D3-DF3A-461A-8E0C-99AA8B5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C896-09B5-4E91-9506-E723C156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B67D-B1A9-4672-A3F3-D482CCC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C8C5-5546-4B77-B8EB-590B8A0B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25FD-516A-43B8-9305-F4C8F159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E032-D3DC-456F-B82B-52EF73C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AB6F-475F-402C-9476-F75D61F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0078-C13C-41B5-A92B-D5797A9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0DE2-B2EF-45E1-AF3A-1A9C770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BCE7-B632-4E6E-8DED-3DC68B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4893-A319-4AFE-A5CF-5C7314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46E3-F5A3-42F8-9EB7-CFD826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CC65-A36D-492E-9447-D0B48BFB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107-872D-4A9A-8AEE-4E9CBA96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A39E-93AE-4570-86A8-3535182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D-5175-446A-9EB8-A2F496FE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6663-DE21-4B7D-A9BF-A906B1A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94C8-F0E2-42FD-A273-1DEFC5FA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8E7C-EF69-422C-A9C9-FD84A43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F671-6B22-4D78-910F-F90D64C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519-E1FA-4597-BF7B-88F8525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B48-8C06-4635-92C7-1F76A45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4295-C284-4D83-8BA5-134E19E6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2C3E-D93C-46C9-A3D7-90C9949B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F86C-0DFF-4D21-9EBC-C56D937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D2B9-D26E-45C2-B05D-92F0E3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02D9-C287-46A7-9421-C3D91A9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486-3E0D-41B1-B82F-04D1D78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C7D-09BD-4736-BA73-BB96B19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D5F5-B21D-4E62-AD73-47CD23A61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A7C-569B-4175-B09F-B289B3E9820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1C0-80E2-4219-B345-0FCEC724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6ED3-DA70-4ECB-891D-227D0CBE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12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4.sv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3DCCFA-6C48-40FB-A8E2-8078B873B7FA}"/>
              </a:ext>
            </a:extLst>
          </p:cNvPr>
          <p:cNvSpPr txBox="1"/>
          <p:nvPr/>
        </p:nvSpPr>
        <p:spPr>
          <a:xfrm>
            <a:off x="3062796" y="3648722"/>
            <a:ext cx="49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n=10   (8,L-8)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n=6      (10,L-10)</a:t>
            </a:r>
          </a:p>
          <a:p>
            <a:r>
              <a:rPr lang="en-US" dirty="0">
                <a:solidFill>
                  <a:srgbClr val="00B050"/>
                </a:solidFill>
              </a:rPr>
              <a:t>n=2      (L/2-1,L/2)</a:t>
            </a:r>
          </a:p>
          <a:p>
            <a:r>
              <a:rPr lang="en-US" dirty="0">
                <a:solidFill>
                  <a:srgbClr val="FF0000"/>
                </a:solidFill>
              </a:rPr>
              <a:t>n=0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/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blipFill>
                <a:blip r:embed="rId6"/>
                <a:stretch>
                  <a:fillRect l="-1389" t="-8197" r="-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D5EE88F3-01CE-4ED9-A16B-607371264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724" y="493619"/>
            <a:ext cx="3906416" cy="29314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0A5758-9857-4F42-AC82-44868D960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52" y="493619"/>
            <a:ext cx="3906415" cy="29314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4652E0-0075-4FD8-BA68-3D5AAB1DB7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" y="493619"/>
            <a:ext cx="3674076" cy="27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3EB66E-23F0-41C7-AC26-6AD0A029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14400"/>
            <a:ext cx="3073066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3FFEB-D007-4759-BA5E-82C171FEC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067" y="914400"/>
            <a:ext cx="3073066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64A3982-3987-4246-A889-31EAD1A80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914400"/>
            <a:ext cx="3073066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99F0FE-5551-45C4-9F4D-7DAA349FB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8936" y="914400"/>
            <a:ext cx="3073066" cy="2286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716874-18B3-48EF-8FFE-7BF300134009}"/>
              </a:ext>
            </a:extLst>
          </p:cNvPr>
          <p:cNvCxnSpPr/>
          <p:nvPr/>
        </p:nvCxnSpPr>
        <p:spPr>
          <a:xfrm flipV="1">
            <a:off x="1926454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D41F7-C712-403E-85F8-C3AA5B9A72AB}"/>
              </a:ext>
            </a:extLst>
          </p:cNvPr>
          <p:cNvCxnSpPr/>
          <p:nvPr/>
        </p:nvCxnSpPr>
        <p:spPr>
          <a:xfrm flipV="1">
            <a:off x="4999608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886356-E806-4341-8703-3992D6DFB533}"/>
              </a:ext>
            </a:extLst>
          </p:cNvPr>
          <p:cNvCxnSpPr/>
          <p:nvPr/>
        </p:nvCxnSpPr>
        <p:spPr>
          <a:xfrm flipV="1">
            <a:off x="8035771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635685-CFB6-4757-915B-A9088580449B}"/>
              </a:ext>
            </a:extLst>
          </p:cNvPr>
          <p:cNvCxnSpPr/>
          <p:nvPr/>
        </p:nvCxnSpPr>
        <p:spPr>
          <a:xfrm flipV="1">
            <a:off x="11045300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DB4F2E-F8B5-4E35-94C5-E423022E3148}"/>
              </a:ext>
            </a:extLst>
          </p:cNvPr>
          <p:cNvSpPr txBox="1"/>
          <p:nvPr/>
        </p:nvSpPr>
        <p:spPr>
          <a:xfrm>
            <a:off x="53390" y="3654025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L=26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33CBE6D-536A-418C-BBE2-04CF7C09A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2916" y="4023357"/>
            <a:ext cx="3046345" cy="22860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DB082DD-0BC6-4610-8F81-971867418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1190" y="4023360"/>
            <a:ext cx="3046344" cy="228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279D6A-A186-49F7-BE3C-281FBC6B98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4023360"/>
            <a:ext cx="3046343" cy="2286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4F56BF0-F791-4754-91D0-4AAAB68E4D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28132" y="4023357"/>
            <a:ext cx="3084324" cy="231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49B75A-2156-46AD-A639-9DA9181576BA}"/>
              </a:ext>
            </a:extLst>
          </p:cNvPr>
          <p:cNvSpPr txBox="1"/>
          <p:nvPr/>
        </p:nvSpPr>
        <p:spPr>
          <a:xfrm>
            <a:off x="303319" y="83689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L=16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8CD80-08DE-4E6F-AB87-074F374310C5}"/>
              </a:ext>
            </a:extLst>
          </p:cNvPr>
          <p:cNvCxnSpPr/>
          <p:nvPr/>
        </p:nvCxnSpPr>
        <p:spPr>
          <a:xfrm flipV="1">
            <a:off x="2047574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07C6EB-116C-4B4B-8F7F-C21EAFFD18D6}"/>
              </a:ext>
            </a:extLst>
          </p:cNvPr>
          <p:cNvCxnSpPr/>
          <p:nvPr/>
        </p:nvCxnSpPr>
        <p:spPr>
          <a:xfrm flipV="1">
            <a:off x="5078086" y="4278323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BFD5E-09BB-429B-B77B-397D657DC14B}"/>
              </a:ext>
            </a:extLst>
          </p:cNvPr>
          <p:cNvCxnSpPr/>
          <p:nvPr/>
        </p:nvCxnSpPr>
        <p:spPr>
          <a:xfrm flipV="1">
            <a:off x="8092558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67F125-AD9F-4804-9D95-A19E5F708364}"/>
              </a:ext>
            </a:extLst>
          </p:cNvPr>
          <p:cNvCxnSpPr/>
          <p:nvPr/>
        </p:nvCxnSpPr>
        <p:spPr>
          <a:xfrm flipV="1">
            <a:off x="10997302" y="4310861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60C9C6ED-4E35-48E1-98B3-BD84EF7C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728" y="3621426"/>
            <a:ext cx="5254763" cy="29770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FE99958-7EB7-423F-9365-AA4C2C58A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" y="0"/>
            <a:ext cx="5014912" cy="37632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026C18-F3DB-49C8-B619-6DA320EF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1558" y="0"/>
            <a:ext cx="4920933" cy="3692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DC09E-91F4-43DE-A8C3-84BBE7C17FF9}"/>
              </a:ext>
            </a:extLst>
          </p:cNvPr>
          <p:cNvSpPr txBox="1"/>
          <p:nvPr/>
        </p:nvSpPr>
        <p:spPr>
          <a:xfrm rot="16200000">
            <a:off x="4987136" y="1379061"/>
            <a:ext cx="189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59BC2-2F41-4420-9577-BDCC2BE40CEA}"/>
              </a:ext>
            </a:extLst>
          </p:cNvPr>
          <p:cNvSpPr txBox="1"/>
          <p:nvPr/>
        </p:nvSpPr>
        <p:spPr>
          <a:xfrm>
            <a:off x="7560518" y="3429000"/>
            <a:ext cx="25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Vmax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DA749D-A894-49D2-BF1B-03CD1F144585}"/>
              </a:ext>
            </a:extLst>
          </p:cNvPr>
          <p:cNvGrpSpPr/>
          <p:nvPr/>
        </p:nvGrpSpPr>
        <p:grpSpPr>
          <a:xfrm>
            <a:off x="2090739" y="3539393"/>
            <a:ext cx="2648798" cy="408502"/>
            <a:chOff x="2090739" y="3539393"/>
            <a:chExt cx="2648798" cy="408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C8B32F-4D30-4FF3-88EF-3DA25EFA118C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C3C104-97D1-4BF1-9F13-D2434832C651}"/>
                </a:ext>
              </a:extLst>
            </p:cNvPr>
            <p:cNvSpPr txBox="1"/>
            <p:nvPr/>
          </p:nvSpPr>
          <p:spPr>
            <a:xfrm>
              <a:off x="2150271" y="3578563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E411DB-616C-4553-B6C0-79E5273575E9}"/>
              </a:ext>
            </a:extLst>
          </p:cNvPr>
          <p:cNvSpPr txBox="1"/>
          <p:nvPr/>
        </p:nvSpPr>
        <p:spPr>
          <a:xfrm flipH="1">
            <a:off x="7248773" y="0"/>
            <a:ext cx="258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9FD50-18E2-47A8-98BB-6781A0A38C20}"/>
              </a:ext>
            </a:extLst>
          </p:cNvPr>
          <p:cNvSpPr txBox="1"/>
          <p:nvPr/>
        </p:nvSpPr>
        <p:spPr>
          <a:xfrm flipH="1">
            <a:off x="1189509" y="0"/>
            <a:ext cx="263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L=14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C0D9AF-2459-42A4-A092-2ABA5086AD4D}"/>
              </a:ext>
            </a:extLst>
          </p:cNvPr>
          <p:cNvGrpSpPr/>
          <p:nvPr/>
        </p:nvGrpSpPr>
        <p:grpSpPr>
          <a:xfrm>
            <a:off x="7929564" y="6452424"/>
            <a:ext cx="2648798" cy="379926"/>
            <a:chOff x="2090739" y="3539393"/>
            <a:chExt cx="2648798" cy="3799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B822AB-B15F-440D-9C24-0D4FB8C63E3D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34A53B-63EE-4802-80C5-539C4585AE15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9AF4A0A6-0B4A-47D3-A6F5-12C23EEF9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18" y="3913423"/>
            <a:ext cx="4663719" cy="25532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19D8C1C-B751-4763-86A7-AEE39D3DAB97}"/>
              </a:ext>
            </a:extLst>
          </p:cNvPr>
          <p:cNvGrpSpPr/>
          <p:nvPr/>
        </p:nvGrpSpPr>
        <p:grpSpPr>
          <a:xfrm>
            <a:off x="2045414" y="6339938"/>
            <a:ext cx="2648798" cy="379926"/>
            <a:chOff x="2090739" y="3539393"/>
            <a:chExt cx="2648798" cy="3799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110F1F-DE8F-40BC-ABBA-FA3248D39BB7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340EC-7932-4525-AB24-FD3403FCAA25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1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4B02C5D-DCA1-419A-AC40-F47CCAE4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9" y="0"/>
            <a:ext cx="4529138" cy="33987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A5FFF0-30A9-4BC7-B515-E14BA54F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0"/>
            <a:ext cx="4529139" cy="33987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5C62F9-717C-475C-82A5-25757A903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3459298"/>
            <a:ext cx="4529140" cy="33987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67A416-F9F2-4704-958E-009D73863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4429" y="3459298"/>
            <a:ext cx="4529138" cy="33987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8B38FEA-3F1D-4BEF-AC70-32BC86262D3E}"/>
              </a:ext>
            </a:extLst>
          </p:cNvPr>
          <p:cNvGrpSpPr/>
          <p:nvPr/>
        </p:nvGrpSpPr>
        <p:grpSpPr>
          <a:xfrm>
            <a:off x="7976341" y="6668036"/>
            <a:ext cx="2648798" cy="379926"/>
            <a:chOff x="2090739" y="3539393"/>
            <a:chExt cx="2648798" cy="379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58E6E2-0955-4666-A9B8-6D98C6EBCB95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DCB42A-C2E9-4734-B1E7-CB80BADB3FC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93A41D-ECEE-4612-8BBE-A99B1593A5D2}"/>
              </a:ext>
            </a:extLst>
          </p:cNvPr>
          <p:cNvGrpSpPr/>
          <p:nvPr/>
        </p:nvGrpSpPr>
        <p:grpSpPr>
          <a:xfrm>
            <a:off x="2831729" y="6645796"/>
            <a:ext cx="2648798" cy="379926"/>
            <a:chOff x="2090739" y="3539393"/>
            <a:chExt cx="2648798" cy="3799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5DCBAC-17E0-4E49-946A-0FAEBCFAD0B9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7BE2D-CBC1-4BFA-B08F-A2E71FE0CF3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13007-4852-4445-AE04-28B7F819EA47}"/>
              </a:ext>
            </a:extLst>
          </p:cNvPr>
          <p:cNvGrpSpPr/>
          <p:nvPr/>
        </p:nvGrpSpPr>
        <p:grpSpPr>
          <a:xfrm>
            <a:off x="7976341" y="3208738"/>
            <a:ext cx="2648798" cy="379926"/>
            <a:chOff x="2090739" y="3539393"/>
            <a:chExt cx="2648798" cy="3799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AA7E70-2A87-433D-ABDC-4C331E49F0D1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6F1BFC-80B5-4A36-AFC9-205BF3D2A859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518BC2-153E-49C1-82D7-1B74C536BACA}"/>
              </a:ext>
            </a:extLst>
          </p:cNvPr>
          <p:cNvGrpSpPr/>
          <p:nvPr/>
        </p:nvGrpSpPr>
        <p:grpSpPr>
          <a:xfrm>
            <a:off x="2831729" y="3238045"/>
            <a:ext cx="2648798" cy="379926"/>
            <a:chOff x="2090739" y="3539393"/>
            <a:chExt cx="2648798" cy="379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B21E92-8514-4882-91D5-7D50D6AB85D1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418B4-2670-4DF9-896A-2B8CCECAA46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CA2D86-0DB7-42BD-8EF7-6C1E4FD48A48}"/>
              </a:ext>
            </a:extLst>
          </p:cNvPr>
          <p:cNvGrpSpPr/>
          <p:nvPr/>
        </p:nvGrpSpPr>
        <p:grpSpPr>
          <a:xfrm>
            <a:off x="933428" y="4363279"/>
            <a:ext cx="557212" cy="1345601"/>
            <a:chOff x="519125" y="3123852"/>
            <a:chExt cx="557212" cy="13456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307DDC-4656-418A-95C5-759C50F2F99D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160202-3E52-48B7-B6A4-C22BA5F01514}"/>
                </a:ext>
              </a:extLst>
            </p:cNvPr>
            <p:cNvSpPr txBox="1"/>
            <p:nvPr/>
          </p:nvSpPr>
          <p:spPr>
            <a:xfrm rot="16200000">
              <a:off x="198280" y="3589868"/>
              <a:ext cx="1332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Lap Error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2C1C1A-8003-45B4-B993-EF9E1AB923FD}"/>
              </a:ext>
            </a:extLst>
          </p:cNvPr>
          <p:cNvGrpSpPr/>
          <p:nvPr/>
        </p:nvGrpSpPr>
        <p:grpSpPr>
          <a:xfrm>
            <a:off x="739677" y="1194272"/>
            <a:ext cx="557212" cy="1345601"/>
            <a:chOff x="519125" y="3123852"/>
            <a:chExt cx="557212" cy="13456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92ECCE-D94C-4679-9439-193AEAA8B247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0F5A5-7EC0-4D93-9E9F-0B15B477CA92}"/>
                </a:ext>
              </a:extLst>
            </p:cNvPr>
            <p:cNvSpPr txBox="1"/>
            <p:nvPr/>
          </p:nvSpPr>
          <p:spPr>
            <a:xfrm rot="16200000">
              <a:off x="198280" y="3589868"/>
              <a:ext cx="1332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Lap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E9CA49-D0A8-49C2-8CF0-D27B48DC5462}"/>
              </a:ext>
            </a:extLst>
          </p:cNvPr>
          <p:cNvGrpSpPr/>
          <p:nvPr/>
        </p:nvGrpSpPr>
        <p:grpSpPr>
          <a:xfrm>
            <a:off x="5695846" y="585788"/>
            <a:ext cx="557212" cy="1786362"/>
            <a:chOff x="519125" y="2683091"/>
            <a:chExt cx="557212" cy="17863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932374-E300-4260-89DC-A8BE79CA8115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DA4665-79D0-4B7E-8B5B-90F0AA427E99}"/>
                </a:ext>
              </a:extLst>
            </p:cNvPr>
            <p:cNvSpPr txBox="1"/>
            <p:nvPr/>
          </p:nvSpPr>
          <p:spPr>
            <a:xfrm rot="16200000">
              <a:off x="-22101" y="3369488"/>
              <a:ext cx="1772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Parity Error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3A5919-5237-4E6F-978E-7E26BAE7055E}"/>
              </a:ext>
            </a:extLst>
          </p:cNvPr>
          <p:cNvGrpSpPr/>
          <p:nvPr/>
        </p:nvGrpSpPr>
        <p:grpSpPr>
          <a:xfrm>
            <a:off x="5864748" y="3957638"/>
            <a:ext cx="557212" cy="1813213"/>
            <a:chOff x="519125" y="2656240"/>
            <a:chExt cx="557212" cy="18132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38320E-5A88-4F15-9D78-6786029C0D09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200302-1D5C-455A-B6C6-5C448E497D72}"/>
                </a:ext>
              </a:extLst>
            </p:cNvPr>
            <p:cNvSpPr txBox="1"/>
            <p:nvPr/>
          </p:nvSpPr>
          <p:spPr>
            <a:xfrm rot="16200000">
              <a:off x="-35526" y="3356062"/>
              <a:ext cx="1799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Parity Error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3B11AD-9C2D-456A-976C-0EE0F87222C1}"/>
              </a:ext>
            </a:extLst>
          </p:cNvPr>
          <p:cNvSpPr txBox="1"/>
          <p:nvPr/>
        </p:nvSpPr>
        <p:spPr>
          <a:xfrm>
            <a:off x="200025" y="128588"/>
            <a:ext cx="125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L=26</a:t>
            </a:r>
          </a:p>
        </p:txBody>
      </p:sp>
    </p:spTree>
    <p:extLst>
      <p:ext uri="{BB962C8B-B14F-4D97-AF65-F5344CB8AC3E}">
        <p14:creationId xmlns:p14="http://schemas.microsoft.com/office/powerpoint/2010/main" val="96550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F4AD9C0-3B2D-4341-BF58-0ED35FCE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8188" y="457209"/>
            <a:ext cx="4090987" cy="30699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A7C8854-4358-4124-9780-86F440D9F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7209"/>
            <a:ext cx="4090987" cy="30699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25C996-51E7-407F-9AD9-806D23A55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987" y="457209"/>
            <a:ext cx="4267201" cy="320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7F032-8BDB-4198-95C9-0B0ED1828A7E}"/>
              </a:ext>
            </a:extLst>
          </p:cNvPr>
          <p:cNvSpPr txBox="1"/>
          <p:nvPr/>
        </p:nvSpPr>
        <p:spPr>
          <a:xfrm>
            <a:off x="114300" y="45577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L=14</a:t>
            </a:r>
          </a:p>
        </p:txBody>
      </p:sp>
    </p:spTree>
    <p:extLst>
      <p:ext uri="{BB962C8B-B14F-4D97-AF65-F5344CB8AC3E}">
        <p14:creationId xmlns:p14="http://schemas.microsoft.com/office/powerpoint/2010/main" val="38195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86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13</cp:revision>
  <dcterms:created xsi:type="dcterms:W3CDTF">2019-10-15T13:16:38Z</dcterms:created>
  <dcterms:modified xsi:type="dcterms:W3CDTF">2019-10-23T13:24:44Z</dcterms:modified>
</cp:coreProperties>
</file>