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3" d="100"/>
          <a:sy n="93" d="100"/>
        </p:scale>
        <p:origin x="30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2A8B9-31AE-4598-A520-2AB82B7EF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AB186-D408-4FF1-9F9E-BBFFF998E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F011F-21C1-4537-9273-31378B463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3A7C-569B-4175-B09F-B289B3E9820E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B6278-2890-4DCF-86CC-BC5ADFFB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13B7B-B36A-434E-BEDE-45EF9A482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9EDF-93D9-43D2-B55F-49C7AF4E8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72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A2C46-0D3E-4711-B267-494CEB898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73459-E763-4D99-8405-BE2A1850A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DAAB1-D80B-4701-8855-6EDCDF1DD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3A7C-569B-4175-B09F-B289B3E9820E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3CF90-3705-4D99-BE6B-E955991A8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7A631-1265-4A30-BCD6-D56E4515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9EDF-93D9-43D2-B55F-49C7AF4E8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12C406-0599-41B6-AA78-B530E73E7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4BF2D-B0B5-4FD0-B647-F56CD1B4B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FE38F-C573-46A0-A223-0CBA57AF9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3A7C-569B-4175-B09F-B289B3E9820E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4398C-88D8-4F8C-B799-56F8DD848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80764-C58C-4524-9F76-B79D83639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9EDF-93D9-43D2-B55F-49C7AF4E8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72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6672D-1C2A-438B-AFC8-1E06E45EB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FCDDE-9713-4CFB-B622-CF88ED6AE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9F529-D275-4C9C-ADCE-05BF1847B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3A7C-569B-4175-B09F-B289B3E9820E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4DB75-AD9B-4A6A-A281-F0E3C35E5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5FF80-BF42-4B8E-98AB-FB7400338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9EDF-93D9-43D2-B55F-49C7AF4E8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84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80E2C-9364-4C34-86EE-E73DE6D8D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6B0A2-80EE-40C2-92E1-8F4917AF4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938E-90F3-4D77-A0D9-9B9BA99BE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3A7C-569B-4175-B09F-B289B3E9820E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AC5AD-54C9-49BE-9E6B-710594BB4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5EEA3-FBC4-466C-A2C8-C89E8736F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9EDF-93D9-43D2-B55F-49C7AF4E8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11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1B461-CD13-4477-AB6A-A48CA9C56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660AE-DA3B-4DB4-9A28-3A942BE3B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1DE91-8917-489B-A1B2-FE0340E07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610F3-D4EE-474E-BC90-C7843D2BA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3A7C-569B-4175-B09F-B289B3E9820E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D85A7-9737-4D25-9C69-E65ED4A57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3E40A-943F-40F0-B363-5FCF7F08A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9EDF-93D9-43D2-B55F-49C7AF4E8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6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0D3D3-DF3A-461A-8E0C-99AA8B5CB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CC896-09B5-4E91-9506-E723C1569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AB67D-B1A9-4672-A3F3-D482CCC26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3C8C5-5546-4B77-B8EB-590B8A0B56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F825FD-516A-43B8-9305-F4C8F15936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6EE032-D3DC-456F-B82B-52EF73CAE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3A7C-569B-4175-B09F-B289B3E9820E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81AB6F-475F-402C-9476-F75D61F8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9A0078-C13C-41B5-A92B-D5797A9A6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9EDF-93D9-43D2-B55F-49C7AF4E8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56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E0DE2-B2EF-45E1-AF3A-1A9C7702B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47BCE7-B632-4E6E-8DED-3DC68B046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3A7C-569B-4175-B09F-B289B3E9820E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44893-A319-4AFE-A5CF-5C7314FEB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0F46E3-F5A3-42F8-9EB7-CFD8267D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9EDF-93D9-43D2-B55F-49C7AF4E8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7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CACC65-A36D-492E-9447-D0B48BFB7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3A7C-569B-4175-B09F-B289B3E9820E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2AA107-872D-4A9A-8AEE-4E9CBA965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2A39E-93AE-4570-86A8-353518286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9EDF-93D9-43D2-B55F-49C7AF4E8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9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940D-5175-446A-9EB8-A2F496FE7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46663-DE21-4B7D-A9BF-A906B1A30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9494C8-F0E2-42FD-A273-1DEFC5FA5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88E7C-EF69-422C-A9C9-FD84A43B7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3A7C-569B-4175-B09F-B289B3E9820E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1F671-6B22-4D78-910F-F90D64CC5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47519-E1FA-4597-BF7B-88F85255A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9EDF-93D9-43D2-B55F-49C7AF4E8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3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60B48-8C06-4635-92C7-1F76A451C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6A4295-C284-4D83-8BA5-134E19E6E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F2C3E-D93C-46C9-A3D7-90C9949B2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CDF86C-0DFF-4D21-9EBC-C56D9375E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3A7C-569B-4175-B09F-B289B3E9820E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4D2B9-D26E-45C2-B05D-92F0E3E59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C02D9-C287-46A7-9421-C3D91A999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9EDF-93D9-43D2-B55F-49C7AF4E8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86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6A486-3E0D-41B1-B82F-04D1D7879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B0C7D-09BD-4736-BA73-BB96B1917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4D5F5-B21D-4E62-AD73-47CD23A617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C3A7C-569B-4175-B09F-B289B3E9820E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341C0-80E2-4219-B345-0FCEC7242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F6ED3-DA70-4ECB-891D-227D0CBEC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39EDF-93D9-43D2-B55F-49C7AF4E8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93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7" Type="http://schemas.openxmlformats.org/officeDocument/2006/relationships/image" Target="../media/image1.png"/><Relationship Id="rId12" Type="http://schemas.openxmlformats.org/officeDocument/2006/relationships/image" Target="../media/image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6.png"/><Relationship Id="rId10" Type="http://schemas.openxmlformats.org/officeDocument/2006/relationships/image" Target="../media/image4.svg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17" Type="http://schemas.openxmlformats.org/officeDocument/2006/relationships/image" Target="../media/image23.sv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5" Type="http://schemas.openxmlformats.org/officeDocument/2006/relationships/image" Target="../media/image2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B3DCCFA-6C48-40FB-A8E2-8078B873B7FA}"/>
              </a:ext>
            </a:extLst>
          </p:cNvPr>
          <p:cNvSpPr txBox="1"/>
          <p:nvPr/>
        </p:nvSpPr>
        <p:spPr>
          <a:xfrm>
            <a:off x="3062796" y="3648722"/>
            <a:ext cx="4944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n=10   (8,L-8)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n=6      (10,L-10)</a:t>
            </a:r>
          </a:p>
          <a:p>
            <a:r>
              <a:rPr lang="en-US" dirty="0">
                <a:solidFill>
                  <a:srgbClr val="00B050"/>
                </a:solidFill>
              </a:rPr>
              <a:t>n=2      (L/2-1,L/2)</a:t>
            </a:r>
          </a:p>
          <a:p>
            <a:r>
              <a:rPr lang="en-US" dirty="0">
                <a:solidFill>
                  <a:srgbClr val="FF0000"/>
                </a:solidFill>
              </a:rPr>
              <a:t>n=0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CEF4AA-F929-4FBB-BF32-48B84FB116F2}"/>
                  </a:ext>
                </a:extLst>
              </p:cNvPr>
              <p:cNvSpPr txBox="1"/>
              <p:nvPr/>
            </p:nvSpPr>
            <p:spPr>
              <a:xfrm>
                <a:off x="523783" y="124287"/>
                <a:ext cx="39521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L=26, t=1.0,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=0.7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=0.2,</m:t>
                    </m:r>
                  </m:oMath>
                </a14:m>
                <a:r>
                  <a:rPr lang="en-US" dirty="0"/>
                  <a:t> Vmax=0.1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CEF4AA-F929-4FBB-BF32-48B84FB11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83" y="124287"/>
                <a:ext cx="3952180" cy="369332"/>
              </a:xfrm>
              <a:prstGeom prst="rect">
                <a:avLst/>
              </a:prstGeom>
              <a:blipFill>
                <a:blip r:embed="rId6"/>
                <a:stretch>
                  <a:fillRect l="-1389" t="-8197" r="-77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phic 2">
            <a:extLst>
              <a:ext uri="{FF2B5EF4-FFF2-40B4-BE49-F238E27FC236}">
                <a16:creationId xmlns:a16="http://schemas.microsoft.com/office/drawing/2014/main" id="{D5EE88F3-01CE-4ED9-A16B-6073712642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68724" y="493619"/>
            <a:ext cx="3906416" cy="2931405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100A5758-9857-4F42-AC82-44868D960A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02752" y="493619"/>
            <a:ext cx="3906415" cy="2931404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74652E0-0075-4FD8-BA68-3D5AAB1DB7C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" y="493619"/>
            <a:ext cx="3674076" cy="275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43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C53EB66E-23F0-41C7-AC26-6AD0A029F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914400"/>
            <a:ext cx="3073066" cy="2286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523FFEB-D007-4759-BA5E-82C171FEC5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73067" y="914400"/>
            <a:ext cx="3073066" cy="2286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64A3982-3987-4246-A889-31EAD1A806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" y="914400"/>
            <a:ext cx="3073066" cy="2286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D99F0FE-5551-45C4-9F4D-7DAA349FB4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18936" y="914400"/>
            <a:ext cx="3073066" cy="22860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C716874-18B3-48EF-8FFE-7BF300134009}"/>
              </a:ext>
            </a:extLst>
          </p:cNvPr>
          <p:cNvCxnSpPr/>
          <p:nvPr/>
        </p:nvCxnSpPr>
        <p:spPr>
          <a:xfrm flipV="1">
            <a:off x="1926454" y="1198485"/>
            <a:ext cx="0" cy="175777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9D41F7-C712-403E-85F8-C3AA5B9A72AB}"/>
              </a:ext>
            </a:extLst>
          </p:cNvPr>
          <p:cNvCxnSpPr/>
          <p:nvPr/>
        </p:nvCxnSpPr>
        <p:spPr>
          <a:xfrm flipV="1">
            <a:off x="4999608" y="1198485"/>
            <a:ext cx="0" cy="175777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5886356-E806-4341-8703-3992D6DFB533}"/>
              </a:ext>
            </a:extLst>
          </p:cNvPr>
          <p:cNvCxnSpPr/>
          <p:nvPr/>
        </p:nvCxnSpPr>
        <p:spPr>
          <a:xfrm flipV="1">
            <a:off x="8035771" y="1198485"/>
            <a:ext cx="0" cy="175777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0635685-CFB6-4757-915B-A9088580449B}"/>
              </a:ext>
            </a:extLst>
          </p:cNvPr>
          <p:cNvCxnSpPr/>
          <p:nvPr/>
        </p:nvCxnSpPr>
        <p:spPr>
          <a:xfrm flipV="1">
            <a:off x="11045300" y="1198485"/>
            <a:ext cx="0" cy="175777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BDB4F2E-F8B5-4E35-94C5-E423022E3148}"/>
              </a:ext>
            </a:extLst>
          </p:cNvPr>
          <p:cNvSpPr txBox="1"/>
          <p:nvPr/>
        </p:nvSpPr>
        <p:spPr>
          <a:xfrm>
            <a:off x="53390" y="3654025"/>
            <a:ext cx="170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L=26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733CBE6D-536A-418C-BBE2-04CF7C09A55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52916" y="4023357"/>
            <a:ext cx="3046345" cy="2286001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2DB082DD-0BC6-4610-8F81-971867418A0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21190" y="4023360"/>
            <a:ext cx="3046344" cy="22860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88279D6A-A186-49F7-BE3C-281FBC6B986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0" y="4023360"/>
            <a:ext cx="3046343" cy="22860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44F56BF0-F791-4754-91D0-4AAAB68E4D5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928132" y="4023357"/>
            <a:ext cx="3084324" cy="231450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049B75A-2156-46AD-A639-9DA9181576BA}"/>
              </a:ext>
            </a:extLst>
          </p:cNvPr>
          <p:cNvSpPr txBox="1"/>
          <p:nvPr/>
        </p:nvSpPr>
        <p:spPr>
          <a:xfrm>
            <a:off x="303319" y="836890"/>
            <a:ext cx="170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L=16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968CD80-08DE-4E6F-AB87-074F374310C5}"/>
              </a:ext>
            </a:extLst>
          </p:cNvPr>
          <p:cNvCxnSpPr/>
          <p:nvPr/>
        </p:nvCxnSpPr>
        <p:spPr>
          <a:xfrm flipV="1">
            <a:off x="2047574" y="4287467"/>
            <a:ext cx="0" cy="175777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907C6EB-116C-4B4B-8F7F-C21EAFFD18D6}"/>
              </a:ext>
            </a:extLst>
          </p:cNvPr>
          <p:cNvCxnSpPr/>
          <p:nvPr/>
        </p:nvCxnSpPr>
        <p:spPr>
          <a:xfrm flipV="1">
            <a:off x="5078086" y="4278323"/>
            <a:ext cx="0" cy="175777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E7BFD5E-09BB-429B-B77B-397D657DC14B}"/>
              </a:ext>
            </a:extLst>
          </p:cNvPr>
          <p:cNvCxnSpPr/>
          <p:nvPr/>
        </p:nvCxnSpPr>
        <p:spPr>
          <a:xfrm flipV="1">
            <a:off x="8092558" y="4287467"/>
            <a:ext cx="0" cy="175777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167F125-AD9F-4804-9D95-A19E5F708364}"/>
              </a:ext>
            </a:extLst>
          </p:cNvPr>
          <p:cNvCxnSpPr/>
          <p:nvPr/>
        </p:nvCxnSpPr>
        <p:spPr>
          <a:xfrm flipV="1">
            <a:off x="10997302" y="4310861"/>
            <a:ext cx="0" cy="175777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731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56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Stenger</dc:creator>
  <cp:lastModifiedBy>John Stenger</cp:lastModifiedBy>
  <cp:revision>7</cp:revision>
  <dcterms:created xsi:type="dcterms:W3CDTF">2019-10-15T13:16:38Z</dcterms:created>
  <dcterms:modified xsi:type="dcterms:W3CDTF">2019-10-18T14:18:32Z</dcterms:modified>
</cp:coreProperties>
</file>