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A8B9-31AE-4598-A520-2AB82B7EF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AB186-D408-4FF1-9F9E-BBFFF998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011F-21C1-4537-9273-31378B46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6278-2890-4DCF-86CC-BC5ADFFB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3B7B-B36A-434E-BEDE-45EF9A48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2C46-0D3E-4711-B267-494CEB89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73459-E763-4D99-8405-BE2A1850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AAB1-D80B-4701-8855-6EDCDF1D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CF90-3705-4D99-BE6B-E955991A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A631-1265-4A30-BCD6-D56E4515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2C406-0599-41B6-AA78-B530E73E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4BF2D-B0B5-4FD0-B647-F56CD1B4B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FE38F-C573-46A0-A223-0CBA57AF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98C-88D8-4F8C-B799-56F8DD84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0764-C58C-4524-9F76-B79D836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672D-1C2A-438B-AFC8-1E06E45E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CDDE-9713-4CFB-B622-CF88ED6A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9F529-D275-4C9C-ADCE-05BF1847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DB75-AD9B-4A6A-A281-F0E3C35E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FF80-BF42-4B8E-98AB-FB740033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0E2C-9364-4C34-86EE-E73DE6D8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6B0A2-80EE-40C2-92E1-8F4917AF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938E-90F3-4D77-A0D9-9B9BA99B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AC5AD-54C9-49BE-9E6B-710594BB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EEA3-FBC4-466C-A2C8-C89E8736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B461-CD13-4477-AB6A-A48CA9C5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60AE-DA3B-4DB4-9A28-3A942BE3B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1DE91-8917-489B-A1B2-FE0340E07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10F3-D4EE-474E-BC90-C7843D2B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D85A7-9737-4D25-9C69-E65ED4A5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E40A-943F-40F0-B363-5FCF7F08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D3D3-DF3A-461A-8E0C-99AA8B5C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C896-09B5-4E91-9506-E723C156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AB67D-B1A9-4672-A3F3-D482CCC26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3C8C5-5546-4B77-B8EB-590B8A0B5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825FD-516A-43B8-9305-F4C8F1593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EE032-D3DC-456F-B82B-52EF73CA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1AB6F-475F-402C-9476-F75D61F8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0078-C13C-41B5-A92B-D5797A9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0DE2-B2EF-45E1-AF3A-1A9C7702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7BCE7-B632-4E6E-8DED-3DC68B04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44893-A319-4AFE-A5CF-5C7314FE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F46E3-F5A3-42F8-9EB7-CFD8267D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7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ACC65-A36D-492E-9447-D0B48BFB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AA107-872D-4A9A-8AEE-4E9CBA96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A39E-93AE-4570-86A8-35351828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940D-5175-446A-9EB8-A2F496FE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6663-DE21-4B7D-A9BF-A906B1A3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494C8-F0E2-42FD-A273-1DEFC5FA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88E7C-EF69-422C-A9C9-FD84A43B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1F671-6B22-4D78-910F-F90D64CC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47519-E1FA-4597-BF7B-88F85255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0B48-8C06-4635-92C7-1F76A451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A4295-C284-4D83-8BA5-134E19E6E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F2C3E-D93C-46C9-A3D7-90C9949B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DF86C-0DFF-4D21-9EBC-C56D9375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4D2B9-D26E-45C2-B05D-92F0E3E5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02D9-C287-46A7-9421-C3D91A99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6A486-3E0D-41B1-B82F-04D1D78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B0C7D-09BD-4736-BA73-BB96B191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D5F5-B21D-4E62-AD73-47CD23A61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3A7C-569B-4175-B09F-B289B3E9820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41C0-80E2-4219-B345-0FCEC7242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6ED3-DA70-4ECB-891D-227D0CBE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9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7" Type="http://schemas.openxmlformats.org/officeDocument/2006/relationships/image" Target="../media/image1.png"/><Relationship Id="rId12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openxmlformats.org/officeDocument/2006/relationships/image" Target="../media/image4.sv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svg"/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5" Type="http://schemas.openxmlformats.org/officeDocument/2006/relationships/image" Target="../media/image55.sv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3DCCFA-6C48-40FB-A8E2-8078B873B7FA}"/>
              </a:ext>
            </a:extLst>
          </p:cNvPr>
          <p:cNvSpPr txBox="1"/>
          <p:nvPr/>
        </p:nvSpPr>
        <p:spPr>
          <a:xfrm>
            <a:off x="3062796" y="3648722"/>
            <a:ext cx="494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n=10   (8,L-8)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n=6      (10,L-10)</a:t>
            </a:r>
          </a:p>
          <a:p>
            <a:r>
              <a:rPr lang="en-US" dirty="0">
                <a:solidFill>
                  <a:srgbClr val="00B050"/>
                </a:solidFill>
              </a:rPr>
              <a:t>n=2      (L/2-1,L/2)</a:t>
            </a:r>
          </a:p>
          <a:p>
            <a:r>
              <a:rPr lang="en-US" dirty="0">
                <a:solidFill>
                  <a:srgbClr val="FF0000"/>
                </a:solidFill>
              </a:rPr>
              <a:t>n=0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CEF4AA-F929-4FBB-BF32-48B84FB116F2}"/>
                  </a:ext>
                </a:extLst>
              </p:cNvPr>
              <p:cNvSpPr txBox="1"/>
              <p:nvPr/>
            </p:nvSpPr>
            <p:spPr>
              <a:xfrm>
                <a:off x="523783" y="124287"/>
                <a:ext cx="3952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L=26, t=1.0,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=0.2,</m:t>
                    </m:r>
                  </m:oMath>
                </a14:m>
                <a:r>
                  <a:rPr lang="en-US" dirty="0"/>
                  <a:t> Vmax=0.1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CEF4AA-F929-4FBB-BF32-48B84FB11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3" y="124287"/>
                <a:ext cx="3952180" cy="369332"/>
              </a:xfrm>
              <a:prstGeom prst="rect">
                <a:avLst/>
              </a:prstGeom>
              <a:blipFill>
                <a:blip r:embed="rId6"/>
                <a:stretch>
                  <a:fillRect l="-1389" t="-8197" r="-7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>
            <a:extLst>
              <a:ext uri="{FF2B5EF4-FFF2-40B4-BE49-F238E27FC236}">
                <a16:creationId xmlns:a16="http://schemas.microsoft.com/office/drawing/2014/main" id="{D5EE88F3-01CE-4ED9-A16B-6073712642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68724" y="493619"/>
            <a:ext cx="3906416" cy="293140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00A5758-9857-4F42-AC82-44868D960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52" y="493619"/>
            <a:ext cx="3906415" cy="293140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4652E0-0075-4FD8-BA68-3D5AAB1DB7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" y="493619"/>
            <a:ext cx="3674076" cy="27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4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3EB66E-23F0-41C7-AC26-6AD0A029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14400"/>
            <a:ext cx="3073066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523FFEB-D007-4759-BA5E-82C171FEC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3067" y="914400"/>
            <a:ext cx="3073066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64A3982-3987-4246-A889-31EAD1A80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" y="914400"/>
            <a:ext cx="3073066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D99F0FE-5551-45C4-9F4D-7DAA349FB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8936" y="914400"/>
            <a:ext cx="3073066" cy="2286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716874-18B3-48EF-8FFE-7BF300134009}"/>
              </a:ext>
            </a:extLst>
          </p:cNvPr>
          <p:cNvCxnSpPr/>
          <p:nvPr/>
        </p:nvCxnSpPr>
        <p:spPr>
          <a:xfrm flipV="1">
            <a:off x="1926454" y="1198485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9D41F7-C712-403E-85F8-C3AA5B9A72AB}"/>
              </a:ext>
            </a:extLst>
          </p:cNvPr>
          <p:cNvCxnSpPr/>
          <p:nvPr/>
        </p:nvCxnSpPr>
        <p:spPr>
          <a:xfrm flipV="1">
            <a:off x="4999608" y="1198485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886356-E806-4341-8703-3992D6DFB533}"/>
              </a:ext>
            </a:extLst>
          </p:cNvPr>
          <p:cNvCxnSpPr/>
          <p:nvPr/>
        </p:nvCxnSpPr>
        <p:spPr>
          <a:xfrm flipV="1">
            <a:off x="8035771" y="1198485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635685-CFB6-4757-915B-A9088580449B}"/>
              </a:ext>
            </a:extLst>
          </p:cNvPr>
          <p:cNvCxnSpPr/>
          <p:nvPr/>
        </p:nvCxnSpPr>
        <p:spPr>
          <a:xfrm flipV="1">
            <a:off x="11045300" y="1198485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DB4F2E-F8B5-4E35-94C5-E423022E3148}"/>
              </a:ext>
            </a:extLst>
          </p:cNvPr>
          <p:cNvSpPr txBox="1"/>
          <p:nvPr/>
        </p:nvSpPr>
        <p:spPr>
          <a:xfrm>
            <a:off x="53390" y="3654025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L=26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33CBE6D-536A-418C-BBE2-04CF7C09A5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52916" y="4023357"/>
            <a:ext cx="3046345" cy="22860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DB082DD-0BC6-4610-8F81-971867418A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1190" y="4023360"/>
            <a:ext cx="3046344" cy="2286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8279D6A-A186-49F7-BE3C-281FBC6B98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4023360"/>
            <a:ext cx="3046343" cy="2286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4F56BF0-F791-4754-91D0-4AAAB68E4D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28132" y="4023357"/>
            <a:ext cx="3084324" cy="23145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49B75A-2156-46AD-A639-9DA9181576BA}"/>
              </a:ext>
            </a:extLst>
          </p:cNvPr>
          <p:cNvSpPr txBox="1"/>
          <p:nvPr/>
        </p:nvSpPr>
        <p:spPr>
          <a:xfrm>
            <a:off x="303319" y="836890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L=16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8CD80-08DE-4E6F-AB87-074F374310C5}"/>
              </a:ext>
            </a:extLst>
          </p:cNvPr>
          <p:cNvCxnSpPr/>
          <p:nvPr/>
        </p:nvCxnSpPr>
        <p:spPr>
          <a:xfrm flipV="1">
            <a:off x="2047574" y="4287467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07C6EB-116C-4B4B-8F7F-C21EAFFD18D6}"/>
              </a:ext>
            </a:extLst>
          </p:cNvPr>
          <p:cNvCxnSpPr/>
          <p:nvPr/>
        </p:nvCxnSpPr>
        <p:spPr>
          <a:xfrm flipV="1">
            <a:off x="5078086" y="4278323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BFD5E-09BB-429B-B77B-397D657DC14B}"/>
              </a:ext>
            </a:extLst>
          </p:cNvPr>
          <p:cNvCxnSpPr/>
          <p:nvPr/>
        </p:nvCxnSpPr>
        <p:spPr>
          <a:xfrm flipV="1">
            <a:off x="8092558" y="4287467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67F125-AD9F-4804-9D95-A19E5F708364}"/>
              </a:ext>
            </a:extLst>
          </p:cNvPr>
          <p:cNvCxnSpPr/>
          <p:nvPr/>
        </p:nvCxnSpPr>
        <p:spPr>
          <a:xfrm flipV="1">
            <a:off x="10997302" y="4310861"/>
            <a:ext cx="0" cy="1757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3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60C9C6ED-4E35-48E1-98B3-BD84EF7CB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728" y="3621426"/>
            <a:ext cx="5254763" cy="297706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FE99958-7EB7-423F-9365-AA4C2C58A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" y="0"/>
            <a:ext cx="5014912" cy="376322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E026C18-F3DB-49C8-B619-6DA320EF3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1558" y="0"/>
            <a:ext cx="4920933" cy="36927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2DC09E-91F4-43DE-A8C3-84BBE7C17FF9}"/>
              </a:ext>
            </a:extLst>
          </p:cNvPr>
          <p:cNvSpPr txBox="1"/>
          <p:nvPr/>
        </p:nvSpPr>
        <p:spPr>
          <a:xfrm rot="16200000">
            <a:off x="4987136" y="1379061"/>
            <a:ext cx="189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59BC2-2F41-4420-9577-BDCC2BE40CEA}"/>
              </a:ext>
            </a:extLst>
          </p:cNvPr>
          <p:cNvSpPr txBox="1"/>
          <p:nvPr/>
        </p:nvSpPr>
        <p:spPr>
          <a:xfrm>
            <a:off x="7560518" y="3429000"/>
            <a:ext cx="254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Vmax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DA749D-A894-49D2-BF1B-03CD1F144585}"/>
              </a:ext>
            </a:extLst>
          </p:cNvPr>
          <p:cNvGrpSpPr/>
          <p:nvPr/>
        </p:nvGrpSpPr>
        <p:grpSpPr>
          <a:xfrm>
            <a:off x="2090739" y="3539393"/>
            <a:ext cx="2648798" cy="408502"/>
            <a:chOff x="2090739" y="3539393"/>
            <a:chExt cx="2648798" cy="4085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C8B32F-4D30-4FF3-88EF-3DA25EFA118C}"/>
                </a:ext>
              </a:extLst>
            </p:cNvPr>
            <p:cNvSpPr/>
            <p:nvPr/>
          </p:nvSpPr>
          <p:spPr>
            <a:xfrm>
              <a:off x="2090739" y="3539393"/>
              <a:ext cx="1595282" cy="33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C3C104-97D1-4BF1-9F13-D2434832C651}"/>
                </a:ext>
              </a:extLst>
            </p:cNvPr>
            <p:cNvSpPr txBox="1"/>
            <p:nvPr/>
          </p:nvSpPr>
          <p:spPr>
            <a:xfrm>
              <a:off x="2150271" y="3578563"/>
              <a:ext cx="258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Vmax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E411DB-616C-4553-B6C0-79E5273575E9}"/>
              </a:ext>
            </a:extLst>
          </p:cNvPr>
          <p:cNvSpPr txBox="1"/>
          <p:nvPr/>
        </p:nvSpPr>
        <p:spPr>
          <a:xfrm flipH="1">
            <a:off x="7248773" y="0"/>
            <a:ext cx="258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L=26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9FD50-18E2-47A8-98BB-6781A0A38C20}"/>
              </a:ext>
            </a:extLst>
          </p:cNvPr>
          <p:cNvSpPr txBox="1"/>
          <p:nvPr/>
        </p:nvSpPr>
        <p:spPr>
          <a:xfrm flipH="1">
            <a:off x="1189509" y="0"/>
            <a:ext cx="263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L=14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C0D9AF-2459-42A4-A092-2ABA5086AD4D}"/>
              </a:ext>
            </a:extLst>
          </p:cNvPr>
          <p:cNvGrpSpPr/>
          <p:nvPr/>
        </p:nvGrpSpPr>
        <p:grpSpPr>
          <a:xfrm>
            <a:off x="7929564" y="6452424"/>
            <a:ext cx="2648798" cy="379926"/>
            <a:chOff x="2090739" y="3539393"/>
            <a:chExt cx="2648798" cy="3799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B822AB-B15F-440D-9C24-0D4FB8C63E3D}"/>
                </a:ext>
              </a:extLst>
            </p:cNvPr>
            <p:cNvSpPr/>
            <p:nvPr/>
          </p:nvSpPr>
          <p:spPr>
            <a:xfrm>
              <a:off x="2090739" y="3539393"/>
              <a:ext cx="1595282" cy="33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34A53B-63EE-4802-80C5-539C4585AE15}"/>
                </a:ext>
              </a:extLst>
            </p:cNvPr>
            <p:cNvSpPr txBox="1"/>
            <p:nvPr/>
          </p:nvSpPr>
          <p:spPr>
            <a:xfrm>
              <a:off x="2150271" y="3549987"/>
              <a:ext cx="258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Vmax</a:t>
              </a:r>
            </a:p>
          </p:txBody>
        </p:sp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9AF4A0A6-0B4A-47D3-A6F5-12C23EEF9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18" y="3913423"/>
            <a:ext cx="4663719" cy="255328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19D8C1C-B751-4763-86A7-AEE39D3DAB97}"/>
              </a:ext>
            </a:extLst>
          </p:cNvPr>
          <p:cNvGrpSpPr/>
          <p:nvPr/>
        </p:nvGrpSpPr>
        <p:grpSpPr>
          <a:xfrm>
            <a:off x="2045414" y="6339938"/>
            <a:ext cx="2648798" cy="379926"/>
            <a:chOff x="2090739" y="3539393"/>
            <a:chExt cx="2648798" cy="3799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110F1F-DE8F-40BC-ABBA-FA3248D39BB7}"/>
                </a:ext>
              </a:extLst>
            </p:cNvPr>
            <p:cNvSpPr/>
            <p:nvPr/>
          </p:nvSpPr>
          <p:spPr>
            <a:xfrm>
              <a:off x="2090739" y="3539393"/>
              <a:ext cx="1595282" cy="33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C340EC-7932-4525-AB24-FD3403FCAA25}"/>
                </a:ext>
              </a:extLst>
            </p:cNvPr>
            <p:cNvSpPr txBox="1"/>
            <p:nvPr/>
          </p:nvSpPr>
          <p:spPr>
            <a:xfrm>
              <a:off x="2150271" y="3549987"/>
              <a:ext cx="258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11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4B02C5D-DCA1-419A-AC40-F47CCAE4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429" y="0"/>
            <a:ext cx="4529138" cy="33987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9A5FFF0-30A9-4BC7-B515-E14BA54FB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0"/>
            <a:ext cx="4529139" cy="33987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45C62F9-717C-475C-82A5-25757A903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3459298"/>
            <a:ext cx="4529140" cy="339870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67A416-F9F2-4704-958E-009D738639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4429" y="3459298"/>
            <a:ext cx="4529138" cy="339870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8B38FEA-3F1D-4BEF-AC70-32BC86262D3E}"/>
              </a:ext>
            </a:extLst>
          </p:cNvPr>
          <p:cNvGrpSpPr/>
          <p:nvPr/>
        </p:nvGrpSpPr>
        <p:grpSpPr>
          <a:xfrm>
            <a:off x="7976341" y="6668036"/>
            <a:ext cx="2648798" cy="379926"/>
            <a:chOff x="2090739" y="3539393"/>
            <a:chExt cx="2648798" cy="3799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58E6E2-0955-4666-A9B8-6D98C6EBCB95}"/>
                </a:ext>
              </a:extLst>
            </p:cNvPr>
            <p:cNvSpPr/>
            <p:nvPr/>
          </p:nvSpPr>
          <p:spPr>
            <a:xfrm>
              <a:off x="2090739" y="3539393"/>
              <a:ext cx="1595282" cy="33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DCB42A-C2E9-4734-B1E7-CB80BADB3FC7}"/>
                </a:ext>
              </a:extLst>
            </p:cNvPr>
            <p:cNvSpPr txBox="1"/>
            <p:nvPr/>
          </p:nvSpPr>
          <p:spPr>
            <a:xfrm>
              <a:off x="2150271" y="3549987"/>
              <a:ext cx="258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Vmax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93A41D-ECEE-4612-8BBE-A99B1593A5D2}"/>
              </a:ext>
            </a:extLst>
          </p:cNvPr>
          <p:cNvGrpSpPr/>
          <p:nvPr/>
        </p:nvGrpSpPr>
        <p:grpSpPr>
          <a:xfrm>
            <a:off x="2831729" y="6645796"/>
            <a:ext cx="2648798" cy="379926"/>
            <a:chOff x="2090739" y="3539393"/>
            <a:chExt cx="2648798" cy="3799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5DCBAC-17E0-4E49-946A-0FAEBCFAD0B9}"/>
                </a:ext>
              </a:extLst>
            </p:cNvPr>
            <p:cNvSpPr/>
            <p:nvPr/>
          </p:nvSpPr>
          <p:spPr>
            <a:xfrm>
              <a:off x="2090739" y="3539393"/>
              <a:ext cx="1595282" cy="33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17BE2D-CBC1-4BFA-B08F-A2E71FE0CF37}"/>
                </a:ext>
              </a:extLst>
            </p:cNvPr>
            <p:cNvSpPr txBox="1"/>
            <p:nvPr/>
          </p:nvSpPr>
          <p:spPr>
            <a:xfrm>
              <a:off x="2150271" y="3549987"/>
              <a:ext cx="258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Vmax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E13007-4852-4445-AE04-28B7F819EA47}"/>
              </a:ext>
            </a:extLst>
          </p:cNvPr>
          <p:cNvGrpSpPr/>
          <p:nvPr/>
        </p:nvGrpSpPr>
        <p:grpSpPr>
          <a:xfrm>
            <a:off x="7976341" y="3208738"/>
            <a:ext cx="2648798" cy="379926"/>
            <a:chOff x="2090739" y="3539393"/>
            <a:chExt cx="2648798" cy="3799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AA7E70-2A87-433D-ABDC-4C331E49F0D1}"/>
                </a:ext>
              </a:extLst>
            </p:cNvPr>
            <p:cNvSpPr/>
            <p:nvPr/>
          </p:nvSpPr>
          <p:spPr>
            <a:xfrm>
              <a:off x="2090739" y="3539393"/>
              <a:ext cx="1595282" cy="33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6F1BFC-80B5-4A36-AFC9-205BF3D2A859}"/>
                </a:ext>
              </a:extLst>
            </p:cNvPr>
            <p:cNvSpPr txBox="1"/>
            <p:nvPr/>
          </p:nvSpPr>
          <p:spPr>
            <a:xfrm>
              <a:off x="2150271" y="3549987"/>
              <a:ext cx="258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Vmax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518BC2-153E-49C1-82D7-1B74C536BACA}"/>
              </a:ext>
            </a:extLst>
          </p:cNvPr>
          <p:cNvGrpSpPr/>
          <p:nvPr/>
        </p:nvGrpSpPr>
        <p:grpSpPr>
          <a:xfrm>
            <a:off x="2831729" y="3238045"/>
            <a:ext cx="2648798" cy="379926"/>
            <a:chOff x="2090739" y="3539393"/>
            <a:chExt cx="2648798" cy="379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B21E92-8514-4882-91D5-7D50D6AB85D1}"/>
                </a:ext>
              </a:extLst>
            </p:cNvPr>
            <p:cNvSpPr/>
            <p:nvPr/>
          </p:nvSpPr>
          <p:spPr>
            <a:xfrm>
              <a:off x="2090739" y="3539393"/>
              <a:ext cx="1595282" cy="33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1418B4-2670-4DF9-896A-2B8CCECAA467}"/>
                </a:ext>
              </a:extLst>
            </p:cNvPr>
            <p:cNvSpPr txBox="1"/>
            <p:nvPr/>
          </p:nvSpPr>
          <p:spPr>
            <a:xfrm>
              <a:off x="2150271" y="3549987"/>
              <a:ext cx="258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Vmax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CA2D86-0DB7-42BD-8EF7-6C1E4FD48A48}"/>
              </a:ext>
            </a:extLst>
          </p:cNvPr>
          <p:cNvGrpSpPr/>
          <p:nvPr/>
        </p:nvGrpSpPr>
        <p:grpSpPr>
          <a:xfrm>
            <a:off x="933428" y="4363279"/>
            <a:ext cx="557212" cy="1345601"/>
            <a:chOff x="519125" y="3123852"/>
            <a:chExt cx="557212" cy="13456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307DDC-4656-418A-95C5-759C50F2F99D}"/>
                </a:ext>
              </a:extLst>
            </p:cNvPr>
            <p:cNvSpPr/>
            <p:nvPr/>
          </p:nvSpPr>
          <p:spPr>
            <a:xfrm>
              <a:off x="519125" y="3291575"/>
              <a:ext cx="557212" cy="1177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160202-3E52-48B7-B6A4-C22BA5F01514}"/>
                </a:ext>
              </a:extLst>
            </p:cNvPr>
            <p:cNvSpPr txBox="1"/>
            <p:nvPr/>
          </p:nvSpPr>
          <p:spPr>
            <a:xfrm rot="16200000">
              <a:off x="198280" y="3589868"/>
              <a:ext cx="1332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Lap Error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2C1C1A-8003-45B4-B993-EF9E1AB923FD}"/>
              </a:ext>
            </a:extLst>
          </p:cNvPr>
          <p:cNvGrpSpPr/>
          <p:nvPr/>
        </p:nvGrpSpPr>
        <p:grpSpPr>
          <a:xfrm>
            <a:off x="739677" y="1194272"/>
            <a:ext cx="557212" cy="1345601"/>
            <a:chOff x="519125" y="3123852"/>
            <a:chExt cx="557212" cy="13456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92ECCE-D94C-4679-9439-193AEAA8B247}"/>
                </a:ext>
              </a:extLst>
            </p:cNvPr>
            <p:cNvSpPr/>
            <p:nvPr/>
          </p:nvSpPr>
          <p:spPr>
            <a:xfrm>
              <a:off x="519125" y="3291575"/>
              <a:ext cx="557212" cy="1177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D0F5A5-7EC0-4D93-9E9F-0B15B477CA92}"/>
                </a:ext>
              </a:extLst>
            </p:cNvPr>
            <p:cNvSpPr txBox="1"/>
            <p:nvPr/>
          </p:nvSpPr>
          <p:spPr>
            <a:xfrm rot="16200000">
              <a:off x="198280" y="3589868"/>
              <a:ext cx="1332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Lap Error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E9CA49-D0A8-49C2-8CF0-D27B48DC5462}"/>
              </a:ext>
            </a:extLst>
          </p:cNvPr>
          <p:cNvGrpSpPr/>
          <p:nvPr/>
        </p:nvGrpSpPr>
        <p:grpSpPr>
          <a:xfrm>
            <a:off x="5695846" y="585788"/>
            <a:ext cx="557212" cy="1786362"/>
            <a:chOff x="519125" y="2683091"/>
            <a:chExt cx="557212" cy="178636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932374-E300-4260-89DC-A8BE79CA8115}"/>
                </a:ext>
              </a:extLst>
            </p:cNvPr>
            <p:cNvSpPr/>
            <p:nvPr/>
          </p:nvSpPr>
          <p:spPr>
            <a:xfrm>
              <a:off x="519125" y="3291575"/>
              <a:ext cx="557212" cy="1177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DA4665-79D0-4B7E-8B5B-90F0AA427E99}"/>
                </a:ext>
              </a:extLst>
            </p:cNvPr>
            <p:cNvSpPr txBox="1"/>
            <p:nvPr/>
          </p:nvSpPr>
          <p:spPr>
            <a:xfrm rot="16200000">
              <a:off x="-22101" y="3369488"/>
              <a:ext cx="1772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Parity Error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93A5919-5237-4E6F-978E-7E26BAE7055E}"/>
              </a:ext>
            </a:extLst>
          </p:cNvPr>
          <p:cNvGrpSpPr/>
          <p:nvPr/>
        </p:nvGrpSpPr>
        <p:grpSpPr>
          <a:xfrm>
            <a:off x="5864748" y="3957638"/>
            <a:ext cx="557212" cy="1813213"/>
            <a:chOff x="519125" y="2656240"/>
            <a:chExt cx="557212" cy="181321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38320E-5A88-4F15-9D78-6786029C0D09}"/>
                </a:ext>
              </a:extLst>
            </p:cNvPr>
            <p:cNvSpPr/>
            <p:nvPr/>
          </p:nvSpPr>
          <p:spPr>
            <a:xfrm>
              <a:off x="519125" y="3291575"/>
              <a:ext cx="557212" cy="1177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3200302-1D5C-455A-B6C6-5C448E497D72}"/>
                </a:ext>
              </a:extLst>
            </p:cNvPr>
            <p:cNvSpPr txBox="1"/>
            <p:nvPr/>
          </p:nvSpPr>
          <p:spPr>
            <a:xfrm rot="16200000">
              <a:off x="-35526" y="3356062"/>
              <a:ext cx="1799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Parity Error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A3B11AD-9C2D-456A-976C-0EE0F87222C1}"/>
              </a:ext>
            </a:extLst>
          </p:cNvPr>
          <p:cNvSpPr txBox="1"/>
          <p:nvPr/>
        </p:nvSpPr>
        <p:spPr>
          <a:xfrm>
            <a:off x="200025" y="128588"/>
            <a:ext cx="125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L=26</a:t>
            </a:r>
          </a:p>
        </p:txBody>
      </p:sp>
    </p:spTree>
    <p:extLst>
      <p:ext uri="{BB962C8B-B14F-4D97-AF65-F5344CB8AC3E}">
        <p14:creationId xmlns:p14="http://schemas.microsoft.com/office/powerpoint/2010/main" val="96550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F4AD9C0-3B2D-4341-BF58-0ED35FCEA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8188" y="457209"/>
            <a:ext cx="4090987" cy="306990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A7C8854-4358-4124-9780-86F440D9F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57209"/>
            <a:ext cx="4090987" cy="306990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725C996-51E7-407F-9AD9-806D23A55E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0987" y="457209"/>
            <a:ext cx="4267201" cy="3202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67F032-8BDB-4198-95C9-0B0ED1828A7E}"/>
              </a:ext>
            </a:extLst>
          </p:cNvPr>
          <p:cNvSpPr txBox="1"/>
          <p:nvPr/>
        </p:nvSpPr>
        <p:spPr>
          <a:xfrm>
            <a:off x="114300" y="45577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L=14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344458D-9272-41EE-A64E-66A16FC991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01016" y="3788090"/>
            <a:ext cx="3943354" cy="295912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886FD85-4677-4BFB-BC9D-8B2AB8444B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11088" y="3788090"/>
            <a:ext cx="4090989" cy="30699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65E6D2A-E5A6-4FB2-B8CF-6EDA02B64B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3788090"/>
            <a:ext cx="4090987" cy="30699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B7FF64-8630-46B3-B968-5BD8FA44EB02}"/>
              </a:ext>
            </a:extLst>
          </p:cNvPr>
          <p:cNvSpPr txBox="1"/>
          <p:nvPr/>
        </p:nvSpPr>
        <p:spPr>
          <a:xfrm>
            <a:off x="0" y="3545802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L=26</a:t>
            </a:r>
          </a:p>
        </p:txBody>
      </p:sp>
    </p:spTree>
    <p:extLst>
      <p:ext uri="{BB962C8B-B14F-4D97-AF65-F5344CB8AC3E}">
        <p14:creationId xmlns:p14="http://schemas.microsoft.com/office/powerpoint/2010/main" val="381954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C9ED5DF-C7BF-419C-8139-5E23DA41D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93274"/>
            <a:ext cx="3746377" cy="281131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A68FD68-FE05-4405-989D-3673D993F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8428" y="538766"/>
            <a:ext cx="3819017" cy="28658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E0387B-3D92-4126-865E-B63DFAB3A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6028" y="593273"/>
            <a:ext cx="3746377" cy="2811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BE98C-F3B8-4A0E-BFAF-A36664083A4E}"/>
              </a:ext>
            </a:extLst>
          </p:cNvPr>
          <p:cNvSpPr txBox="1"/>
          <p:nvPr/>
        </p:nvSpPr>
        <p:spPr>
          <a:xfrm>
            <a:off x="372862" y="266330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EB0D44F-49F7-423B-8940-A0916BAFE3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7" y="4046688"/>
            <a:ext cx="2867488" cy="281131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2CBE0E-108B-4741-9CF4-F57D3FECC8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8429" y="3992178"/>
            <a:ext cx="2744818" cy="286582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717E3A2-6C0D-4E50-A2D8-894C8C3BF8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6029" y="3872514"/>
            <a:ext cx="2851350" cy="28658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19088C-2EA2-4439-B8F5-425BFCE6492F}"/>
              </a:ext>
            </a:extLst>
          </p:cNvPr>
          <p:cNvSpPr txBox="1"/>
          <p:nvPr/>
        </p:nvSpPr>
        <p:spPr>
          <a:xfrm>
            <a:off x="108011" y="3992178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7424A4-DDF1-4619-B860-72591D6108CF}"/>
              </a:ext>
            </a:extLst>
          </p:cNvPr>
          <p:cNvSpPr txBox="1"/>
          <p:nvPr/>
        </p:nvSpPr>
        <p:spPr>
          <a:xfrm>
            <a:off x="10688715" y="3755254"/>
            <a:ext cx="109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L=26 for both</a:t>
            </a:r>
          </a:p>
        </p:txBody>
      </p:sp>
    </p:spTree>
    <p:extLst>
      <p:ext uri="{BB962C8B-B14F-4D97-AF65-F5344CB8AC3E}">
        <p14:creationId xmlns:p14="http://schemas.microsoft.com/office/powerpoint/2010/main" val="43415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100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16</cp:revision>
  <dcterms:created xsi:type="dcterms:W3CDTF">2019-10-15T13:16:38Z</dcterms:created>
  <dcterms:modified xsi:type="dcterms:W3CDTF">2019-10-24T13:18:45Z</dcterms:modified>
</cp:coreProperties>
</file>