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8568-5365-4998-BAC4-56C0D8A63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499EE-5C40-43F5-B205-EF82987E2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66043-8126-4424-8FF2-6BF9B5B2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D55-5413-479B-BCA0-DA52DCB5F4B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3ED7B-16C9-4E24-88A8-E395877E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8508F-20F4-4C6E-97CD-D799D967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4307-CE44-469E-83C5-3D30E77B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6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CF0C-403F-4B87-B9B9-AAE577A7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BDA6F-D5A5-47B8-8AC0-6BF14C292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BCE17-4775-42EE-A166-CBC7BEC5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D55-5413-479B-BCA0-DA52DCB5F4B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BF6C4-6612-44CA-A9F2-7E22EEC4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0E748-AE54-4F04-B938-1D724CA6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4307-CE44-469E-83C5-3D30E77B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8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6AA23-BE71-4A47-AAEA-24FE7463C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A62FA-444D-433D-BDA5-38AFDF06D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A034E-189E-4790-983E-84C1D491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D55-5413-479B-BCA0-DA52DCB5F4B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68C2F-82E6-471B-BC38-3C869AAD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87F6D-A303-4F68-8B85-43644126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4307-CE44-469E-83C5-3D30E77B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5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D3A5-CE51-4D23-8477-B1290BB6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0BD3-F76E-45F3-A9F2-DEFBEE721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9D6F4-BE9A-448D-A729-0DE3A191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D55-5413-479B-BCA0-DA52DCB5F4B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DD2A8-4898-41F4-9237-C906DF91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74BA2-63CB-49A1-B938-D21E51C0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4307-CE44-469E-83C5-3D30E77B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6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2F3E-2863-4CE8-8B61-7B0058041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1B4B0-6E13-4B6C-B10D-361D87331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185B7-6429-4452-BF2D-A988AC04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D55-5413-479B-BCA0-DA52DCB5F4B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29A4-679E-435E-8C21-6BE17A62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C07E5-3A65-4F8D-BC32-60F4602B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4307-CE44-469E-83C5-3D30E77B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8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DBE8-491B-4AF7-82F6-062012EF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86226-4B41-416D-BF2E-F37E8D60C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E3BF8-C818-4528-8276-0AD087D98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DD2E5-1EB1-4767-B4DC-E9764ED7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D55-5413-479B-BCA0-DA52DCB5F4B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EE8C8-183D-472D-AB17-42930E29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BCF21-CB26-4F16-9F00-209C0957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4307-CE44-469E-83C5-3D30E77B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9C89-5702-4557-A76A-34499B26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FC33C-6C87-4295-81AB-A9578457C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DC5B1-4335-4323-AB00-9EEA329DA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5D730-2BBA-4232-ABF7-2095A81C5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7AFAE-3F07-4C25-8726-6D8491872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90E9F-8445-4495-A2B6-59784C3B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D55-5413-479B-BCA0-DA52DCB5F4B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7D320-332E-479F-91E1-964151BE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2CEAE-374D-4B87-B2DD-093BFBDC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4307-CE44-469E-83C5-3D30E77B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8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5700-EB7E-4664-9CBC-8C98105E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F3E416-E848-4837-9777-E2198F74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D55-5413-479B-BCA0-DA52DCB5F4B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8A4CE-954E-4DA4-92E5-AE70DB07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E4B99-59A0-4C84-9D7E-C3257E4B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4307-CE44-469E-83C5-3D30E77B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5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3E4B7-8500-4316-80E1-113A29A2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D55-5413-479B-BCA0-DA52DCB5F4B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F278C-CDDC-41B5-8F84-234998D4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FD572-D733-490E-8232-29099005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4307-CE44-469E-83C5-3D30E77B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8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6534-8A77-4A19-92E8-C5742356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871CE-6296-460D-9F34-EC05FC802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4EA5F-1E2C-4E74-8790-B3CC8AC7C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0E4E4-9D56-41A8-A38A-2E95CC25C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D55-5413-479B-BCA0-DA52DCB5F4B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632CF-F57B-4035-BFCB-A0508F91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C97EE-168E-4C8D-A006-364AE526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4307-CE44-469E-83C5-3D30E77B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5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B424-0A72-4C29-9D53-7FE575CA0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ECCCC-0DD8-4AB2-B576-9EE2CA1D4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ED211-8A84-4B4E-BB3C-0DCC68B04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4C70B-D67A-449B-8F23-088CC08F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D55-5413-479B-BCA0-DA52DCB5F4B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BCDB8-928C-4242-B5C7-5227056E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791CF-5597-4472-AEF4-C5C0BE65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4307-CE44-469E-83C5-3D30E77B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4088A-BD9F-4AE3-9553-80C15043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9437C-A912-4A27-9157-A5888972D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CE0F1-1662-4840-AF36-CE4959BAF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47D55-5413-479B-BCA0-DA52DCB5F4B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499EE-67EB-44E9-AE78-C1202F038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292FE-54A5-4C87-B3F6-7B57796BD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C4307-CE44-469E-83C5-3D30E77B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6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E9BB86-2329-47C6-9D55-3055732B49BA}"/>
              </a:ext>
            </a:extLst>
          </p:cNvPr>
          <p:cNvSpPr txBox="1"/>
          <p:nvPr/>
        </p:nvSpPr>
        <p:spPr>
          <a:xfrm>
            <a:off x="2008095" y="161364"/>
            <a:ext cx="164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3C593-27C9-4C15-BC3C-98CC142B2903}"/>
              </a:ext>
            </a:extLst>
          </p:cNvPr>
          <p:cNvSpPr txBox="1"/>
          <p:nvPr/>
        </p:nvSpPr>
        <p:spPr>
          <a:xfrm>
            <a:off x="7851290" y="161364"/>
            <a:ext cx="136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403641-92A8-4E62-B08B-9A29CD5C6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95" y="616758"/>
            <a:ext cx="3071003" cy="18170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A4C35D-700B-4730-99C1-9D538D04E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985" y="530697"/>
            <a:ext cx="3071003" cy="18767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82C19F-47D3-4A2A-8B83-DF30E4030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095" y="2782681"/>
            <a:ext cx="3371770" cy="18170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7DF350-E11E-44CD-85DF-E1334CB7E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984" y="2782681"/>
            <a:ext cx="3071003" cy="19449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9851A0-7F68-4176-836C-5DE77E0C06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6511" y="4990353"/>
            <a:ext cx="3161476" cy="1791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550B4C-8C73-4550-A2A7-28E04CB73B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8095" y="4843660"/>
            <a:ext cx="3161476" cy="18529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B94C26-97EE-45F2-B773-1FE525DA7151}"/>
              </a:ext>
            </a:extLst>
          </p:cNvPr>
          <p:cNvSpPr txBox="1"/>
          <p:nvPr/>
        </p:nvSpPr>
        <p:spPr>
          <a:xfrm>
            <a:off x="365761" y="5886104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E=3.8e-5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217857-E3B1-412A-8285-A074EA305236}"/>
              </a:ext>
            </a:extLst>
          </p:cNvPr>
          <p:cNvSpPr txBox="1"/>
          <p:nvPr/>
        </p:nvSpPr>
        <p:spPr>
          <a:xfrm>
            <a:off x="365761" y="3755165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E=9.9e-6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15E95A-68E7-49B6-AC99-F824338302A8}"/>
              </a:ext>
            </a:extLst>
          </p:cNvPr>
          <p:cNvSpPr txBox="1"/>
          <p:nvPr/>
        </p:nvSpPr>
        <p:spPr>
          <a:xfrm>
            <a:off x="464373" y="1340597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E=9.4e-7</a:t>
            </a:r>
          </a:p>
        </p:txBody>
      </p:sp>
    </p:spTree>
    <p:extLst>
      <p:ext uri="{BB962C8B-B14F-4D97-AF65-F5344CB8AC3E}">
        <p14:creationId xmlns:p14="http://schemas.microsoft.com/office/powerpoint/2010/main" val="204085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Stenger</dc:creator>
  <cp:lastModifiedBy>John Stenger</cp:lastModifiedBy>
  <cp:revision>2</cp:revision>
  <dcterms:created xsi:type="dcterms:W3CDTF">2020-06-01T13:17:50Z</dcterms:created>
  <dcterms:modified xsi:type="dcterms:W3CDTF">2020-06-01T13:26:14Z</dcterms:modified>
</cp:coreProperties>
</file>