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26" d="100"/>
          <a:sy n="26" d="100"/>
        </p:scale>
        <p:origin x="175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B88E-5A5D-499C-B16C-38317277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6768E-FB8C-457D-A815-4BCFC7712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9847-7816-4579-ABC5-D4DC7790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A022-F160-4347-ADA3-A5195E50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3BA1-60D4-480E-B1C3-934B81B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5DDA-3D55-4E91-9F87-00AF09C2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F4FF-EDD3-4AE1-A32B-202D953C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F930-1A21-4E09-9DAE-C7542AEA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3C1D-F1D0-409C-9395-F963A17F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1C80-BAF5-4DD9-8B02-9A35FC8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8C924-5CE6-4BE2-B1CB-F97CE661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D2B-2E58-4590-8EDC-231147BF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924D-14EA-40C4-B025-BF2E12D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06BA-5C58-4570-A33C-8DA468D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D12B-3838-4A41-8A44-8B0F7B5B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5618-1280-4940-87AD-983F8F66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716B6-4806-42B3-891C-B90CB5D9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77BC-9648-4A1B-BACB-E1265429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8F65-FEC9-4366-9A7C-CAE601D5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19CF-68EA-4286-80C5-68B46DAC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5F50-B2E9-4801-B4BB-E39174A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D9F2-05A7-4FEF-8D94-F47E88A6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02EA-FD5E-4464-9D81-49B07205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2D72-72BD-412E-8AAB-BDED4DD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DF3F-2767-4252-AA8F-A86F3B2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BD68-D627-4114-A3F4-544351D7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6BCD-67B1-4442-B332-B6650B7E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DB41-B009-4729-B4B8-BB7AED4DC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2CD0-71B7-41B2-BF49-70F68AEE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C8C2-EEDA-41F0-9999-4F010BB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FDDF-5575-482E-A1D6-9DBBDC13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865-CDE3-424A-9FBB-1C3B7FB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8C85-D737-4B40-AE2A-BFF08169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1CA5-CF41-4834-91AF-234001B5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205F1-5167-4BBF-BCD4-D5FF354B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5E870-852E-41E1-8A15-6885215A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8EDE-2D9A-4EE9-99FF-A5356873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A16B-D0E3-4B11-B736-28AF7E49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3E19C-6515-42CE-9EB4-CDD64CA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C7F0-5AB2-4395-98E2-DC85300F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AA355-E474-4312-830C-1179EF92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075C-9068-4B29-B7C1-132F0364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DC36A-3500-4F98-A67E-0351EC35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ED95-EC50-498C-92B0-E01AED18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C313A-9306-4CCE-B426-E9ED1239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25F53-3A77-474A-8404-D54183A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6CC-49FD-41F9-A806-47F12E03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7E9B-D72F-43DB-93D4-908BDE4F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064E-C35D-4372-9C2A-CDBAF545C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D5CD-CE2D-42DF-B575-04D762B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0A6D-3990-4BE3-8180-16605401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7AC2-4B41-41AD-B919-C5CF98D6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4155-4843-4D58-B483-F1B1EFA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16CF6-732C-4821-AD9C-A588F889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DC7C-85DA-4821-97C5-1D1487757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F495-1701-4B12-BA10-C1F2E7C7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4DB6-DB5B-4A80-8881-3254D72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A2C4-8A29-411B-B039-BC0F2E70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3D36B-147F-4A1C-BAD9-6EAF42E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0EC7-668E-4B7D-A7CB-78A9906B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94C-F7E8-4D43-AF3C-0BD2E947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E2FC-A390-4CF2-A0B8-69B418CBFB9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7855-B7AA-4152-9A6E-2E9D3B8FA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FCF7-B081-4E1A-8EF4-14DEF7F00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E1F3-7FE3-4E0A-A3F3-7603D5A2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EF954-0865-4F48-A359-3232AB57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72" y="3209746"/>
            <a:ext cx="4573042" cy="2845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0AD0D-C6BD-4D88-BA9D-35F5B1C3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54" y="3260925"/>
            <a:ext cx="4573042" cy="2832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15E98-BCDC-4344-BB7F-E10DB0C384BE}"/>
                  </a:ext>
                </a:extLst>
              </p:cNvPr>
              <p:cNvSpPr txBox="1"/>
              <p:nvPr/>
            </p:nvSpPr>
            <p:spPr>
              <a:xfrm>
                <a:off x="278651" y="2736506"/>
                <a:ext cx="1132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15E98-BCDC-4344-BB7F-E10DB0C3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" y="2736506"/>
                <a:ext cx="1132618" cy="430887"/>
              </a:xfrm>
              <a:prstGeom prst="rect">
                <a:avLst/>
              </a:prstGeom>
              <a:blipFill>
                <a:blip r:embed="rId4"/>
                <a:stretch>
                  <a:fillRect t="-23944" r="-18280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7703-398C-48AA-B121-1757C7BE044F}"/>
                  </a:ext>
                </a:extLst>
              </p:cNvPr>
              <p:cNvSpPr txBox="1"/>
              <p:nvPr/>
            </p:nvSpPr>
            <p:spPr>
              <a:xfrm>
                <a:off x="6028825" y="2810496"/>
                <a:ext cx="1294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C97703-398C-48AA-B121-1757C7BE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25" y="2810496"/>
                <a:ext cx="129452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DB9A8-4AA9-44F8-AAF3-8A155B93129F}"/>
                  </a:ext>
                </a:extLst>
              </p:cNvPr>
              <p:cNvSpPr txBox="1"/>
              <p:nvPr/>
            </p:nvSpPr>
            <p:spPr>
              <a:xfrm>
                <a:off x="8114922" y="6272051"/>
                <a:ext cx="1947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𝑠𝑖𝑡𝑒𝑠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DB9A8-4AA9-44F8-AAF3-8A155B9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22" y="6272051"/>
                <a:ext cx="19477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6133BA-E334-4C36-B7A1-06DCF1CA7A3B}"/>
                  </a:ext>
                </a:extLst>
              </p:cNvPr>
              <p:cNvSpPr txBox="1"/>
              <p:nvPr/>
            </p:nvSpPr>
            <p:spPr>
              <a:xfrm>
                <a:off x="2835986" y="6160855"/>
                <a:ext cx="843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6133BA-E334-4C36-B7A1-06DCF1CA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86" y="6160855"/>
                <a:ext cx="84388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FC1A7AE-62E0-4B7F-9272-43E245BE8517}"/>
              </a:ext>
            </a:extLst>
          </p:cNvPr>
          <p:cNvSpPr/>
          <p:nvPr/>
        </p:nvSpPr>
        <p:spPr>
          <a:xfrm>
            <a:off x="834266" y="1567934"/>
            <a:ext cx="1001496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A4D8C-1857-4564-9152-9F08A277485C}"/>
              </a:ext>
            </a:extLst>
          </p:cNvPr>
          <p:cNvSpPr/>
          <p:nvPr/>
        </p:nvSpPr>
        <p:spPr>
          <a:xfrm>
            <a:off x="806972" y="676264"/>
            <a:ext cx="3189247" cy="8028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E2F4E-4743-4E9C-9462-763B9D6E4A09}"/>
              </a:ext>
            </a:extLst>
          </p:cNvPr>
          <p:cNvSpPr/>
          <p:nvPr/>
        </p:nvSpPr>
        <p:spPr>
          <a:xfrm>
            <a:off x="4324734" y="693555"/>
            <a:ext cx="3189247" cy="8028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35E5F-0B8A-4B7F-BF7E-DA793328B66D}"/>
              </a:ext>
            </a:extLst>
          </p:cNvPr>
          <p:cNvSpPr/>
          <p:nvPr/>
        </p:nvSpPr>
        <p:spPr>
          <a:xfrm>
            <a:off x="7659988" y="675527"/>
            <a:ext cx="3189247" cy="8028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63666-E411-4193-9506-432B0C6C1A50}"/>
                  </a:ext>
                </a:extLst>
              </p:cNvPr>
              <p:cNvSpPr txBox="1"/>
              <p:nvPr/>
            </p:nvSpPr>
            <p:spPr>
              <a:xfrm>
                <a:off x="2169383" y="852172"/>
                <a:ext cx="7830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B63666-E411-4193-9506-432B0C6C1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83" y="852172"/>
                <a:ext cx="78308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FB15F-88A9-4181-82D3-5102654A0395}"/>
                  </a:ext>
                </a:extLst>
              </p:cNvPr>
              <p:cNvSpPr txBox="1"/>
              <p:nvPr/>
            </p:nvSpPr>
            <p:spPr>
              <a:xfrm>
                <a:off x="4545990" y="871600"/>
                <a:ext cx="24514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EFB15F-88A9-4181-82D3-5102654A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90" y="871600"/>
                <a:ext cx="245144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FF473-D1E9-4CAD-A9E5-85F6A5FEC6C5}"/>
                  </a:ext>
                </a:extLst>
              </p:cNvPr>
              <p:cNvSpPr txBox="1"/>
              <p:nvPr/>
            </p:nvSpPr>
            <p:spPr>
              <a:xfrm>
                <a:off x="8069355" y="876803"/>
                <a:ext cx="18697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FF473-D1E9-4CAD-A9E5-85F6A5FE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55" y="876803"/>
                <a:ext cx="186976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8B773-3738-4F4B-819A-1F6BBAD110C9}"/>
              </a:ext>
            </a:extLst>
          </p:cNvPr>
          <p:cNvCxnSpPr/>
          <p:nvPr/>
        </p:nvCxnSpPr>
        <p:spPr>
          <a:xfrm flipV="1">
            <a:off x="2175517" y="1878501"/>
            <a:ext cx="0" cy="7642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97B20-DAB9-484E-81EB-1CAA47B27CFE}"/>
              </a:ext>
            </a:extLst>
          </p:cNvPr>
          <p:cNvCxnSpPr>
            <a:cxnSpLocks/>
          </p:cNvCxnSpPr>
          <p:nvPr/>
        </p:nvCxnSpPr>
        <p:spPr>
          <a:xfrm>
            <a:off x="8790574" y="1903613"/>
            <a:ext cx="0" cy="8328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5D52DB-1AC6-4E7E-983F-489AE35F1ECA}"/>
              </a:ext>
            </a:extLst>
          </p:cNvPr>
          <p:cNvCxnSpPr>
            <a:cxnSpLocks/>
          </p:cNvCxnSpPr>
          <p:nvPr/>
        </p:nvCxnSpPr>
        <p:spPr>
          <a:xfrm flipV="1">
            <a:off x="5122994" y="1889761"/>
            <a:ext cx="698451" cy="7239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02F1A9-CF1F-4DCA-AF51-286A3EE83862}"/>
                  </a:ext>
                </a:extLst>
              </p:cNvPr>
              <p:cNvSpPr txBox="1"/>
              <p:nvPr/>
            </p:nvSpPr>
            <p:spPr>
              <a:xfrm>
                <a:off x="2202927" y="2096452"/>
                <a:ext cx="1140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02F1A9-CF1F-4DCA-AF51-286A3EE8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927" y="2096452"/>
                <a:ext cx="114069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6D1AE0-7196-4612-8DC0-C3FB1A99316E}"/>
                  </a:ext>
                </a:extLst>
              </p:cNvPr>
              <p:cNvSpPr txBox="1"/>
              <p:nvPr/>
            </p:nvSpPr>
            <p:spPr>
              <a:xfrm>
                <a:off x="8817983" y="2050119"/>
                <a:ext cx="11710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6D1AE0-7196-4612-8DC0-C3FB1A99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983" y="2050119"/>
                <a:ext cx="117109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53BAD-8755-45FB-9A22-46A059F607CA}"/>
                  </a:ext>
                </a:extLst>
              </p:cNvPr>
              <p:cNvSpPr txBox="1"/>
              <p:nvPr/>
            </p:nvSpPr>
            <p:spPr>
              <a:xfrm>
                <a:off x="5541982" y="2238282"/>
                <a:ext cx="843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53BAD-8755-45FB-9A22-46A059F60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82" y="2238282"/>
                <a:ext cx="84388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A2A463-7F30-4C36-BB6A-62BEC5F694A9}"/>
                  </a:ext>
                </a:extLst>
              </p:cNvPr>
              <p:cNvSpPr txBox="1"/>
              <p:nvPr/>
            </p:nvSpPr>
            <p:spPr>
              <a:xfrm>
                <a:off x="5574619" y="19783"/>
                <a:ext cx="800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A2A463-7F30-4C36-BB6A-62BEC5F6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19" y="19783"/>
                <a:ext cx="80060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218A7D-BD96-45FA-B2B3-ED600879F249}"/>
              </a:ext>
            </a:extLst>
          </p:cNvPr>
          <p:cNvCxnSpPr>
            <a:cxnSpLocks/>
          </p:cNvCxnSpPr>
          <p:nvPr/>
        </p:nvCxnSpPr>
        <p:spPr>
          <a:xfrm>
            <a:off x="4347567" y="597918"/>
            <a:ext cx="3166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66D767-3D90-4B03-9C10-BC4E008EFEE0}"/>
                  </a:ext>
                </a:extLst>
              </p:cNvPr>
              <p:cNvSpPr txBox="1"/>
              <p:nvPr/>
            </p:nvSpPr>
            <p:spPr>
              <a:xfrm>
                <a:off x="8667249" y="4493970"/>
                <a:ext cx="17724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/2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66D767-3D90-4B03-9C10-BC4E008EF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249" y="4493970"/>
                <a:ext cx="1772473" cy="430887"/>
              </a:xfrm>
              <a:prstGeom prst="rect">
                <a:avLst/>
              </a:prstGeom>
              <a:blipFill>
                <a:blip r:embed="rId15"/>
                <a:stretch>
                  <a:fillRect t="-23944" r="-10653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BB5BDF-8938-4B30-93BF-91513F7AAE8A}"/>
                  </a:ext>
                </a:extLst>
              </p:cNvPr>
              <p:cNvSpPr txBox="1"/>
              <p:nvPr/>
            </p:nvSpPr>
            <p:spPr>
              <a:xfrm>
                <a:off x="2710113" y="3848155"/>
                <a:ext cx="1665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BB5BDF-8938-4B30-93BF-91513F7AA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13" y="3848155"/>
                <a:ext cx="166539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760128-5637-4AEA-9382-06CDD21AB7E7}"/>
              </a:ext>
            </a:extLst>
          </p:cNvPr>
          <p:cNvSpPr/>
          <p:nvPr/>
        </p:nvSpPr>
        <p:spPr>
          <a:xfrm>
            <a:off x="1240971" y="5899550"/>
            <a:ext cx="4139043" cy="3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B35DE0-4D2A-4887-8046-E7F50ED2FF0E}"/>
                  </a:ext>
                </a:extLst>
              </p:cNvPr>
              <p:cNvSpPr txBox="1"/>
              <p:nvPr/>
            </p:nvSpPr>
            <p:spPr>
              <a:xfrm>
                <a:off x="3104379" y="5833020"/>
                <a:ext cx="258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B35DE0-4D2A-4887-8046-E7F50ED2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379" y="5833020"/>
                <a:ext cx="258276" cy="369332"/>
              </a:xfrm>
              <a:prstGeom prst="rect">
                <a:avLst/>
              </a:prstGeom>
              <a:blipFill>
                <a:blip r:embed="rId17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CBE8A-C459-4A3B-B9C3-1BC9A5F47053}"/>
                  </a:ext>
                </a:extLst>
              </p:cNvPr>
              <p:cNvSpPr txBox="1"/>
              <p:nvPr/>
            </p:nvSpPr>
            <p:spPr>
              <a:xfrm>
                <a:off x="1792401" y="5867655"/>
                <a:ext cx="5788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CBE8A-C459-4A3B-B9C3-1BC9A5F4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01" y="5867655"/>
                <a:ext cx="578876" cy="369332"/>
              </a:xfrm>
              <a:prstGeom prst="rect">
                <a:avLst/>
              </a:prstGeom>
              <a:blipFill>
                <a:blip r:embed="rId18"/>
                <a:stretch>
                  <a:fillRect l="-6316" r="-1368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A74A36-345F-4F81-8200-A01C0336DD2D}"/>
                  </a:ext>
                </a:extLst>
              </p:cNvPr>
              <p:cNvSpPr txBox="1"/>
              <p:nvPr/>
            </p:nvSpPr>
            <p:spPr>
              <a:xfrm>
                <a:off x="3768129" y="5833020"/>
                <a:ext cx="748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A74A36-345F-4F81-8200-A01C0336D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29" y="5833020"/>
                <a:ext cx="748795" cy="369332"/>
              </a:xfrm>
              <a:prstGeom prst="rect">
                <a:avLst/>
              </a:prstGeom>
              <a:blipFill>
                <a:blip r:embed="rId19"/>
                <a:stretch>
                  <a:fillRect l="-8943" r="-975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C6FCD-9AB8-4DA9-8B3B-2B5215DAD4E3}"/>
                  </a:ext>
                </a:extLst>
              </p:cNvPr>
              <p:cNvSpPr txBox="1"/>
              <p:nvPr/>
            </p:nvSpPr>
            <p:spPr>
              <a:xfrm>
                <a:off x="4863573" y="5822026"/>
                <a:ext cx="428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C6FCD-9AB8-4DA9-8B3B-2B5215D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73" y="5822026"/>
                <a:ext cx="428194" cy="369332"/>
              </a:xfrm>
              <a:prstGeom prst="rect">
                <a:avLst/>
              </a:prstGeom>
              <a:blipFill>
                <a:blip r:embed="rId20"/>
                <a:stretch>
                  <a:fillRect l="-17143" r="-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B822992-6EA8-4240-8110-5161F232369E}"/>
              </a:ext>
            </a:extLst>
          </p:cNvPr>
          <p:cNvSpPr/>
          <p:nvPr/>
        </p:nvSpPr>
        <p:spPr>
          <a:xfrm>
            <a:off x="671931" y="3209746"/>
            <a:ext cx="391582" cy="2494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33A68C-7447-43F7-86F1-A4818810103A}"/>
              </a:ext>
            </a:extLst>
          </p:cNvPr>
          <p:cNvSpPr/>
          <p:nvPr/>
        </p:nvSpPr>
        <p:spPr>
          <a:xfrm>
            <a:off x="6346671" y="3252269"/>
            <a:ext cx="391582" cy="2925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38AF3D-F507-4A6D-B615-D7A7CB0CC38E}"/>
              </a:ext>
            </a:extLst>
          </p:cNvPr>
          <p:cNvSpPr/>
          <p:nvPr/>
        </p:nvSpPr>
        <p:spPr>
          <a:xfrm rot="5400000">
            <a:off x="8873430" y="3764488"/>
            <a:ext cx="302686" cy="4573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27DDD-6342-4AC6-8FB1-E3088EFDD16B}"/>
                  </a:ext>
                </a:extLst>
              </p:cNvPr>
              <p:cNvSpPr txBox="1"/>
              <p:nvPr/>
            </p:nvSpPr>
            <p:spPr>
              <a:xfrm>
                <a:off x="7455605" y="5899550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27DDD-6342-4AC6-8FB1-E3088EFDD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05" y="5899550"/>
                <a:ext cx="408766" cy="369332"/>
              </a:xfrm>
              <a:prstGeom prst="rect">
                <a:avLst/>
              </a:prstGeom>
              <a:blipFill>
                <a:blip r:embed="rId21"/>
                <a:stretch>
                  <a:fillRect l="-16418" r="-194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B86DF6-B397-4776-AB57-E909BCFE9081}"/>
                  </a:ext>
                </a:extLst>
              </p:cNvPr>
              <p:cNvSpPr txBox="1"/>
              <p:nvPr/>
            </p:nvSpPr>
            <p:spPr>
              <a:xfrm>
                <a:off x="8230448" y="5899550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B86DF6-B397-4776-AB57-E909BCFE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48" y="5899550"/>
                <a:ext cx="408766" cy="369332"/>
              </a:xfrm>
              <a:prstGeom prst="rect">
                <a:avLst/>
              </a:prstGeom>
              <a:blipFill>
                <a:blip r:embed="rId22"/>
                <a:stretch>
                  <a:fillRect l="-16418" r="-194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9BD09-19A1-40E5-9660-5B927F02D0A2}"/>
                  </a:ext>
                </a:extLst>
              </p:cNvPr>
              <p:cNvSpPr txBox="1"/>
              <p:nvPr/>
            </p:nvSpPr>
            <p:spPr>
              <a:xfrm>
                <a:off x="9067501" y="5867655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9BD09-19A1-40E5-9660-5B927F02D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501" y="5867655"/>
                <a:ext cx="408766" cy="369332"/>
              </a:xfrm>
              <a:prstGeom prst="rect">
                <a:avLst/>
              </a:prstGeom>
              <a:blipFill>
                <a:blip r:embed="rId23"/>
                <a:stretch>
                  <a:fillRect l="-16176" r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8C23DD-0BDC-41C9-8A31-9C3544845C8F}"/>
                  </a:ext>
                </a:extLst>
              </p:cNvPr>
              <p:cNvSpPr txBox="1"/>
              <p:nvPr/>
            </p:nvSpPr>
            <p:spPr>
              <a:xfrm>
                <a:off x="9842344" y="5867655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8C23DD-0BDC-41C9-8A31-9C354484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344" y="5867655"/>
                <a:ext cx="408766" cy="369332"/>
              </a:xfrm>
              <a:prstGeom prst="rect">
                <a:avLst/>
              </a:prstGeom>
              <a:blipFill>
                <a:blip r:embed="rId24"/>
                <a:stretch>
                  <a:fillRect l="-17910" r="-179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C92427-3371-4061-9A0C-1C849C3721A9}"/>
                  </a:ext>
                </a:extLst>
              </p:cNvPr>
              <p:cNvSpPr txBox="1"/>
              <p:nvPr/>
            </p:nvSpPr>
            <p:spPr>
              <a:xfrm>
                <a:off x="10644852" y="5866343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1C92427-3371-4061-9A0C-1C849C37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52" y="5866343"/>
                <a:ext cx="408766" cy="369332"/>
              </a:xfrm>
              <a:prstGeom prst="rect">
                <a:avLst/>
              </a:prstGeom>
              <a:blipFill>
                <a:blip r:embed="rId25"/>
                <a:stretch>
                  <a:fillRect l="-17910" r="-1940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0BEA10-3C75-43AF-A872-7F1B87B39895}"/>
                  </a:ext>
                </a:extLst>
              </p:cNvPr>
              <p:cNvSpPr txBox="1"/>
              <p:nvPr/>
            </p:nvSpPr>
            <p:spPr>
              <a:xfrm>
                <a:off x="458430" y="3209746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0BEA10-3C75-43AF-A872-7F1B87B3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0" y="3209746"/>
                <a:ext cx="641201" cy="369332"/>
              </a:xfrm>
              <a:prstGeom prst="rect">
                <a:avLst/>
              </a:prstGeom>
              <a:blipFill>
                <a:blip r:embed="rId26"/>
                <a:stretch>
                  <a:fillRect l="-10476" r="-123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9908CB-E738-4F9B-8527-463250359FED}"/>
                  </a:ext>
                </a:extLst>
              </p:cNvPr>
              <p:cNvSpPr txBox="1"/>
              <p:nvPr/>
            </p:nvSpPr>
            <p:spPr>
              <a:xfrm>
                <a:off x="486371" y="442482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9908CB-E738-4F9B-8527-463250359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71" y="4424829"/>
                <a:ext cx="641201" cy="369332"/>
              </a:xfrm>
              <a:prstGeom prst="rect">
                <a:avLst/>
              </a:prstGeom>
              <a:blipFill>
                <a:blip r:embed="rId27"/>
                <a:stretch>
                  <a:fillRect l="-11429" r="-1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A68748-3910-496C-BE4D-9681E245E0DD}"/>
                  </a:ext>
                </a:extLst>
              </p:cNvPr>
              <p:cNvSpPr txBox="1"/>
              <p:nvPr/>
            </p:nvSpPr>
            <p:spPr>
              <a:xfrm>
                <a:off x="486371" y="5587530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A68748-3910-496C-BE4D-9681E245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71" y="5587530"/>
                <a:ext cx="641201" cy="369332"/>
              </a:xfrm>
              <a:prstGeom prst="rect">
                <a:avLst/>
              </a:prstGeom>
              <a:blipFill>
                <a:blip r:embed="rId28"/>
                <a:stretch>
                  <a:fillRect l="-11429" r="-1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6ED267-693A-4B51-90E9-0BF3A3DC0181}"/>
                  </a:ext>
                </a:extLst>
              </p:cNvPr>
              <p:cNvSpPr txBox="1"/>
              <p:nvPr/>
            </p:nvSpPr>
            <p:spPr>
              <a:xfrm>
                <a:off x="6097158" y="3227441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6ED267-693A-4B51-90E9-0BF3A3D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8" y="3227441"/>
                <a:ext cx="641201" cy="369332"/>
              </a:xfrm>
              <a:prstGeom prst="rect">
                <a:avLst/>
              </a:prstGeom>
              <a:blipFill>
                <a:blip r:embed="rId29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DE802D-1DD7-4985-A10A-60F9DA5F8070}"/>
                  </a:ext>
                </a:extLst>
              </p:cNvPr>
              <p:cNvSpPr txBox="1"/>
              <p:nvPr/>
            </p:nvSpPr>
            <p:spPr>
              <a:xfrm>
                <a:off x="6097157" y="4373799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DE802D-1DD7-4985-A10A-60F9DA5F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7" y="4373799"/>
                <a:ext cx="641201" cy="369332"/>
              </a:xfrm>
              <a:prstGeom prst="rect">
                <a:avLst/>
              </a:prstGeom>
              <a:blipFill>
                <a:blip r:embed="rId30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59E5E-1052-46C5-A9C6-E93CC5A3195B}"/>
                  </a:ext>
                </a:extLst>
              </p:cNvPr>
              <p:cNvSpPr txBox="1"/>
              <p:nvPr/>
            </p:nvSpPr>
            <p:spPr>
              <a:xfrm>
                <a:off x="6133927" y="5617068"/>
                <a:ext cx="641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259E5E-1052-46C5-A9C6-E93CC5A3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27" y="5617068"/>
                <a:ext cx="641201" cy="369332"/>
              </a:xfrm>
              <a:prstGeom prst="rect">
                <a:avLst/>
              </a:prstGeom>
              <a:blipFill>
                <a:blip r:embed="rId31"/>
                <a:stretch>
                  <a:fillRect l="-10476" r="-1238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4</cp:revision>
  <dcterms:created xsi:type="dcterms:W3CDTF">2019-11-21T17:56:40Z</dcterms:created>
  <dcterms:modified xsi:type="dcterms:W3CDTF">2020-03-31T16:25:52Z</dcterms:modified>
</cp:coreProperties>
</file>