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11277600" cy="1005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3" autoAdjust="0"/>
    <p:restoredTop sz="94660"/>
  </p:normalViewPr>
  <p:slideViewPr>
    <p:cSldViewPr snapToGrid="0">
      <p:cViewPr>
        <p:scale>
          <a:sx n="45" d="100"/>
          <a:sy n="45" d="100"/>
        </p:scale>
        <p:origin x="1147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5820" y="1646133"/>
            <a:ext cx="9585960" cy="3501813"/>
          </a:xfrm>
        </p:spPr>
        <p:txBody>
          <a:bodyPr anchor="b"/>
          <a:lstStyle>
            <a:lvl1pPr algn="ctr">
              <a:defRPr sz="7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9700" y="5282989"/>
            <a:ext cx="8458200" cy="2428451"/>
          </a:xfrm>
        </p:spPr>
        <p:txBody>
          <a:bodyPr/>
          <a:lstStyle>
            <a:lvl1pPr marL="0" indent="0" algn="ctr">
              <a:buNone/>
              <a:defRPr sz="2960"/>
            </a:lvl1pPr>
            <a:lvl2pPr marL="563865" indent="0" algn="ctr">
              <a:buNone/>
              <a:defRPr sz="2467"/>
            </a:lvl2pPr>
            <a:lvl3pPr marL="1127730" indent="0" algn="ctr">
              <a:buNone/>
              <a:defRPr sz="2220"/>
            </a:lvl3pPr>
            <a:lvl4pPr marL="1691594" indent="0" algn="ctr">
              <a:buNone/>
              <a:defRPr sz="1973"/>
            </a:lvl4pPr>
            <a:lvl5pPr marL="2255459" indent="0" algn="ctr">
              <a:buNone/>
              <a:defRPr sz="1973"/>
            </a:lvl5pPr>
            <a:lvl6pPr marL="2819324" indent="0" algn="ctr">
              <a:buNone/>
              <a:defRPr sz="1973"/>
            </a:lvl6pPr>
            <a:lvl7pPr marL="3383189" indent="0" algn="ctr">
              <a:buNone/>
              <a:defRPr sz="1973"/>
            </a:lvl7pPr>
            <a:lvl8pPr marL="3947053" indent="0" algn="ctr">
              <a:buNone/>
              <a:defRPr sz="1973"/>
            </a:lvl8pPr>
            <a:lvl9pPr marL="4510918" indent="0" algn="ctr">
              <a:buNone/>
              <a:defRPr sz="197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FD7F1-B412-463A-8608-9277BD189BEB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348F3-26B7-4CEA-BD19-4FB4A3AD4E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978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FD7F1-B412-463A-8608-9277BD189BEB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348F3-26B7-4CEA-BD19-4FB4A3AD4E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23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070533" y="535517"/>
            <a:ext cx="2431733" cy="85240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5335" y="535517"/>
            <a:ext cx="7154228" cy="85240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FD7F1-B412-463A-8608-9277BD189BEB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348F3-26B7-4CEA-BD19-4FB4A3AD4E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215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FD7F1-B412-463A-8608-9277BD189BEB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348F3-26B7-4CEA-BD19-4FB4A3AD4E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932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462" y="2507618"/>
            <a:ext cx="9726930" cy="4184014"/>
          </a:xfrm>
        </p:spPr>
        <p:txBody>
          <a:bodyPr anchor="b"/>
          <a:lstStyle>
            <a:lvl1pPr>
              <a:defRPr sz="7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9462" y="6731215"/>
            <a:ext cx="9726930" cy="2200274"/>
          </a:xfrm>
        </p:spPr>
        <p:txBody>
          <a:bodyPr/>
          <a:lstStyle>
            <a:lvl1pPr marL="0" indent="0">
              <a:buNone/>
              <a:defRPr sz="2960">
                <a:solidFill>
                  <a:schemeClr val="tx1"/>
                </a:solidFill>
              </a:defRPr>
            </a:lvl1pPr>
            <a:lvl2pPr marL="563865" indent="0">
              <a:buNone/>
              <a:defRPr sz="2467">
                <a:solidFill>
                  <a:schemeClr val="tx1">
                    <a:tint val="75000"/>
                  </a:schemeClr>
                </a:solidFill>
              </a:defRPr>
            </a:lvl2pPr>
            <a:lvl3pPr marL="1127730" indent="0">
              <a:buNone/>
              <a:defRPr sz="2220">
                <a:solidFill>
                  <a:schemeClr val="tx1">
                    <a:tint val="75000"/>
                  </a:schemeClr>
                </a:solidFill>
              </a:defRPr>
            </a:lvl3pPr>
            <a:lvl4pPr marL="1691594" indent="0">
              <a:buNone/>
              <a:defRPr sz="1973">
                <a:solidFill>
                  <a:schemeClr val="tx1">
                    <a:tint val="75000"/>
                  </a:schemeClr>
                </a:solidFill>
              </a:defRPr>
            </a:lvl4pPr>
            <a:lvl5pPr marL="2255459" indent="0">
              <a:buNone/>
              <a:defRPr sz="1973">
                <a:solidFill>
                  <a:schemeClr val="tx1">
                    <a:tint val="75000"/>
                  </a:schemeClr>
                </a:solidFill>
              </a:defRPr>
            </a:lvl5pPr>
            <a:lvl6pPr marL="2819324" indent="0">
              <a:buNone/>
              <a:defRPr sz="1973">
                <a:solidFill>
                  <a:schemeClr val="tx1">
                    <a:tint val="75000"/>
                  </a:schemeClr>
                </a:solidFill>
              </a:defRPr>
            </a:lvl6pPr>
            <a:lvl7pPr marL="3383189" indent="0">
              <a:buNone/>
              <a:defRPr sz="1973">
                <a:solidFill>
                  <a:schemeClr val="tx1">
                    <a:tint val="75000"/>
                  </a:schemeClr>
                </a:solidFill>
              </a:defRPr>
            </a:lvl7pPr>
            <a:lvl8pPr marL="3947053" indent="0">
              <a:buNone/>
              <a:defRPr sz="1973">
                <a:solidFill>
                  <a:schemeClr val="tx1">
                    <a:tint val="75000"/>
                  </a:schemeClr>
                </a:solidFill>
              </a:defRPr>
            </a:lvl8pPr>
            <a:lvl9pPr marL="4510918" indent="0">
              <a:buNone/>
              <a:defRPr sz="197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FD7F1-B412-463A-8608-9277BD189BEB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348F3-26B7-4CEA-BD19-4FB4A3AD4E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450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5335" y="2677584"/>
            <a:ext cx="479298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09285" y="2677584"/>
            <a:ext cx="479298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FD7F1-B412-463A-8608-9277BD189BEB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348F3-26B7-4CEA-BD19-4FB4A3AD4E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108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6804" y="535519"/>
            <a:ext cx="9726930" cy="19441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6805" y="2465706"/>
            <a:ext cx="4770953" cy="1208404"/>
          </a:xfrm>
        </p:spPr>
        <p:txBody>
          <a:bodyPr anchor="b"/>
          <a:lstStyle>
            <a:lvl1pPr marL="0" indent="0">
              <a:buNone/>
              <a:defRPr sz="2960" b="1"/>
            </a:lvl1pPr>
            <a:lvl2pPr marL="563865" indent="0">
              <a:buNone/>
              <a:defRPr sz="2467" b="1"/>
            </a:lvl2pPr>
            <a:lvl3pPr marL="1127730" indent="0">
              <a:buNone/>
              <a:defRPr sz="2220" b="1"/>
            </a:lvl3pPr>
            <a:lvl4pPr marL="1691594" indent="0">
              <a:buNone/>
              <a:defRPr sz="1973" b="1"/>
            </a:lvl4pPr>
            <a:lvl5pPr marL="2255459" indent="0">
              <a:buNone/>
              <a:defRPr sz="1973" b="1"/>
            </a:lvl5pPr>
            <a:lvl6pPr marL="2819324" indent="0">
              <a:buNone/>
              <a:defRPr sz="1973" b="1"/>
            </a:lvl6pPr>
            <a:lvl7pPr marL="3383189" indent="0">
              <a:buNone/>
              <a:defRPr sz="1973" b="1"/>
            </a:lvl7pPr>
            <a:lvl8pPr marL="3947053" indent="0">
              <a:buNone/>
              <a:defRPr sz="1973" b="1"/>
            </a:lvl8pPr>
            <a:lvl9pPr marL="4510918" indent="0">
              <a:buNone/>
              <a:defRPr sz="197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6805" y="3674110"/>
            <a:ext cx="4770953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709286" y="2465706"/>
            <a:ext cx="4794449" cy="1208404"/>
          </a:xfrm>
        </p:spPr>
        <p:txBody>
          <a:bodyPr anchor="b"/>
          <a:lstStyle>
            <a:lvl1pPr marL="0" indent="0">
              <a:buNone/>
              <a:defRPr sz="2960" b="1"/>
            </a:lvl1pPr>
            <a:lvl2pPr marL="563865" indent="0">
              <a:buNone/>
              <a:defRPr sz="2467" b="1"/>
            </a:lvl2pPr>
            <a:lvl3pPr marL="1127730" indent="0">
              <a:buNone/>
              <a:defRPr sz="2220" b="1"/>
            </a:lvl3pPr>
            <a:lvl4pPr marL="1691594" indent="0">
              <a:buNone/>
              <a:defRPr sz="1973" b="1"/>
            </a:lvl4pPr>
            <a:lvl5pPr marL="2255459" indent="0">
              <a:buNone/>
              <a:defRPr sz="1973" b="1"/>
            </a:lvl5pPr>
            <a:lvl6pPr marL="2819324" indent="0">
              <a:buNone/>
              <a:defRPr sz="1973" b="1"/>
            </a:lvl6pPr>
            <a:lvl7pPr marL="3383189" indent="0">
              <a:buNone/>
              <a:defRPr sz="1973" b="1"/>
            </a:lvl7pPr>
            <a:lvl8pPr marL="3947053" indent="0">
              <a:buNone/>
              <a:defRPr sz="1973" b="1"/>
            </a:lvl8pPr>
            <a:lvl9pPr marL="4510918" indent="0">
              <a:buNone/>
              <a:defRPr sz="197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709286" y="3674110"/>
            <a:ext cx="4794449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FD7F1-B412-463A-8608-9277BD189BEB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348F3-26B7-4CEA-BD19-4FB4A3AD4E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581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FD7F1-B412-463A-8608-9277BD189BEB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348F3-26B7-4CEA-BD19-4FB4A3AD4E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188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FD7F1-B412-463A-8608-9277BD189BEB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348F3-26B7-4CEA-BD19-4FB4A3AD4E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66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6804" y="670560"/>
            <a:ext cx="3637320" cy="2346960"/>
          </a:xfrm>
        </p:spPr>
        <p:txBody>
          <a:bodyPr anchor="b"/>
          <a:lstStyle>
            <a:lvl1pPr>
              <a:defRPr sz="394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4449" y="1448226"/>
            <a:ext cx="5709285" cy="7147983"/>
          </a:xfrm>
        </p:spPr>
        <p:txBody>
          <a:bodyPr/>
          <a:lstStyle>
            <a:lvl1pPr>
              <a:defRPr sz="3947"/>
            </a:lvl1pPr>
            <a:lvl2pPr>
              <a:defRPr sz="3453"/>
            </a:lvl2pPr>
            <a:lvl3pPr>
              <a:defRPr sz="2960"/>
            </a:lvl3pPr>
            <a:lvl4pPr>
              <a:defRPr sz="2467"/>
            </a:lvl4pPr>
            <a:lvl5pPr>
              <a:defRPr sz="2467"/>
            </a:lvl5pPr>
            <a:lvl6pPr>
              <a:defRPr sz="2467"/>
            </a:lvl6pPr>
            <a:lvl7pPr>
              <a:defRPr sz="2467"/>
            </a:lvl7pPr>
            <a:lvl8pPr>
              <a:defRPr sz="2467"/>
            </a:lvl8pPr>
            <a:lvl9pPr>
              <a:defRPr sz="24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6804" y="3017520"/>
            <a:ext cx="3637320" cy="5590329"/>
          </a:xfrm>
        </p:spPr>
        <p:txBody>
          <a:bodyPr/>
          <a:lstStyle>
            <a:lvl1pPr marL="0" indent="0">
              <a:buNone/>
              <a:defRPr sz="1973"/>
            </a:lvl1pPr>
            <a:lvl2pPr marL="563865" indent="0">
              <a:buNone/>
              <a:defRPr sz="1727"/>
            </a:lvl2pPr>
            <a:lvl3pPr marL="1127730" indent="0">
              <a:buNone/>
              <a:defRPr sz="1480"/>
            </a:lvl3pPr>
            <a:lvl4pPr marL="1691594" indent="0">
              <a:buNone/>
              <a:defRPr sz="1233"/>
            </a:lvl4pPr>
            <a:lvl5pPr marL="2255459" indent="0">
              <a:buNone/>
              <a:defRPr sz="1233"/>
            </a:lvl5pPr>
            <a:lvl6pPr marL="2819324" indent="0">
              <a:buNone/>
              <a:defRPr sz="1233"/>
            </a:lvl6pPr>
            <a:lvl7pPr marL="3383189" indent="0">
              <a:buNone/>
              <a:defRPr sz="1233"/>
            </a:lvl7pPr>
            <a:lvl8pPr marL="3947053" indent="0">
              <a:buNone/>
              <a:defRPr sz="1233"/>
            </a:lvl8pPr>
            <a:lvl9pPr marL="4510918" indent="0">
              <a:buNone/>
              <a:defRPr sz="12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FD7F1-B412-463A-8608-9277BD189BEB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348F3-26B7-4CEA-BD19-4FB4A3AD4E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750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6804" y="670560"/>
            <a:ext cx="3637320" cy="2346960"/>
          </a:xfrm>
        </p:spPr>
        <p:txBody>
          <a:bodyPr anchor="b"/>
          <a:lstStyle>
            <a:lvl1pPr>
              <a:defRPr sz="394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94449" y="1448226"/>
            <a:ext cx="5709285" cy="7147983"/>
          </a:xfrm>
        </p:spPr>
        <p:txBody>
          <a:bodyPr anchor="t"/>
          <a:lstStyle>
            <a:lvl1pPr marL="0" indent="0">
              <a:buNone/>
              <a:defRPr sz="3947"/>
            </a:lvl1pPr>
            <a:lvl2pPr marL="563865" indent="0">
              <a:buNone/>
              <a:defRPr sz="3453"/>
            </a:lvl2pPr>
            <a:lvl3pPr marL="1127730" indent="0">
              <a:buNone/>
              <a:defRPr sz="2960"/>
            </a:lvl3pPr>
            <a:lvl4pPr marL="1691594" indent="0">
              <a:buNone/>
              <a:defRPr sz="2467"/>
            </a:lvl4pPr>
            <a:lvl5pPr marL="2255459" indent="0">
              <a:buNone/>
              <a:defRPr sz="2467"/>
            </a:lvl5pPr>
            <a:lvl6pPr marL="2819324" indent="0">
              <a:buNone/>
              <a:defRPr sz="2467"/>
            </a:lvl6pPr>
            <a:lvl7pPr marL="3383189" indent="0">
              <a:buNone/>
              <a:defRPr sz="2467"/>
            </a:lvl7pPr>
            <a:lvl8pPr marL="3947053" indent="0">
              <a:buNone/>
              <a:defRPr sz="2467"/>
            </a:lvl8pPr>
            <a:lvl9pPr marL="4510918" indent="0">
              <a:buNone/>
              <a:defRPr sz="24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6804" y="3017520"/>
            <a:ext cx="3637320" cy="5590329"/>
          </a:xfrm>
        </p:spPr>
        <p:txBody>
          <a:bodyPr/>
          <a:lstStyle>
            <a:lvl1pPr marL="0" indent="0">
              <a:buNone/>
              <a:defRPr sz="1973"/>
            </a:lvl1pPr>
            <a:lvl2pPr marL="563865" indent="0">
              <a:buNone/>
              <a:defRPr sz="1727"/>
            </a:lvl2pPr>
            <a:lvl3pPr marL="1127730" indent="0">
              <a:buNone/>
              <a:defRPr sz="1480"/>
            </a:lvl3pPr>
            <a:lvl4pPr marL="1691594" indent="0">
              <a:buNone/>
              <a:defRPr sz="1233"/>
            </a:lvl4pPr>
            <a:lvl5pPr marL="2255459" indent="0">
              <a:buNone/>
              <a:defRPr sz="1233"/>
            </a:lvl5pPr>
            <a:lvl6pPr marL="2819324" indent="0">
              <a:buNone/>
              <a:defRPr sz="1233"/>
            </a:lvl6pPr>
            <a:lvl7pPr marL="3383189" indent="0">
              <a:buNone/>
              <a:defRPr sz="1233"/>
            </a:lvl7pPr>
            <a:lvl8pPr marL="3947053" indent="0">
              <a:buNone/>
              <a:defRPr sz="1233"/>
            </a:lvl8pPr>
            <a:lvl9pPr marL="4510918" indent="0">
              <a:buNone/>
              <a:defRPr sz="12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FD7F1-B412-463A-8608-9277BD189BEB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348F3-26B7-4CEA-BD19-4FB4A3AD4E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932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5335" y="535519"/>
            <a:ext cx="9726930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5335" y="2677584"/>
            <a:ext cx="9726930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5335" y="9322649"/>
            <a:ext cx="253746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BFD7F1-B412-463A-8608-9277BD189BEB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35705" y="9322649"/>
            <a:ext cx="38061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64805" y="9322649"/>
            <a:ext cx="253746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B348F3-26B7-4CEA-BD19-4FB4A3AD4E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963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127730" rtl="0" eaLnBrk="1" latinLnBrk="0" hangingPunct="1">
        <a:lnSpc>
          <a:spcPct val="90000"/>
        </a:lnSpc>
        <a:spcBef>
          <a:spcPct val="0"/>
        </a:spcBef>
        <a:buNone/>
        <a:defRPr sz="542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1932" indent="-281932" algn="l" defTabSz="1127730" rtl="0" eaLnBrk="1" latinLnBrk="0" hangingPunct="1">
        <a:lnSpc>
          <a:spcPct val="90000"/>
        </a:lnSpc>
        <a:spcBef>
          <a:spcPts val="1233"/>
        </a:spcBef>
        <a:buFont typeface="Arial" panose="020B0604020202020204" pitchFamily="34" charset="0"/>
        <a:buChar char="•"/>
        <a:defRPr sz="3453" kern="1200">
          <a:solidFill>
            <a:schemeClr val="tx1"/>
          </a:solidFill>
          <a:latin typeface="+mn-lt"/>
          <a:ea typeface="+mn-ea"/>
          <a:cs typeface="+mn-cs"/>
        </a:defRPr>
      </a:lvl1pPr>
      <a:lvl2pPr marL="845797" indent="-281932" algn="l" defTabSz="1127730" rtl="0" eaLnBrk="1" latinLnBrk="0" hangingPunct="1">
        <a:lnSpc>
          <a:spcPct val="90000"/>
        </a:lnSpc>
        <a:spcBef>
          <a:spcPts val="617"/>
        </a:spcBef>
        <a:buFont typeface="Arial" panose="020B0604020202020204" pitchFamily="34" charset="0"/>
        <a:buChar char="•"/>
        <a:defRPr sz="2960" kern="1200">
          <a:solidFill>
            <a:schemeClr val="tx1"/>
          </a:solidFill>
          <a:latin typeface="+mn-lt"/>
          <a:ea typeface="+mn-ea"/>
          <a:cs typeface="+mn-cs"/>
        </a:defRPr>
      </a:lvl2pPr>
      <a:lvl3pPr marL="1409662" indent="-281932" algn="l" defTabSz="1127730" rtl="0" eaLnBrk="1" latinLnBrk="0" hangingPunct="1">
        <a:lnSpc>
          <a:spcPct val="90000"/>
        </a:lnSpc>
        <a:spcBef>
          <a:spcPts val="617"/>
        </a:spcBef>
        <a:buFont typeface="Arial" panose="020B0604020202020204" pitchFamily="34" charset="0"/>
        <a:buChar char="•"/>
        <a:defRPr sz="2467" kern="1200">
          <a:solidFill>
            <a:schemeClr val="tx1"/>
          </a:solidFill>
          <a:latin typeface="+mn-lt"/>
          <a:ea typeface="+mn-ea"/>
          <a:cs typeface="+mn-cs"/>
        </a:defRPr>
      </a:lvl3pPr>
      <a:lvl4pPr marL="1973527" indent="-281932" algn="l" defTabSz="1127730" rtl="0" eaLnBrk="1" latinLnBrk="0" hangingPunct="1">
        <a:lnSpc>
          <a:spcPct val="90000"/>
        </a:lnSpc>
        <a:spcBef>
          <a:spcPts val="617"/>
        </a:spcBef>
        <a:buFont typeface="Arial" panose="020B0604020202020204" pitchFamily="34" charset="0"/>
        <a:buChar char="•"/>
        <a:defRPr sz="2220" kern="1200">
          <a:solidFill>
            <a:schemeClr val="tx1"/>
          </a:solidFill>
          <a:latin typeface="+mn-lt"/>
          <a:ea typeface="+mn-ea"/>
          <a:cs typeface="+mn-cs"/>
        </a:defRPr>
      </a:lvl4pPr>
      <a:lvl5pPr marL="2537391" indent="-281932" algn="l" defTabSz="1127730" rtl="0" eaLnBrk="1" latinLnBrk="0" hangingPunct="1">
        <a:lnSpc>
          <a:spcPct val="90000"/>
        </a:lnSpc>
        <a:spcBef>
          <a:spcPts val="617"/>
        </a:spcBef>
        <a:buFont typeface="Arial" panose="020B0604020202020204" pitchFamily="34" charset="0"/>
        <a:buChar char="•"/>
        <a:defRPr sz="2220" kern="1200">
          <a:solidFill>
            <a:schemeClr val="tx1"/>
          </a:solidFill>
          <a:latin typeface="+mn-lt"/>
          <a:ea typeface="+mn-ea"/>
          <a:cs typeface="+mn-cs"/>
        </a:defRPr>
      </a:lvl5pPr>
      <a:lvl6pPr marL="3101256" indent="-281932" algn="l" defTabSz="1127730" rtl="0" eaLnBrk="1" latinLnBrk="0" hangingPunct="1">
        <a:lnSpc>
          <a:spcPct val="90000"/>
        </a:lnSpc>
        <a:spcBef>
          <a:spcPts val="617"/>
        </a:spcBef>
        <a:buFont typeface="Arial" panose="020B0604020202020204" pitchFamily="34" charset="0"/>
        <a:buChar char="•"/>
        <a:defRPr sz="2220" kern="1200">
          <a:solidFill>
            <a:schemeClr val="tx1"/>
          </a:solidFill>
          <a:latin typeface="+mn-lt"/>
          <a:ea typeface="+mn-ea"/>
          <a:cs typeface="+mn-cs"/>
        </a:defRPr>
      </a:lvl6pPr>
      <a:lvl7pPr marL="3665121" indent="-281932" algn="l" defTabSz="1127730" rtl="0" eaLnBrk="1" latinLnBrk="0" hangingPunct="1">
        <a:lnSpc>
          <a:spcPct val="90000"/>
        </a:lnSpc>
        <a:spcBef>
          <a:spcPts val="617"/>
        </a:spcBef>
        <a:buFont typeface="Arial" panose="020B0604020202020204" pitchFamily="34" charset="0"/>
        <a:buChar char="•"/>
        <a:defRPr sz="2220" kern="1200">
          <a:solidFill>
            <a:schemeClr val="tx1"/>
          </a:solidFill>
          <a:latin typeface="+mn-lt"/>
          <a:ea typeface="+mn-ea"/>
          <a:cs typeface="+mn-cs"/>
        </a:defRPr>
      </a:lvl7pPr>
      <a:lvl8pPr marL="4228986" indent="-281932" algn="l" defTabSz="1127730" rtl="0" eaLnBrk="1" latinLnBrk="0" hangingPunct="1">
        <a:lnSpc>
          <a:spcPct val="90000"/>
        </a:lnSpc>
        <a:spcBef>
          <a:spcPts val="617"/>
        </a:spcBef>
        <a:buFont typeface="Arial" panose="020B0604020202020204" pitchFamily="34" charset="0"/>
        <a:buChar char="•"/>
        <a:defRPr sz="2220" kern="1200">
          <a:solidFill>
            <a:schemeClr val="tx1"/>
          </a:solidFill>
          <a:latin typeface="+mn-lt"/>
          <a:ea typeface="+mn-ea"/>
          <a:cs typeface="+mn-cs"/>
        </a:defRPr>
      </a:lvl8pPr>
      <a:lvl9pPr marL="4792850" indent="-281932" algn="l" defTabSz="1127730" rtl="0" eaLnBrk="1" latinLnBrk="0" hangingPunct="1">
        <a:lnSpc>
          <a:spcPct val="90000"/>
        </a:lnSpc>
        <a:spcBef>
          <a:spcPts val="617"/>
        </a:spcBef>
        <a:buFont typeface="Arial" panose="020B0604020202020204" pitchFamily="34" charset="0"/>
        <a:buChar char="•"/>
        <a:defRPr sz="22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27730" rtl="0" eaLnBrk="1" latinLnBrk="0" hangingPunct="1">
        <a:defRPr sz="2220" kern="1200">
          <a:solidFill>
            <a:schemeClr val="tx1"/>
          </a:solidFill>
          <a:latin typeface="+mn-lt"/>
          <a:ea typeface="+mn-ea"/>
          <a:cs typeface="+mn-cs"/>
        </a:defRPr>
      </a:lvl1pPr>
      <a:lvl2pPr marL="563865" algn="l" defTabSz="1127730" rtl="0" eaLnBrk="1" latinLnBrk="0" hangingPunct="1">
        <a:defRPr sz="2220" kern="1200">
          <a:solidFill>
            <a:schemeClr val="tx1"/>
          </a:solidFill>
          <a:latin typeface="+mn-lt"/>
          <a:ea typeface="+mn-ea"/>
          <a:cs typeface="+mn-cs"/>
        </a:defRPr>
      </a:lvl2pPr>
      <a:lvl3pPr marL="1127730" algn="l" defTabSz="1127730" rtl="0" eaLnBrk="1" latinLnBrk="0" hangingPunct="1">
        <a:defRPr sz="2220" kern="1200">
          <a:solidFill>
            <a:schemeClr val="tx1"/>
          </a:solidFill>
          <a:latin typeface="+mn-lt"/>
          <a:ea typeface="+mn-ea"/>
          <a:cs typeface="+mn-cs"/>
        </a:defRPr>
      </a:lvl3pPr>
      <a:lvl4pPr marL="1691594" algn="l" defTabSz="1127730" rtl="0" eaLnBrk="1" latinLnBrk="0" hangingPunct="1">
        <a:defRPr sz="2220" kern="1200">
          <a:solidFill>
            <a:schemeClr val="tx1"/>
          </a:solidFill>
          <a:latin typeface="+mn-lt"/>
          <a:ea typeface="+mn-ea"/>
          <a:cs typeface="+mn-cs"/>
        </a:defRPr>
      </a:lvl4pPr>
      <a:lvl5pPr marL="2255459" algn="l" defTabSz="1127730" rtl="0" eaLnBrk="1" latinLnBrk="0" hangingPunct="1">
        <a:defRPr sz="2220" kern="1200">
          <a:solidFill>
            <a:schemeClr val="tx1"/>
          </a:solidFill>
          <a:latin typeface="+mn-lt"/>
          <a:ea typeface="+mn-ea"/>
          <a:cs typeface="+mn-cs"/>
        </a:defRPr>
      </a:lvl5pPr>
      <a:lvl6pPr marL="2819324" algn="l" defTabSz="1127730" rtl="0" eaLnBrk="1" latinLnBrk="0" hangingPunct="1">
        <a:defRPr sz="2220" kern="1200">
          <a:solidFill>
            <a:schemeClr val="tx1"/>
          </a:solidFill>
          <a:latin typeface="+mn-lt"/>
          <a:ea typeface="+mn-ea"/>
          <a:cs typeface="+mn-cs"/>
        </a:defRPr>
      </a:lvl6pPr>
      <a:lvl7pPr marL="3383189" algn="l" defTabSz="1127730" rtl="0" eaLnBrk="1" latinLnBrk="0" hangingPunct="1">
        <a:defRPr sz="2220" kern="1200">
          <a:solidFill>
            <a:schemeClr val="tx1"/>
          </a:solidFill>
          <a:latin typeface="+mn-lt"/>
          <a:ea typeface="+mn-ea"/>
          <a:cs typeface="+mn-cs"/>
        </a:defRPr>
      </a:lvl7pPr>
      <a:lvl8pPr marL="3947053" algn="l" defTabSz="1127730" rtl="0" eaLnBrk="1" latinLnBrk="0" hangingPunct="1">
        <a:defRPr sz="2220" kern="1200">
          <a:solidFill>
            <a:schemeClr val="tx1"/>
          </a:solidFill>
          <a:latin typeface="+mn-lt"/>
          <a:ea typeface="+mn-ea"/>
          <a:cs typeface="+mn-cs"/>
        </a:defRPr>
      </a:lvl8pPr>
      <a:lvl9pPr marL="4510918" algn="l" defTabSz="1127730" rtl="0" eaLnBrk="1" latinLnBrk="0" hangingPunct="1">
        <a:defRPr sz="22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" name="Group 122">
            <a:extLst>
              <a:ext uri="{FF2B5EF4-FFF2-40B4-BE49-F238E27FC236}">
                <a16:creationId xmlns:a16="http://schemas.microsoft.com/office/drawing/2014/main" id="{88B93377-A2B9-4C08-9F82-42C6DE83C13C}"/>
              </a:ext>
            </a:extLst>
          </p:cNvPr>
          <p:cNvGrpSpPr/>
          <p:nvPr/>
        </p:nvGrpSpPr>
        <p:grpSpPr>
          <a:xfrm>
            <a:off x="176710" y="183050"/>
            <a:ext cx="11162275" cy="9736949"/>
            <a:chOff x="176710" y="-646681"/>
            <a:chExt cx="11162275" cy="9736949"/>
          </a:xfrm>
        </p:grpSpPr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C89268C1-EE8A-412B-9C9F-F16C46FB3B56}"/>
                </a:ext>
              </a:extLst>
            </p:cNvPr>
            <p:cNvGrpSpPr/>
            <p:nvPr/>
          </p:nvGrpSpPr>
          <p:grpSpPr>
            <a:xfrm>
              <a:off x="176710" y="4827399"/>
              <a:ext cx="5825835" cy="4262869"/>
              <a:chOff x="-463709" y="68038"/>
              <a:chExt cx="5825835" cy="4262869"/>
            </a:xfrm>
          </p:grpSpPr>
          <p:pic>
            <p:nvPicPr>
              <p:cNvPr id="170" name="Picture 169">
                <a:extLst>
                  <a:ext uri="{FF2B5EF4-FFF2-40B4-BE49-F238E27FC236}">
                    <a16:creationId xmlns:a16="http://schemas.microsoft.com/office/drawing/2014/main" id="{CFE2F53D-FD19-40C3-9CF0-AD9A2B17F1D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000706" y="624589"/>
                <a:ext cx="889972" cy="3706318"/>
              </a:xfrm>
              <a:prstGeom prst="rect">
                <a:avLst/>
              </a:prstGeom>
            </p:spPr>
          </p:pic>
          <p:pic>
            <p:nvPicPr>
              <p:cNvPr id="171" name="Picture 170">
                <a:extLst>
                  <a:ext uri="{FF2B5EF4-FFF2-40B4-BE49-F238E27FC236}">
                    <a16:creationId xmlns:a16="http://schemas.microsoft.com/office/drawing/2014/main" id="{3D3A190B-3608-4D85-89F1-AC17E1C4ABE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463709" y="68038"/>
                <a:ext cx="5825835" cy="753356"/>
              </a:xfrm>
              <a:prstGeom prst="rect">
                <a:avLst/>
              </a:prstGeom>
            </p:spPr>
          </p:pic>
        </p:grpSp>
        <p:grpSp>
          <p:nvGrpSpPr>
            <p:cNvPr id="125" name="Group 124">
              <a:extLst>
                <a:ext uri="{FF2B5EF4-FFF2-40B4-BE49-F238E27FC236}">
                  <a16:creationId xmlns:a16="http://schemas.microsoft.com/office/drawing/2014/main" id="{C18F8700-D825-4A64-A226-66EA78AFC512}"/>
                </a:ext>
              </a:extLst>
            </p:cNvPr>
            <p:cNvGrpSpPr/>
            <p:nvPr/>
          </p:nvGrpSpPr>
          <p:grpSpPr>
            <a:xfrm>
              <a:off x="6180498" y="519133"/>
              <a:ext cx="4920368" cy="4052867"/>
              <a:chOff x="5563328" y="519395"/>
              <a:chExt cx="4920368" cy="4052867"/>
            </a:xfrm>
          </p:grpSpPr>
          <p:pic>
            <p:nvPicPr>
              <p:cNvPr id="168" name="Picture 167">
                <a:extLst>
                  <a:ext uri="{FF2B5EF4-FFF2-40B4-BE49-F238E27FC236}">
                    <a16:creationId xmlns:a16="http://schemas.microsoft.com/office/drawing/2014/main" id="{94687F58-175E-4BB7-B499-D96DDDAB6D8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696247" y="1272752"/>
                <a:ext cx="878834" cy="3299510"/>
              </a:xfrm>
              <a:prstGeom prst="rect">
                <a:avLst/>
              </a:prstGeom>
            </p:spPr>
          </p:pic>
          <p:pic>
            <p:nvPicPr>
              <p:cNvPr id="169" name="Picture 168">
                <a:extLst>
                  <a:ext uri="{FF2B5EF4-FFF2-40B4-BE49-F238E27FC236}">
                    <a16:creationId xmlns:a16="http://schemas.microsoft.com/office/drawing/2014/main" id="{F0E38EF4-1C1D-4881-93E2-45058EC21A8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563328" y="519395"/>
                <a:ext cx="4920368" cy="753357"/>
              </a:xfrm>
              <a:prstGeom prst="rect">
                <a:avLst/>
              </a:prstGeom>
            </p:spPr>
          </p:pic>
        </p:grpSp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930448D8-0F56-4060-9A8D-3A345AAE26A6}"/>
                </a:ext>
              </a:extLst>
            </p:cNvPr>
            <p:cNvGrpSpPr/>
            <p:nvPr/>
          </p:nvGrpSpPr>
          <p:grpSpPr>
            <a:xfrm>
              <a:off x="6180498" y="4827399"/>
              <a:ext cx="4920376" cy="4262869"/>
              <a:chOff x="10655040" y="19581"/>
              <a:chExt cx="4920376" cy="4262869"/>
            </a:xfrm>
          </p:grpSpPr>
          <p:pic>
            <p:nvPicPr>
              <p:cNvPr id="166" name="Picture 165">
                <a:extLst>
                  <a:ext uri="{FF2B5EF4-FFF2-40B4-BE49-F238E27FC236}">
                    <a16:creationId xmlns:a16="http://schemas.microsoft.com/office/drawing/2014/main" id="{3A44DB80-500C-4D84-9C00-48A90B47414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2825201" y="681689"/>
                <a:ext cx="841591" cy="3600761"/>
              </a:xfrm>
              <a:prstGeom prst="rect">
                <a:avLst/>
              </a:prstGeom>
            </p:spPr>
          </p:pic>
          <p:pic>
            <p:nvPicPr>
              <p:cNvPr id="167" name="Picture 166">
                <a:extLst>
                  <a:ext uri="{FF2B5EF4-FFF2-40B4-BE49-F238E27FC236}">
                    <a16:creationId xmlns:a16="http://schemas.microsoft.com/office/drawing/2014/main" id="{DF05603C-C5F2-4F30-B9A3-1BF7F2265C9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655040" y="19581"/>
                <a:ext cx="4920376" cy="797906"/>
              </a:xfrm>
              <a:prstGeom prst="rect">
                <a:avLst/>
              </a:prstGeom>
            </p:spPr>
          </p:pic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7" name="TextBox 126">
                  <a:extLst>
                    <a:ext uri="{FF2B5EF4-FFF2-40B4-BE49-F238E27FC236}">
                      <a16:creationId xmlns:a16="http://schemas.microsoft.com/office/drawing/2014/main" id="{0CC7F4F4-6F95-443A-B8ED-590EDF97C71C}"/>
                    </a:ext>
                  </a:extLst>
                </p:cNvPr>
                <p:cNvSpPr txBox="1"/>
                <p:nvPr/>
              </p:nvSpPr>
              <p:spPr>
                <a:xfrm>
                  <a:off x="9590973" y="1917190"/>
                  <a:ext cx="1509901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Θ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𝑚𝑖𝑑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>
            <p:sp>
              <p:nvSpPr>
                <p:cNvPr id="127" name="TextBox 126">
                  <a:extLst>
                    <a:ext uri="{FF2B5EF4-FFF2-40B4-BE49-F238E27FC236}">
                      <a16:creationId xmlns:a16="http://schemas.microsoft.com/office/drawing/2014/main" id="{0CC7F4F4-6F95-443A-B8ED-590EDF97C71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90973" y="1917190"/>
                  <a:ext cx="1509901" cy="43088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8" name="TextBox 127">
                  <a:extLst>
                    <a:ext uri="{FF2B5EF4-FFF2-40B4-BE49-F238E27FC236}">
                      <a16:creationId xmlns:a16="http://schemas.microsoft.com/office/drawing/2014/main" id="{CDDF9AD7-2166-426D-8AE6-8B4BDB12E9C2}"/>
                    </a:ext>
                  </a:extLst>
                </p:cNvPr>
                <p:cNvSpPr txBox="1"/>
                <p:nvPr/>
              </p:nvSpPr>
              <p:spPr>
                <a:xfrm>
                  <a:off x="3531097" y="6481964"/>
                  <a:ext cx="2081852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Θ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𝑚𝑖𝑑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=0.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>
            <p:sp>
              <p:nvSpPr>
                <p:cNvPr id="128" name="TextBox 127">
                  <a:extLst>
                    <a:ext uri="{FF2B5EF4-FFF2-40B4-BE49-F238E27FC236}">
                      <a16:creationId xmlns:a16="http://schemas.microsoft.com/office/drawing/2014/main" id="{CDDF9AD7-2166-426D-8AE6-8B4BDB12E9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31097" y="6481964"/>
                  <a:ext cx="2081852" cy="430887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9" name="TextBox 128">
                  <a:extLst>
                    <a:ext uri="{FF2B5EF4-FFF2-40B4-BE49-F238E27FC236}">
                      <a16:creationId xmlns:a16="http://schemas.microsoft.com/office/drawing/2014/main" id="{1996D2B8-046D-4C6F-82E6-1036E12DE802}"/>
                    </a:ext>
                  </a:extLst>
                </p:cNvPr>
                <p:cNvSpPr txBox="1"/>
                <p:nvPr/>
              </p:nvSpPr>
              <p:spPr>
                <a:xfrm>
                  <a:off x="9257133" y="6481964"/>
                  <a:ext cx="2081852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Θ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𝑚𝑖𝑑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=1.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>
            <p:sp>
              <p:nvSpPr>
                <p:cNvPr id="129" name="TextBox 128">
                  <a:extLst>
                    <a:ext uri="{FF2B5EF4-FFF2-40B4-BE49-F238E27FC236}">
                      <a16:creationId xmlns:a16="http://schemas.microsoft.com/office/drawing/2014/main" id="{1996D2B8-046D-4C6F-82E6-1036E12DE80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57133" y="6481964"/>
                  <a:ext cx="2081852" cy="430887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C43EDC2B-5CC0-46E5-994F-CFE4DAC62D1C}"/>
                </a:ext>
              </a:extLst>
            </p:cNvPr>
            <p:cNvGrpSpPr/>
            <p:nvPr/>
          </p:nvGrpSpPr>
          <p:grpSpPr>
            <a:xfrm>
              <a:off x="176711" y="-646681"/>
              <a:ext cx="5825840" cy="5320378"/>
              <a:chOff x="790113" y="289139"/>
              <a:chExt cx="9083337" cy="5320378"/>
            </a:xfrm>
          </p:grpSpPr>
          <p:sp>
            <p:nvSpPr>
              <p:cNvPr id="131" name="Rectangle 130">
                <a:extLst>
                  <a:ext uri="{FF2B5EF4-FFF2-40B4-BE49-F238E27FC236}">
                    <a16:creationId xmlns:a16="http://schemas.microsoft.com/office/drawing/2014/main" id="{64215276-FD81-4DC6-B356-D200F24F1423}"/>
                  </a:ext>
                </a:extLst>
              </p:cNvPr>
              <p:cNvSpPr/>
              <p:nvPr/>
            </p:nvSpPr>
            <p:spPr>
              <a:xfrm>
                <a:off x="790113" y="1510842"/>
                <a:ext cx="3293616" cy="69746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130A1841-D0B4-4882-8D43-B8913DDD6DC4}"/>
                  </a:ext>
                </a:extLst>
              </p:cNvPr>
              <p:cNvSpPr/>
              <p:nvPr/>
            </p:nvSpPr>
            <p:spPr>
              <a:xfrm>
                <a:off x="6579834" y="1510842"/>
                <a:ext cx="3293616" cy="69746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8D90E17D-7FF4-4DF5-ABD3-F63CB49CFAD3}"/>
                  </a:ext>
                </a:extLst>
              </p:cNvPr>
              <p:cNvSpPr/>
              <p:nvPr/>
            </p:nvSpPr>
            <p:spPr>
              <a:xfrm rot="5400000">
                <a:off x="3693948" y="3283373"/>
                <a:ext cx="3293616" cy="135867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A31B37CD-0076-4F47-8931-B377CFCC7901}"/>
                  </a:ext>
                </a:extLst>
              </p:cNvPr>
              <p:cNvSpPr/>
              <p:nvPr/>
            </p:nvSpPr>
            <p:spPr>
              <a:xfrm>
                <a:off x="4200618" y="1510842"/>
                <a:ext cx="2244571" cy="69746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5" name="Straight Arrow Connector 134">
                <a:extLst>
                  <a:ext uri="{FF2B5EF4-FFF2-40B4-BE49-F238E27FC236}">
                    <a16:creationId xmlns:a16="http://schemas.microsoft.com/office/drawing/2014/main" id="{F598CB64-F5BC-4FEB-B905-3B9D860B53C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95404" y="1866529"/>
                <a:ext cx="932112" cy="0"/>
              </a:xfrm>
              <a:prstGeom prst="straightConnector1">
                <a:avLst/>
              </a:prstGeom>
              <a:ln w="635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Arrow Connector 135">
                <a:extLst>
                  <a:ext uri="{FF2B5EF4-FFF2-40B4-BE49-F238E27FC236}">
                    <a16:creationId xmlns:a16="http://schemas.microsoft.com/office/drawing/2014/main" id="{6037EDBF-D4BD-4D8E-9ECB-89738A6DACD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485356" y="1890944"/>
                <a:ext cx="1065319" cy="0"/>
              </a:xfrm>
              <a:prstGeom prst="straightConnector1">
                <a:avLst/>
              </a:prstGeom>
              <a:ln w="635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Arrow Connector 136">
                <a:extLst>
                  <a:ext uri="{FF2B5EF4-FFF2-40B4-BE49-F238E27FC236}">
                    <a16:creationId xmlns:a16="http://schemas.microsoft.com/office/drawing/2014/main" id="{C6541588-3C7F-461E-A3ED-B936D9D9840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307366" y="2982317"/>
                <a:ext cx="1" cy="1110289"/>
              </a:xfrm>
              <a:prstGeom prst="straightConnector1">
                <a:avLst/>
              </a:prstGeom>
              <a:ln w="635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>
                <a:extLst>
                  <a:ext uri="{FF2B5EF4-FFF2-40B4-BE49-F238E27FC236}">
                    <a16:creationId xmlns:a16="http://schemas.microsoft.com/office/drawing/2014/main" id="{69CDBBD0-FE4A-4C84-898F-17C9A3D619C8}"/>
                  </a:ext>
                </a:extLst>
              </p:cNvPr>
              <p:cNvCxnSpPr/>
              <p:nvPr/>
            </p:nvCxnSpPr>
            <p:spPr>
              <a:xfrm flipV="1">
                <a:off x="4200618" y="553745"/>
                <a:ext cx="0" cy="1150768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>
                <a:extLst>
                  <a:ext uri="{FF2B5EF4-FFF2-40B4-BE49-F238E27FC236}">
                    <a16:creationId xmlns:a16="http://schemas.microsoft.com/office/drawing/2014/main" id="{19170450-A7D3-44F4-9504-7229771C155A}"/>
                  </a:ext>
                </a:extLst>
              </p:cNvPr>
              <p:cNvCxnSpPr/>
              <p:nvPr/>
            </p:nvCxnSpPr>
            <p:spPr>
              <a:xfrm flipV="1">
                <a:off x="6445189" y="553745"/>
                <a:ext cx="0" cy="1150768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>
                <a:extLst>
                  <a:ext uri="{FF2B5EF4-FFF2-40B4-BE49-F238E27FC236}">
                    <a16:creationId xmlns:a16="http://schemas.microsoft.com/office/drawing/2014/main" id="{5308BA19-1578-4A14-8684-B7B12743CB4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200618" y="553745"/>
                <a:ext cx="801950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>
                <a:extLst>
                  <a:ext uri="{FF2B5EF4-FFF2-40B4-BE49-F238E27FC236}">
                    <a16:creationId xmlns:a16="http://schemas.microsoft.com/office/drawing/2014/main" id="{B1AA7890-D7C6-4C7F-BD04-78B291F1D44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643239" y="553745"/>
                <a:ext cx="801950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42" name="TextBox 141">
                    <a:extLst>
                      <a:ext uri="{FF2B5EF4-FFF2-40B4-BE49-F238E27FC236}">
                        <a16:creationId xmlns:a16="http://schemas.microsoft.com/office/drawing/2014/main" id="{6E3BA492-656A-41EF-8CE0-35438E2786F4}"/>
                      </a:ext>
                    </a:extLst>
                  </p:cNvPr>
                  <p:cNvSpPr txBox="1"/>
                  <p:nvPr/>
                </p:nvSpPr>
                <p:spPr>
                  <a:xfrm>
                    <a:off x="4883970" y="896854"/>
                    <a:ext cx="855106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𝑚𝑖𝑑</m:t>
                              </m:r>
                            </m:sub>
                          </m:sSub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>
              <p:sp>
                <p:nvSpPr>
                  <p:cNvPr id="142" name="TextBox 141">
                    <a:extLst>
                      <a:ext uri="{FF2B5EF4-FFF2-40B4-BE49-F238E27FC236}">
                        <a16:creationId xmlns:a16="http://schemas.microsoft.com/office/drawing/2014/main" id="{6E3BA492-656A-41EF-8CE0-35438E2786F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83970" y="896854"/>
                    <a:ext cx="855106" cy="430887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r="-33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43" name="Group 103">
                <a:extLst>
                  <a:ext uri="{FF2B5EF4-FFF2-40B4-BE49-F238E27FC236}">
                    <a16:creationId xmlns:a16="http://schemas.microsoft.com/office/drawing/2014/main" id="{DDFCCF9C-CF5D-4118-B551-BC75BADCFC87}"/>
                  </a:ext>
                </a:extLst>
              </p:cNvPr>
              <p:cNvGrpSpPr/>
              <p:nvPr/>
            </p:nvGrpSpPr>
            <p:grpSpPr>
              <a:xfrm>
                <a:off x="4999485" y="289139"/>
                <a:ext cx="643751" cy="550727"/>
                <a:chOff x="0" y="0"/>
                <a:chExt cx="549877" cy="272521"/>
              </a:xfrm>
            </p:grpSpPr>
            <p:grpSp>
              <p:nvGrpSpPr>
                <p:cNvPr id="149" name="Group 104">
                  <a:extLst>
                    <a:ext uri="{FF2B5EF4-FFF2-40B4-BE49-F238E27FC236}">
                      <a16:creationId xmlns:a16="http://schemas.microsoft.com/office/drawing/2014/main" id="{E1052C23-57DF-4365-95AC-6A6A462DA09C}"/>
                    </a:ext>
                  </a:extLst>
                </p:cNvPr>
                <p:cNvGrpSpPr/>
                <p:nvPr/>
              </p:nvGrpSpPr>
              <p:grpSpPr>
                <a:xfrm>
                  <a:off x="56392" y="-1"/>
                  <a:ext cx="89661" cy="272523"/>
                  <a:chOff x="0" y="0"/>
                  <a:chExt cx="89660" cy="272521"/>
                </a:xfrm>
              </p:grpSpPr>
              <p:sp>
                <p:nvSpPr>
                  <p:cNvPr id="164" name="Freeform 105">
                    <a:extLst>
                      <a:ext uri="{FF2B5EF4-FFF2-40B4-BE49-F238E27FC236}">
                        <a16:creationId xmlns:a16="http://schemas.microsoft.com/office/drawing/2014/main" id="{11C95F0D-E599-40D7-86E7-9182080014D2}"/>
                      </a:ext>
                    </a:extLst>
                  </p:cNvPr>
                  <p:cNvSpPr/>
                  <p:nvPr/>
                </p:nvSpPr>
                <p:spPr>
                  <a:xfrm rot="10800000" flipH="1">
                    <a:off x="0" y="-1"/>
                    <a:ext cx="79969" cy="272523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0959" h="21600" extrusionOk="0">
                        <a:moveTo>
                          <a:pt x="0" y="21600"/>
                        </a:moveTo>
                        <a:cubicBezTo>
                          <a:pt x="11156" y="21600"/>
                          <a:pt x="20176" y="15450"/>
                          <a:pt x="20888" y="10950"/>
                        </a:cubicBezTo>
                        <a:cubicBezTo>
                          <a:pt x="21600" y="6450"/>
                          <a:pt x="16853" y="150"/>
                          <a:pt x="11393" y="0"/>
                        </a:cubicBezTo>
                      </a:path>
                    </a:pathLst>
                  </a:custGeom>
                  <a:noFill/>
                  <a:ln w="28575" cap="flat">
                    <a:solidFill>
                      <a:schemeClr val="tx1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endParaRPr/>
                  </a:p>
                </p:txBody>
              </p:sp>
              <p:sp>
                <p:nvSpPr>
                  <p:cNvPr id="165" name="Freeform 106">
                    <a:extLst>
                      <a:ext uri="{FF2B5EF4-FFF2-40B4-BE49-F238E27FC236}">
                        <a16:creationId xmlns:a16="http://schemas.microsoft.com/office/drawing/2014/main" id="{9A86A332-6646-4B9C-AC15-A7B1936BBD0E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9691" y="-1"/>
                    <a:ext cx="79970" cy="272523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0959" h="21600" extrusionOk="0">
                        <a:moveTo>
                          <a:pt x="0" y="21600"/>
                        </a:moveTo>
                        <a:cubicBezTo>
                          <a:pt x="11156" y="21600"/>
                          <a:pt x="20176" y="15450"/>
                          <a:pt x="20888" y="10950"/>
                        </a:cubicBezTo>
                        <a:cubicBezTo>
                          <a:pt x="21600" y="6450"/>
                          <a:pt x="16853" y="150"/>
                          <a:pt x="11393" y="0"/>
                        </a:cubicBezTo>
                      </a:path>
                    </a:pathLst>
                  </a:custGeom>
                  <a:noFill/>
                  <a:ln w="28575" cap="flat">
                    <a:solidFill>
                      <a:schemeClr val="tx1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endParaRPr/>
                  </a:p>
                </p:txBody>
              </p:sp>
            </p:grpSp>
            <p:grpSp>
              <p:nvGrpSpPr>
                <p:cNvPr id="150" name="Group 107">
                  <a:extLst>
                    <a:ext uri="{FF2B5EF4-FFF2-40B4-BE49-F238E27FC236}">
                      <a16:creationId xmlns:a16="http://schemas.microsoft.com/office/drawing/2014/main" id="{867F18BD-0917-4B3B-B34F-B320AC150A04}"/>
                    </a:ext>
                  </a:extLst>
                </p:cNvPr>
                <p:cNvGrpSpPr/>
                <p:nvPr/>
              </p:nvGrpSpPr>
              <p:grpSpPr>
                <a:xfrm>
                  <a:off x="142995" y="-1"/>
                  <a:ext cx="89661" cy="272523"/>
                  <a:chOff x="0" y="0"/>
                  <a:chExt cx="89660" cy="272521"/>
                </a:xfrm>
              </p:grpSpPr>
              <p:sp>
                <p:nvSpPr>
                  <p:cNvPr id="162" name="Freeform 108">
                    <a:extLst>
                      <a:ext uri="{FF2B5EF4-FFF2-40B4-BE49-F238E27FC236}">
                        <a16:creationId xmlns:a16="http://schemas.microsoft.com/office/drawing/2014/main" id="{755B7652-4132-45C5-BF58-178E7E67222B}"/>
                      </a:ext>
                    </a:extLst>
                  </p:cNvPr>
                  <p:cNvSpPr/>
                  <p:nvPr/>
                </p:nvSpPr>
                <p:spPr>
                  <a:xfrm rot="10800000" flipH="1">
                    <a:off x="0" y="-1"/>
                    <a:ext cx="79969" cy="272523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0959" h="21600" extrusionOk="0">
                        <a:moveTo>
                          <a:pt x="0" y="21600"/>
                        </a:moveTo>
                        <a:cubicBezTo>
                          <a:pt x="11156" y="21600"/>
                          <a:pt x="20176" y="15450"/>
                          <a:pt x="20888" y="10950"/>
                        </a:cubicBezTo>
                        <a:cubicBezTo>
                          <a:pt x="21600" y="6450"/>
                          <a:pt x="16853" y="150"/>
                          <a:pt x="11393" y="0"/>
                        </a:cubicBezTo>
                      </a:path>
                    </a:pathLst>
                  </a:custGeom>
                  <a:noFill/>
                  <a:ln w="28575" cap="flat">
                    <a:solidFill>
                      <a:schemeClr val="tx1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endParaRPr/>
                  </a:p>
                </p:txBody>
              </p:sp>
              <p:sp>
                <p:nvSpPr>
                  <p:cNvPr id="163" name="Freeform 109">
                    <a:extLst>
                      <a:ext uri="{FF2B5EF4-FFF2-40B4-BE49-F238E27FC236}">
                        <a16:creationId xmlns:a16="http://schemas.microsoft.com/office/drawing/2014/main" id="{8CCB1902-7CFD-4462-BB45-1488DCCCB575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9691" y="-1"/>
                    <a:ext cx="79970" cy="272523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0959" h="21600" extrusionOk="0">
                        <a:moveTo>
                          <a:pt x="0" y="21600"/>
                        </a:moveTo>
                        <a:cubicBezTo>
                          <a:pt x="11156" y="21600"/>
                          <a:pt x="20176" y="15450"/>
                          <a:pt x="20888" y="10950"/>
                        </a:cubicBezTo>
                        <a:cubicBezTo>
                          <a:pt x="21600" y="6450"/>
                          <a:pt x="16853" y="150"/>
                          <a:pt x="11393" y="0"/>
                        </a:cubicBezTo>
                      </a:path>
                    </a:pathLst>
                  </a:custGeom>
                  <a:noFill/>
                  <a:ln w="28575" cap="flat">
                    <a:solidFill>
                      <a:schemeClr val="tx1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endParaRPr/>
                  </a:p>
                </p:txBody>
              </p:sp>
            </p:grpSp>
            <p:sp>
              <p:nvSpPr>
                <p:cNvPr id="151" name="Freeform 110">
                  <a:extLst>
                    <a:ext uri="{FF2B5EF4-FFF2-40B4-BE49-F238E27FC236}">
                      <a16:creationId xmlns:a16="http://schemas.microsoft.com/office/drawing/2014/main" id="{8F73C61C-FE53-4A31-9261-57A0BA64AADD}"/>
                    </a:ext>
                  </a:extLst>
                </p:cNvPr>
                <p:cNvSpPr/>
                <p:nvPr/>
              </p:nvSpPr>
              <p:spPr>
                <a:xfrm rot="10800000">
                  <a:off x="0" y="0"/>
                  <a:ext cx="57412" cy="12632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985" h="21600" extrusionOk="0">
                      <a:moveTo>
                        <a:pt x="0" y="21600"/>
                      </a:moveTo>
                      <a:cubicBezTo>
                        <a:pt x="15618" y="21600"/>
                        <a:pt x="21600" y="8283"/>
                        <a:pt x="20935" y="0"/>
                      </a:cubicBezTo>
                    </a:path>
                  </a:pathLst>
                </a:custGeom>
                <a:noFill/>
                <a:ln w="28575" cap="flat">
                  <a:solidFill>
                    <a:schemeClr val="tx1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endParaRPr/>
                </a:p>
              </p:txBody>
            </p:sp>
            <p:grpSp>
              <p:nvGrpSpPr>
                <p:cNvPr id="152" name="Group 111">
                  <a:extLst>
                    <a:ext uri="{FF2B5EF4-FFF2-40B4-BE49-F238E27FC236}">
                      <a16:creationId xmlns:a16="http://schemas.microsoft.com/office/drawing/2014/main" id="{0B9F402B-DCF4-4356-B849-512D933DB6E1}"/>
                    </a:ext>
                  </a:extLst>
                </p:cNvPr>
                <p:cNvGrpSpPr/>
                <p:nvPr/>
              </p:nvGrpSpPr>
              <p:grpSpPr>
                <a:xfrm>
                  <a:off x="230618" y="-1"/>
                  <a:ext cx="89661" cy="272523"/>
                  <a:chOff x="0" y="0"/>
                  <a:chExt cx="89660" cy="272521"/>
                </a:xfrm>
              </p:grpSpPr>
              <p:sp>
                <p:nvSpPr>
                  <p:cNvPr id="160" name="Freeform 112">
                    <a:extLst>
                      <a:ext uri="{FF2B5EF4-FFF2-40B4-BE49-F238E27FC236}">
                        <a16:creationId xmlns:a16="http://schemas.microsoft.com/office/drawing/2014/main" id="{4F580A85-348C-45F2-9AFD-A313F34D9B06}"/>
                      </a:ext>
                    </a:extLst>
                  </p:cNvPr>
                  <p:cNvSpPr/>
                  <p:nvPr/>
                </p:nvSpPr>
                <p:spPr>
                  <a:xfrm rot="10800000" flipH="1">
                    <a:off x="0" y="-1"/>
                    <a:ext cx="79969" cy="272523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0959" h="21600" extrusionOk="0">
                        <a:moveTo>
                          <a:pt x="0" y="21600"/>
                        </a:moveTo>
                        <a:cubicBezTo>
                          <a:pt x="11156" y="21600"/>
                          <a:pt x="20176" y="15450"/>
                          <a:pt x="20888" y="10950"/>
                        </a:cubicBezTo>
                        <a:cubicBezTo>
                          <a:pt x="21600" y="6450"/>
                          <a:pt x="16853" y="150"/>
                          <a:pt x="11393" y="0"/>
                        </a:cubicBezTo>
                      </a:path>
                    </a:pathLst>
                  </a:custGeom>
                  <a:noFill/>
                  <a:ln w="28575" cap="flat">
                    <a:solidFill>
                      <a:schemeClr val="tx1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endParaRPr/>
                  </a:p>
                </p:txBody>
              </p:sp>
              <p:sp>
                <p:nvSpPr>
                  <p:cNvPr id="161" name="Freeform 113">
                    <a:extLst>
                      <a:ext uri="{FF2B5EF4-FFF2-40B4-BE49-F238E27FC236}">
                        <a16:creationId xmlns:a16="http://schemas.microsoft.com/office/drawing/2014/main" id="{B7379F11-D228-4C3E-8D0C-48FAC615567F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9691" y="-1"/>
                    <a:ext cx="79970" cy="272523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0959" h="21600" extrusionOk="0">
                        <a:moveTo>
                          <a:pt x="0" y="21600"/>
                        </a:moveTo>
                        <a:cubicBezTo>
                          <a:pt x="11156" y="21600"/>
                          <a:pt x="20176" y="15450"/>
                          <a:pt x="20888" y="10950"/>
                        </a:cubicBezTo>
                        <a:cubicBezTo>
                          <a:pt x="21600" y="6450"/>
                          <a:pt x="16853" y="150"/>
                          <a:pt x="11393" y="0"/>
                        </a:cubicBezTo>
                      </a:path>
                    </a:pathLst>
                  </a:custGeom>
                  <a:noFill/>
                  <a:ln w="28575" cap="flat">
                    <a:solidFill>
                      <a:schemeClr val="tx1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endParaRPr/>
                  </a:p>
                </p:txBody>
              </p:sp>
            </p:grpSp>
            <p:grpSp>
              <p:nvGrpSpPr>
                <p:cNvPr id="153" name="Group 114">
                  <a:extLst>
                    <a:ext uri="{FF2B5EF4-FFF2-40B4-BE49-F238E27FC236}">
                      <a16:creationId xmlns:a16="http://schemas.microsoft.com/office/drawing/2014/main" id="{8B6E0891-6842-4E7E-BB1E-BB6A8BE2CB44}"/>
                    </a:ext>
                  </a:extLst>
                </p:cNvPr>
                <p:cNvGrpSpPr/>
                <p:nvPr/>
              </p:nvGrpSpPr>
              <p:grpSpPr>
                <a:xfrm>
                  <a:off x="317221" y="-1"/>
                  <a:ext cx="90680" cy="272523"/>
                  <a:chOff x="0" y="0"/>
                  <a:chExt cx="90678" cy="272521"/>
                </a:xfrm>
              </p:grpSpPr>
              <p:sp>
                <p:nvSpPr>
                  <p:cNvPr id="158" name="Freeform 115">
                    <a:extLst>
                      <a:ext uri="{FF2B5EF4-FFF2-40B4-BE49-F238E27FC236}">
                        <a16:creationId xmlns:a16="http://schemas.microsoft.com/office/drawing/2014/main" id="{E5B25655-C4F2-4BE7-A651-D8B1799C083A}"/>
                      </a:ext>
                    </a:extLst>
                  </p:cNvPr>
                  <p:cNvSpPr/>
                  <p:nvPr/>
                </p:nvSpPr>
                <p:spPr>
                  <a:xfrm rot="10800000" flipH="1">
                    <a:off x="0" y="-1"/>
                    <a:ext cx="80878" cy="272523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0959" h="21600" extrusionOk="0">
                        <a:moveTo>
                          <a:pt x="0" y="21600"/>
                        </a:moveTo>
                        <a:cubicBezTo>
                          <a:pt x="11156" y="21600"/>
                          <a:pt x="20176" y="15450"/>
                          <a:pt x="20888" y="10950"/>
                        </a:cubicBezTo>
                        <a:cubicBezTo>
                          <a:pt x="21600" y="6450"/>
                          <a:pt x="16853" y="150"/>
                          <a:pt x="11393" y="0"/>
                        </a:cubicBezTo>
                      </a:path>
                    </a:pathLst>
                  </a:custGeom>
                  <a:noFill/>
                  <a:ln w="28575" cap="flat">
                    <a:solidFill>
                      <a:schemeClr val="tx1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endParaRPr/>
                  </a:p>
                </p:txBody>
              </p:sp>
              <p:sp>
                <p:nvSpPr>
                  <p:cNvPr id="159" name="Freeform 116">
                    <a:extLst>
                      <a:ext uri="{FF2B5EF4-FFF2-40B4-BE49-F238E27FC236}">
                        <a16:creationId xmlns:a16="http://schemas.microsoft.com/office/drawing/2014/main" id="{15ECF836-6365-428A-B429-07FE554E572E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9801" y="-1"/>
                    <a:ext cx="80878" cy="272523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0959" h="21600" extrusionOk="0">
                        <a:moveTo>
                          <a:pt x="0" y="21600"/>
                        </a:moveTo>
                        <a:cubicBezTo>
                          <a:pt x="11156" y="21600"/>
                          <a:pt x="20176" y="15450"/>
                          <a:pt x="20888" y="10950"/>
                        </a:cubicBezTo>
                        <a:cubicBezTo>
                          <a:pt x="21600" y="6450"/>
                          <a:pt x="16853" y="150"/>
                          <a:pt x="11393" y="0"/>
                        </a:cubicBezTo>
                      </a:path>
                    </a:pathLst>
                  </a:custGeom>
                  <a:noFill/>
                  <a:ln w="28575" cap="flat">
                    <a:solidFill>
                      <a:schemeClr val="tx1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endParaRPr/>
                  </a:p>
                </p:txBody>
              </p:sp>
            </p:grpSp>
            <p:grpSp>
              <p:nvGrpSpPr>
                <p:cNvPr id="154" name="Group 117">
                  <a:extLst>
                    <a:ext uri="{FF2B5EF4-FFF2-40B4-BE49-F238E27FC236}">
                      <a16:creationId xmlns:a16="http://schemas.microsoft.com/office/drawing/2014/main" id="{7BC2A94C-AAE2-4698-BEB0-B8CEFF3DD4B1}"/>
                    </a:ext>
                  </a:extLst>
                </p:cNvPr>
                <p:cNvGrpSpPr/>
                <p:nvPr/>
              </p:nvGrpSpPr>
              <p:grpSpPr>
                <a:xfrm>
                  <a:off x="404843" y="-1"/>
                  <a:ext cx="90680" cy="272523"/>
                  <a:chOff x="0" y="0"/>
                  <a:chExt cx="90678" cy="272521"/>
                </a:xfrm>
              </p:grpSpPr>
              <p:sp>
                <p:nvSpPr>
                  <p:cNvPr id="156" name="Freeform 118">
                    <a:extLst>
                      <a:ext uri="{FF2B5EF4-FFF2-40B4-BE49-F238E27FC236}">
                        <a16:creationId xmlns:a16="http://schemas.microsoft.com/office/drawing/2014/main" id="{12063816-30AD-4505-A5CA-192503CC9055}"/>
                      </a:ext>
                    </a:extLst>
                  </p:cNvPr>
                  <p:cNvSpPr/>
                  <p:nvPr/>
                </p:nvSpPr>
                <p:spPr>
                  <a:xfrm rot="10800000" flipH="1">
                    <a:off x="0" y="-1"/>
                    <a:ext cx="80878" cy="272523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0959" h="21600" extrusionOk="0">
                        <a:moveTo>
                          <a:pt x="0" y="21600"/>
                        </a:moveTo>
                        <a:cubicBezTo>
                          <a:pt x="11156" y="21600"/>
                          <a:pt x="20176" y="15450"/>
                          <a:pt x="20888" y="10950"/>
                        </a:cubicBezTo>
                        <a:cubicBezTo>
                          <a:pt x="21600" y="6450"/>
                          <a:pt x="16853" y="150"/>
                          <a:pt x="11393" y="0"/>
                        </a:cubicBezTo>
                      </a:path>
                    </a:pathLst>
                  </a:custGeom>
                  <a:noFill/>
                  <a:ln w="28575" cap="flat">
                    <a:solidFill>
                      <a:schemeClr val="tx1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endParaRPr/>
                  </a:p>
                </p:txBody>
              </p:sp>
              <p:sp>
                <p:nvSpPr>
                  <p:cNvPr id="157" name="Freeform 119">
                    <a:extLst>
                      <a:ext uri="{FF2B5EF4-FFF2-40B4-BE49-F238E27FC236}">
                        <a16:creationId xmlns:a16="http://schemas.microsoft.com/office/drawing/2014/main" id="{FC8F4E4C-BB87-4863-A87E-CFF3E7737275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9801" y="-1"/>
                    <a:ext cx="80878" cy="272523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0959" h="21600" extrusionOk="0">
                        <a:moveTo>
                          <a:pt x="0" y="21600"/>
                        </a:moveTo>
                        <a:cubicBezTo>
                          <a:pt x="11156" y="21600"/>
                          <a:pt x="20176" y="15450"/>
                          <a:pt x="20888" y="10950"/>
                        </a:cubicBezTo>
                        <a:cubicBezTo>
                          <a:pt x="21600" y="6450"/>
                          <a:pt x="16853" y="150"/>
                          <a:pt x="11393" y="0"/>
                        </a:cubicBezTo>
                      </a:path>
                    </a:pathLst>
                  </a:custGeom>
                  <a:noFill/>
                  <a:ln w="28575" cap="flat">
                    <a:solidFill>
                      <a:schemeClr val="tx1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endParaRPr/>
                  </a:p>
                </p:txBody>
              </p:sp>
            </p:grpSp>
            <p:sp>
              <p:nvSpPr>
                <p:cNvPr id="155" name="Freeform 120">
                  <a:extLst>
                    <a:ext uri="{FF2B5EF4-FFF2-40B4-BE49-F238E27FC236}">
                      <a16:creationId xmlns:a16="http://schemas.microsoft.com/office/drawing/2014/main" id="{C9A49D3B-6831-4D5B-9C4F-A567B014D7BA}"/>
                    </a:ext>
                  </a:extLst>
                </p:cNvPr>
                <p:cNvSpPr/>
                <p:nvPr/>
              </p:nvSpPr>
              <p:spPr>
                <a:xfrm rot="10800000" flipH="1">
                  <a:off x="492465" y="0"/>
                  <a:ext cx="57413" cy="12632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985" h="21600" extrusionOk="0">
                      <a:moveTo>
                        <a:pt x="0" y="21600"/>
                      </a:moveTo>
                      <a:cubicBezTo>
                        <a:pt x="15618" y="21600"/>
                        <a:pt x="21600" y="8283"/>
                        <a:pt x="20935" y="0"/>
                      </a:cubicBezTo>
                    </a:path>
                  </a:pathLst>
                </a:custGeom>
                <a:noFill/>
                <a:ln w="28575" cap="flat">
                  <a:solidFill>
                    <a:schemeClr val="tx1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endParaRPr/>
                </a:p>
              </p:txBody>
            </p:sp>
          </p:grpSp>
          <p:grpSp>
            <p:nvGrpSpPr>
              <p:cNvPr id="144" name="Group 143">
                <a:extLst>
                  <a:ext uri="{FF2B5EF4-FFF2-40B4-BE49-F238E27FC236}">
                    <a16:creationId xmlns:a16="http://schemas.microsoft.com/office/drawing/2014/main" id="{0C4EB265-4202-4FFB-A59E-80B3A0326112}"/>
                  </a:ext>
                </a:extLst>
              </p:cNvPr>
              <p:cNvGrpSpPr/>
              <p:nvPr/>
            </p:nvGrpSpPr>
            <p:grpSpPr>
              <a:xfrm>
                <a:off x="4416602" y="1633983"/>
                <a:ext cx="1025845" cy="904426"/>
                <a:chOff x="4999485" y="1632935"/>
                <a:chExt cx="1025845" cy="904426"/>
              </a:xfrm>
            </p:grpSpPr>
            <p:cxnSp>
              <p:nvCxnSpPr>
                <p:cNvPr id="146" name="Straight Arrow Connector 145">
                  <a:extLst>
                    <a:ext uri="{FF2B5EF4-FFF2-40B4-BE49-F238E27FC236}">
                      <a16:creationId xmlns:a16="http://schemas.microsoft.com/office/drawing/2014/main" id="{F68DCE99-9A3E-49EE-A434-B478969B1F3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002568" y="1632935"/>
                  <a:ext cx="609599" cy="467189"/>
                </a:xfrm>
                <a:prstGeom prst="straightConnector1">
                  <a:avLst/>
                </a:prstGeom>
                <a:ln w="635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Straight Connector 146">
                  <a:extLst>
                    <a:ext uri="{FF2B5EF4-FFF2-40B4-BE49-F238E27FC236}">
                      <a16:creationId xmlns:a16="http://schemas.microsoft.com/office/drawing/2014/main" id="{A46F4E1E-7996-47F2-B91E-043551D45F0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999485" y="2120918"/>
                  <a:ext cx="1025845" cy="72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48" name="Arc 147">
                  <a:extLst>
                    <a:ext uri="{FF2B5EF4-FFF2-40B4-BE49-F238E27FC236}">
                      <a16:creationId xmlns:a16="http://schemas.microsoft.com/office/drawing/2014/main" id="{68E5026E-559E-45B6-A3B4-7B56963E156A}"/>
                    </a:ext>
                  </a:extLst>
                </p:cNvPr>
                <p:cNvSpPr/>
                <p:nvPr/>
              </p:nvSpPr>
              <p:spPr>
                <a:xfrm>
                  <a:off x="5153962" y="1663718"/>
                  <a:ext cx="761296" cy="873643"/>
                </a:xfrm>
                <a:prstGeom prst="arc">
                  <a:avLst/>
                </a:prstGeom>
                <a:ln>
                  <a:prstDash val="sys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45" name="TextBox 144">
                    <a:extLst>
                      <a:ext uri="{FF2B5EF4-FFF2-40B4-BE49-F238E27FC236}">
                        <a16:creationId xmlns:a16="http://schemas.microsoft.com/office/drawing/2014/main" id="{46CD668F-0813-4FEE-9FEC-AC3DD0763428}"/>
                      </a:ext>
                    </a:extLst>
                  </p:cNvPr>
                  <p:cNvSpPr txBox="1"/>
                  <p:nvPr/>
                </p:nvSpPr>
                <p:spPr>
                  <a:xfrm>
                    <a:off x="5276539" y="1599528"/>
                    <a:ext cx="1315740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Θ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𝑚𝑖𝑑</m:t>
                              </m:r>
                            </m:sub>
                          </m:sSub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>
              <p:sp>
                <p:nvSpPr>
                  <p:cNvPr id="145" name="TextBox 144">
                    <a:extLst>
                      <a:ext uri="{FF2B5EF4-FFF2-40B4-BE49-F238E27FC236}">
                        <a16:creationId xmlns:a16="http://schemas.microsoft.com/office/drawing/2014/main" id="{46CD668F-0813-4FEE-9FEC-AC3DD076342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76539" y="1599528"/>
                    <a:ext cx="1315740" cy="430887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14709243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78</TotalTime>
  <Words>13</Words>
  <Application>Microsoft Office PowerPoint</Application>
  <PresentationFormat>Custom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Stenger</dc:creator>
  <cp:lastModifiedBy>John Stenger</cp:lastModifiedBy>
  <cp:revision>8</cp:revision>
  <dcterms:created xsi:type="dcterms:W3CDTF">2020-03-30T17:35:52Z</dcterms:created>
  <dcterms:modified xsi:type="dcterms:W3CDTF">2020-03-31T16:59:42Z</dcterms:modified>
</cp:coreProperties>
</file>