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FE24-098C-4D59-A976-3BFC0C4E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F29D3-9A4C-4A1B-88B3-AC4709A3B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8ED7-0A80-4077-89E4-376D20B0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469-ADBA-4AEC-ACB0-621F661F8BB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B86AE-AC67-496D-87C2-455C367E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A500-F12B-4C16-A46E-34F22FDE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FC5-0FB9-493B-9EC2-B4A18A2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2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0B4E-CD26-48EC-A771-24F130C3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17EF9-73A7-48D2-B7B4-20DED0DAA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C70D-68A5-4AD5-A2BA-A8406D0A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469-ADBA-4AEC-ACB0-621F661F8BB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21476-D16F-49F7-8479-39AF29A9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56F64-50B3-415D-92B8-729A01ED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FC5-0FB9-493B-9EC2-B4A18A2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2BBAC-958C-4462-9F9A-E453ED0B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5A4E1-D4D5-432B-AF1E-654DC6BD6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1C5E3-5399-4735-9A55-F30CDA81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469-ADBA-4AEC-ACB0-621F661F8BB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F4564-A3F1-47F1-B6A5-F11A5231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DE377-6652-49B0-B64C-B5EE89A4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FC5-0FB9-493B-9EC2-B4A18A2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F53B-6170-4C53-9837-427DE281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7831-7D63-4E09-8441-5A5549F1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BD49A-1AFB-4BD3-A710-FCF337EF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469-ADBA-4AEC-ACB0-621F661F8BB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3377-7FD8-4596-9CA6-FDD2C6B1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2AFD0-4BBC-43BB-BC67-34B2345B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FC5-0FB9-493B-9EC2-B4A18A2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4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BCED-32FE-4EBA-A304-91B74A65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EEE98-BA60-4F01-9EE1-3EEC5CDBB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C060-10D0-4A85-9E1C-0F780775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469-ADBA-4AEC-ACB0-621F661F8BB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065A5-B38E-4190-A843-76CBA6F9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B564-DBCA-4B5F-B083-7B690FFB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FC5-0FB9-493B-9EC2-B4A18A2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8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B54E-5423-444B-A3A6-5CB05125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1C5C-64BB-4B10-9D66-EFC6BCDB4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B4A79-F3EB-488D-9A2C-80C563AFA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5D7AE-4D9C-45A4-9AD1-3A257EA0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469-ADBA-4AEC-ACB0-621F661F8BB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08CA6-FEF9-4BF2-8882-22DE3A56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F9DDB-D7C2-40C8-8568-D7A3B84C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FC5-0FB9-493B-9EC2-B4A18A2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E9D2-289D-4B69-9843-890C848A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8069D-0532-46FE-A667-72835930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1A72C-F94E-46F9-8B7D-EFE69590A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7239D-810C-4F36-A3FE-1F2328BD0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7612E-8577-4A9E-A179-20C1A6A90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6FF79-2E5F-46AD-AE3C-2627675B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469-ADBA-4AEC-ACB0-621F661F8BB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AD06F-554C-4C5B-B723-D356FBC2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6BBD4-B822-4494-8F15-9E2BAC1B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FC5-0FB9-493B-9EC2-B4A18A2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4429-B33C-4B6F-9F46-E5A4329E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EA3CA-AB94-41E1-8ADA-753265E8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469-ADBA-4AEC-ACB0-621F661F8BB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6425C-034D-4D2C-BBC7-ADBB747B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7DBA6-3BDF-42CE-9F7C-596D6A5C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FC5-0FB9-493B-9EC2-B4A18A2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1089A-E84A-4333-B82C-883BA52B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469-ADBA-4AEC-ACB0-621F661F8BB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DA07B-4D11-43EC-A0A7-3882574D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26009-2DFF-4DEF-A674-E6E99A6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FC5-0FB9-493B-9EC2-B4A18A2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0304-6324-491A-8938-3C2B3532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A8D8-CC0B-412A-97F4-9A924335E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51CBE-C142-44D3-879E-03587E647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AD6E1-1988-4539-AD93-90F23303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469-ADBA-4AEC-ACB0-621F661F8BB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DAD03-54C4-45A9-9E10-20556382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A8A59-C2BF-4E71-B0A6-FAD5A2C0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FC5-0FB9-493B-9EC2-B4A18A2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34A6-6F2D-4D25-9A7C-F8A22FD7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A4D55-5158-4218-AF43-F26F35D20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1449A-DAC4-4FEE-B7FF-60D1486C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240FD-267D-485E-A86D-98CEADCE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469-ADBA-4AEC-ACB0-621F661F8BB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6583E-3927-45B3-AE58-ABF3F149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38453-28E7-46A2-91A4-EA0E5810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FC5-0FB9-493B-9EC2-B4A18A2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8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AC274-7FAA-481B-9E85-8D6EE479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6CF6C-2813-4468-92DD-3595235CF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68E4A-623C-4F16-AED3-51AE53F77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55469-ADBA-4AEC-ACB0-621F661F8BB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22920-AA13-4858-B72A-C7BCA2457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62D7-F291-41BD-AF60-E6DD33388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4AFC5-0FB9-493B-9EC2-B4A18A28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C3E951C-F73D-4F8A-B80C-66555E783CA2}"/>
              </a:ext>
            </a:extLst>
          </p:cNvPr>
          <p:cNvGrpSpPr/>
          <p:nvPr/>
        </p:nvGrpSpPr>
        <p:grpSpPr>
          <a:xfrm>
            <a:off x="790113" y="289139"/>
            <a:ext cx="9083337" cy="5320378"/>
            <a:chOff x="790113" y="289139"/>
            <a:chExt cx="9083337" cy="53203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5F20B5-74FC-4CF8-9055-6BF98B968B12}"/>
                </a:ext>
              </a:extLst>
            </p:cNvPr>
            <p:cNvSpPr/>
            <p:nvPr/>
          </p:nvSpPr>
          <p:spPr>
            <a:xfrm>
              <a:off x="790113" y="1510842"/>
              <a:ext cx="3293616" cy="6974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D350A6-EAC3-4160-8291-E0E6EA6A85E5}"/>
                </a:ext>
              </a:extLst>
            </p:cNvPr>
            <p:cNvSpPr/>
            <p:nvPr/>
          </p:nvSpPr>
          <p:spPr>
            <a:xfrm>
              <a:off x="6579834" y="1510842"/>
              <a:ext cx="3293616" cy="6974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5993DC-00DB-4713-9ADB-3CA74134E2EF}"/>
                </a:ext>
              </a:extLst>
            </p:cNvPr>
            <p:cNvSpPr/>
            <p:nvPr/>
          </p:nvSpPr>
          <p:spPr>
            <a:xfrm rot="5400000">
              <a:off x="3672847" y="3527024"/>
              <a:ext cx="3293616" cy="871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0808B0-5985-47B5-AA98-4C53E8D65051}"/>
                </a:ext>
              </a:extLst>
            </p:cNvPr>
            <p:cNvSpPr/>
            <p:nvPr/>
          </p:nvSpPr>
          <p:spPr>
            <a:xfrm>
              <a:off x="4200618" y="1510842"/>
              <a:ext cx="2244571" cy="6974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E97702-BDC7-4132-BAB7-73E5920F1F97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04" y="1866529"/>
              <a:ext cx="932112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A86C18-3E09-43F7-BFB6-F2292B2DA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5356" y="1890944"/>
              <a:ext cx="106531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DBA221-EF1F-47D9-A63F-847C61932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7366" y="2982317"/>
              <a:ext cx="1" cy="111028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3B5F15-0C66-4EEC-8CD1-500B24F92E27}"/>
                </a:ext>
              </a:extLst>
            </p:cNvPr>
            <p:cNvCxnSpPr/>
            <p:nvPr/>
          </p:nvCxnSpPr>
          <p:spPr>
            <a:xfrm flipV="1">
              <a:off x="4200618" y="553745"/>
              <a:ext cx="0" cy="11507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5C0608B-A80C-40A7-8E20-7C8E18E93332}"/>
                </a:ext>
              </a:extLst>
            </p:cNvPr>
            <p:cNvCxnSpPr/>
            <p:nvPr/>
          </p:nvCxnSpPr>
          <p:spPr>
            <a:xfrm flipV="1">
              <a:off x="6445189" y="553745"/>
              <a:ext cx="0" cy="11507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CC2B97-DECC-4963-A781-AE477DE53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0618" y="553745"/>
              <a:ext cx="8019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A5800A7-F9A2-4FDC-A678-D3A32F676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3239" y="553745"/>
              <a:ext cx="8019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B84F30A4-5C3A-4A00-800B-21667377737B}"/>
                    </a:ext>
                  </a:extLst>
                </p:cNvPr>
                <p:cNvSpPr txBox="1"/>
                <p:nvPr/>
              </p:nvSpPr>
              <p:spPr>
                <a:xfrm>
                  <a:off x="4883970" y="896854"/>
                  <a:ext cx="8551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𝑚𝑖𝑑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B84F30A4-5C3A-4A00-800B-216673777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970" y="896854"/>
                  <a:ext cx="855106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103">
              <a:extLst>
                <a:ext uri="{FF2B5EF4-FFF2-40B4-BE49-F238E27FC236}">
                  <a16:creationId xmlns:a16="http://schemas.microsoft.com/office/drawing/2014/main" id="{18B1BB74-6210-4A0A-B2EA-65343BF44FDA}"/>
                </a:ext>
              </a:extLst>
            </p:cNvPr>
            <p:cNvGrpSpPr/>
            <p:nvPr/>
          </p:nvGrpSpPr>
          <p:grpSpPr>
            <a:xfrm>
              <a:off x="4999485" y="289139"/>
              <a:ext cx="643751" cy="550727"/>
              <a:chOff x="0" y="0"/>
              <a:chExt cx="549877" cy="272521"/>
            </a:xfrm>
          </p:grpSpPr>
          <p:grpSp>
            <p:nvGrpSpPr>
              <p:cNvPr id="43" name="Group 104">
                <a:extLst>
                  <a:ext uri="{FF2B5EF4-FFF2-40B4-BE49-F238E27FC236}">
                    <a16:creationId xmlns:a16="http://schemas.microsoft.com/office/drawing/2014/main" id="{03DA30FF-69A7-4165-8725-593BCB1FBDCD}"/>
                  </a:ext>
                </a:extLst>
              </p:cNvPr>
              <p:cNvGrpSpPr/>
              <p:nvPr/>
            </p:nvGrpSpPr>
            <p:grpSpPr>
              <a:xfrm>
                <a:off x="56392" y="-1"/>
                <a:ext cx="89661" cy="272523"/>
                <a:chOff x="0" y="0"/>
                <a:chExt cx="89660" cy="272521"/>
              </a:xfrm>
            </p:grpSpPr>
            <p:sp>
              <p:nvSpPr>
                <p:cNvPr id="58" name="Freeform 105">
                  <a:extLst>
                    <a:ext uri="{FF2B5EF4-FFF2-40B4-BE49-F238E27FC236}">
                      <a16:creationId xmlns:a16="http://schemas.microsoft.com/office/drawing/2014/main" id="{2ADB2858-6189-4412-988E-BCC3A2019346}"/>
                    </a:ext>
                  </a:extLst>
                </p:cNvPr>
                <p:cNvSpPr/>
                <p:nvPr/>
              </p:nvSpPr>
              <p:spPr>
                <a:xfrm rot="10800000" flipH="1">
                  <a:off x="0" y="-1"/>
                  <a:ext cx="79969" cy="2725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59" h="21600" extrusionOk="0">
                      <a:moveTo>
                        <a:pt x="0" y="21600"/>
                      </a:moveTo>
                      <a:cubicBezTo>
                        <a:pt x="11156" y="21600"/>
                        <a:pt x="20176" y="15450"/>
                        <a:pt x="20888" y="10950"/>
                      </a:cubicBezTo>
                      <a:cubicBezTo>
                        <a:pt x="21600" y="6450"/>
                        <a:pt x="16853" y="150"/>
                        <a:pt x="11393" y="0"/>
                      </a:cubicBezTo>
                    </a:path>
                  </a:pathLst>
                </a:custGeom>
                <a:noFill/>
                <a:ln w="28575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Freeform 106">
                  <a:extLst>
                    <a:ext uri="{FF2B5EF4-FFF2-40B4-BE49-F238E27FC236}">
                      <a16:creationId xmlns:a16="http://schemas.microsoft.com/office/drawing/2014/main" id="{4AC73781-3FD4-48FF-A883-5BC687FB5C7D}"/>
                    </a:ext>
                  </a:extLst>
                </p:cNvPr>
                <p:cNvSpPr/>
                <p:nvPr/>
              </p:nvSpPr>
              <p:spPr>
                <a:xfrm rot="10800000">
                  <a:off x="9691" y="-1"/>
                  <a:ext cx="79970" cy="2725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59" h="21600" extrusionOk="0">
                      <a:moveTo>
                        <a:pt x="0" y="21600"/>
                      </a:moveTo>
                      <a:cubicBezTo>
                        <a:pt x="11156" y="21600"/>
                        <a:pt x="20176" y="15450"/>
                        <a:pt x="20888" y="10950"/>
                      </a:cubicBezTo>
                      <a:cubicBezTo>
                        <a:pt x="21600" y="6450"/>
                        <a:pt x="16853" y="150"/>
                        <a:pt x="11393" y="0"/>
                      </a:cubicBezTo>
                    </a:path>
                  </a:pathLst>
                </a:custGeom>
                <a:noFill/>
                <a:ln w="28575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4" name="Group 107">
                <a:extLst>
                  <a:ext uri="{FF2B5EF4-FFF2-40B4-BE49-F238E27FC236}">
                    <a16:creationId xmlns:a16="http://schemas.microsoft.com/office/drawing/2014/main" id="{5D34C33D-2F3D-4FDC-85BE-DED858257715}"/>
                  </a:ext>
                </a:extLst>
              </p:cNvPr>
              <p:cNvGrpSpPr/>
              <p:nvPr/>
            </p:nvGrpSpPr>
            <p:grpSpPr>
              <a:xfrm>
                <a:off x="142995" y="-1"/>
                <a:ext cx="89661" cy="272523"/>
                <a:chOff x="0" y="0"/>
                <a:chExt cx="89660" cy="272521"/>
              </a:xfrm>
            </p:grpSpPr>
            <p:sp>
              <p:nvSpPr>
                <p:cNvPr id="56" name="Freeform 108">
                  <a:extLst>
                    <a:ext uri="{FF2B5EF4-FFF2-40B4-BE49-F238E27FC236}">
                      <a16:creationId xmlns:a16="http://schemas.microsoft.com/office/drawing/2014/main" id="{7EF02EAA-6106-461E-9A61-B6E9C98B04F4}"/>
                    </a:ext>
                  </a:extLst>
                </p:cNvPr>
                <p:cNvSpPr/>
                <p:nvPr/>
              </p:nvSpPr>
              <p:spPr>
                <a:xfrm rot="10800000" flipH="1">
                  <a:off x="0" y="-1"/>
                  <a:ext cx="79969" cy="2725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59" h="21600" extrusionOk="0">
                      <a:moveTo>
                        <a:pt x="0" y="21600"/>
                      </a:moveTo>
                      <a:cubicBezTo>
                        <a:pt x="11156" y="21600"/>
                        <a:pt x="20176" y="15450"/>
                        <a:pt x="20888" y="10950"/>
                      </a:cubicBezTo>
                      <a:cubicBezTo>
                        <a:pt x="21600" y="6450"/>
                        <a:pt x="16853" y="150"/>
                        <a:pt x="11393" y="0"/>
                      </a:cubicBezTo>
                    </a:path>
                  </a:pathLst>
                </a:custGeom>
                <a:noFill/>
                <a:ln w="28575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7" name="Freeform 109">
                  <a:extLst>
                    <a:ext uri="{FF2B5EF4-FFF2-40B4-BE49-F238E27FC236}">
                      <a16:creationId xmlns:a16="http://schemas.microsoft.com/office/drawing/2014/main" id="{13C91FFB-EDCC-4AD5-AE41-BBEA2D3CD7B0}"/>
                    </a:ext>
                  </a:extLst>
                </p:cNvPr>
                <p:cNvSpPr/>
                <p:nvPr/>
              </p:nvSpPr>
              <p:spPr>
                <a:xfrm rot="10800000">
                  <a:off x="9691" y="-1"/>
                  <a:ext cx="79970" cy="2725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59" h="21600" extrusionOk="0">
                      <a:moveTo>
                        <a:pt x="0" y="21600"/>
                      </a:moveTo>
                      <a:cubicBezTo>
                        <a:pt x="11156" y="21600"/>
                        <a:pt x="20176" y="15450"/>
                        <a:pt x="20888" y="10950"/>
                      </a:cubicBezTo>
                      <a:cubicBezTo>
                        <a:pt x="21600" y="6450"/>
                        <a:pt x="16853" y="150"/>
                        <a:pt x="11393" y="0"/>
                      </a:cubicBezTo>
                    </a:path>
                  </a:pathLst>
                </a:custGeom>
                <a:noFill/>
                <a:ln w="28575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5" name="Freeform 110">
                <a:extLst>
                  <a:ext uri="{FF2B5EF4-FFF2-40B4-BE49-F238E27FC236}">
                    <a16:creationId xmlns:a16="http://schemas.microsoft.com/office/drawing/2014/main" id="{3E931F1C-A5C6-4CC1-86F8-1A0E6E83222B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412" cy="1263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85" h="21600" extrusionOk="0">
                    <a:moveTo>
                      <a:pt x="0" y="21600"/>
                    </a:moveTo>
                    <a:cubicBezTo>
                      <a:pt x="15618" y="21600"/>
                      <a:pt x="21600" y="8283"/>
                      <a:pt x="20935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46" name="Group 111">
                <a:extLst>
                  <a:ext uri="{FF2B5EF4-FFF2-40B4-BE49-F238E27FC236}">
                    <a16:creationId xmlns:a16="http://schemas.microsoft.com/office/drawing/2014/main" id="{A3A71BA7-1DD4-4497-BC91-2C3A6415DA6B}"/>
                  </a:ext>
                </a:extLst>
              </p:cNvPr>
              <p:cNvGrpSpPr/>
              <p:nvPr/>
            </p:nvGrpSpPr>
            <p:grpSpPr>
              <a:xfrm>
                <a:off x="230618" y="-1"/>
                <a:ext cx="89661" cy="272523"/>
                <a:chOff x="0" y="0"/>
                <a:chExt cx="89660" cy="272521"/>
              </a:xfrm>
            </p:grpSpPr>
            <p:sp>
              <p:nvSpPr>
                <p:cNvPr id="54" name="Freeform 112">
                  <a:extLst>
                    <a:ext uri="{FF2B5EF4-FFF2-40B4-BE49-F238E27FC236}">
                      <a16:creationId xmlns:a16="http://schemas.microsoft.com/office/drawing/2014/main" id="{BD84607D-31E6-422A-8070-F6BD7A6DE891}"/>
                    </a:ext>
                  </a:extLst>
                </p:cNvPr>
                <p:cNvSpPr/>
                <p:nvPr/>
              </p:nvSpPr>
              <p:spPr>
                <a:xfrm rot="10800000" flipH="1">
                  <a:off x="0" y="-1"/>
                  <a:ext cx="79969" cy="2725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59" h="21600" extrusionOk="0">
                      <a:moveTo>
                        <a:pt x="0" y="21600"/>
                      </a:moveTo>
                      <a:cubicBezTo>
                        <a:pt x="11156" y="21600"/>
                        <a:pt x="20176" y="15450"/>
                        <a:pt x="20888" y="10950"/>
                      </a:cubicBezTo>
                      <a:cubicBezTo>
                        <a:pt x="21600" y="6450"/>
                        <a:pt x="16853" y="150"/>
                        <a:pt x="11393" y="0"/>
                      </a:cubicBezTo>
                    </a:path>
                  </a:pathLst>
                </a:custGeom>
                <a:noFill/>
                <a:ln w="28575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5" name="Freeform 113">
                  <a:extLst>
                    <a:ext uri="{FF2B5EF4-FFF2-40B4-BE49-F238E27FC236}">
                      <a16:creationId xmlns:a16="http://schemas.microsoft.com/office/drawing/2014/main" id="{25928B26-48D9-46A7-BF3F-0D121A4BBF0E}"/>
                    </a:ext>
                  </a:extLst>
                </p:cNvPr>
                <p:cNvSpPr/>
                <p:nvPr/>
              </p:nvSpPr>
              <p:spPr>
                <a:xfrm rot="10800000">
                  <a:off x="9691" y="-1"/>
                  <a:ext cx="79970" cy="2725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59" h="21600" extrusionOk="0">
                      <a:moveTo>
                        <a:pt x="0" y="21600"/>
                      </a:moveTo>
                      <a:cubicBezTo>
                        <a:pt x="11156" y="21600"/>
                        <a:pt x="20176" y="15450"/>
                        <a:pt x="20888" y="10950"/>
                      </a:cubicBezTo>
                      <a:cubicBezTo>
                        <a:pt x="21600" y="6450"/>
                        <a:pt x="16853" y="150"/>
                        <a:pt x="11393" y="0"/>
                      </a:cubicBezTo>
                    </a:path>
                  </a:pathLst>
                </a:custGeom>
                <a:noFill/>
                <a:ln w="28575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7" name="Group 114">
                <a:extLst>
                  <a:ext uri="{FF2B5EF4-FFF2-40B4-BE49-F238E27FC236}">
                    <a16:creationId xmlns:a16="http://schemas.microsoft.com/office/drawing/2014/main" id="{944DC493-7DC0-42C5-89C7-180DC9A08AC2}"/>
                  </a:ext>
                </a:extLst>
              </p:cNvPr>
              <p:cNvGrpSpPr/>
              <p:nvPr/>
            </p:nvGrpSpPr>
            <p:grpSpPr>
              <a:xfrm>
                <a:off x="317221" y="-1"/>
                <a:ext cx="90680" cy="272523"/>
                <a:chOff x="0" y="0"/>
                <a:chExt cx="90678" cy="272521"/>
              </a:xfrm>
            </p:grpSpPr>
            <p:sp>
              <p:nvSpPr>
                <p:cNvPr id="52" name="Freeform 115">
                  <a:extLst>
                    <a:ext uri="{FF2B5EF4-FFF2-40B4-BE49-F238E27FC236}">
                      <a16:creationId xmlns:a16="http://schemas.microsoft.com/office/drawing/2014/main" id="{9C39A969-DB39-461D-82C4-9B8B9B8A608E}"/>
                    </a:ext>
                  </a:extLst>
                </p:cNvPr>
                <p:cNvSpPr/>
                <p:nvPr/>
              </p:nvSpPr>
              <p:spPr>
                <a:xfrm rot="10800000" flipH="1">
                  <a:off x="0" y="-1"/>
                  <a:ext cx="80878" cy="2725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59" h="21600" extrusionOk="0">
                      <a:moveTo>
                        <a:pt x="0" y="21600"/>
                      </a:moveTo>
                      <a:cubicBezTo>
                        <a:pt x="11156" y="21600"/>
                        <a:pt x="20176" y="15450"/>
                        <a:pt x="20888" y="10950"/>
                      </a:cubicBezTo>
                      <a:cubicBezTo>
                        <a:pt x="21600" y="6450"/>
                        <a:pt x="16853" y="150"/>
                        <a:pt x="11393" y="0"/>
                      </a:cubicBezTo>
                    </a:path>
                  </a:pathLst>
                </a:custGeom>
                <a:noFill/>
                <a:ln w="28575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3" name="Freeform 116">
                  <a:extLst>
                    <a:ext uri="{FF2B5EF4-FFF2-40B4-BE49-F238E27FC236}">
                      <a16:creationId xmlns:a16="http://schemas.microsoft.com/office/drawing/2014/main" id="{02EC3A73-E74A-4673-BAE9-C995C5D0C48E}"/>
                    </a:ext>
                  </a:extLst>
                </p:cNvPr>
                <p:cNvSpPr/>
                <p:nvPr/>
              </p:nvSpPr>
              <p:spPr>
                <a:xfrm rot="10800000">
                  <a:off x="9801" y="-1"/>
                  <a:ext cx="80878" cy="2725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59" h="21600" extrusionOk="0">
                      <a:moveTo>
                        <a:pt x="0" y="21600"/>
                      </a:moveTo>
                      <a:cubicBezTo>
                        <a:pt x="11156" y="21600"/>
                        <a:pt x="20176" y="15450"/>
                        <a:pt x="20888" y="10950"/>
                      </a:cubicBezTo>
                      <a:cubicBezTo>
                        <a:pt x="21600" y="6450"/>
                        <a:pt x="16853" y="150"/>
                        <a:pt x="11393" y="0"/>
                      </a:cubicBezTo>
                    </a:path>
                  </a:pathLst>
                </a:custGeom>
                <a:noFill/>
                <a:ln w="28575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8" name="Group 117">
                <a:extLst>
                  <a:ext uri="{FF2B5EF4-FFF2-40B4-BE49-F238E27FC236}">
                    <a16:creationId xmlns:a16="http://schemas.microsoft.com/office/drawing/2014/main" id="{7B6D3A9D-2B21-4BD3-9A67-1A71AB06BA3A}"/>
                  </a:ext>
                </a:extLst>
              </p:cNvPr>
              <p:cNvGrpSpPr/>
              <p:nvPr/>
            </p:nvGrpSpPr>
            <p:grpSpPr>
              <a:xfrm>
                <a:off x="404843" y="-1"/>
                <a:ext cx="90680" cy="272523"/>
                <a:chOff x="0" y="0"/>
                <a:chExt cx="90678" cy="272521"/>
              </a:xfrm>
            </p:grpSpPr>
            <p:sp>
              <p:nvSpPr>
                <p:cNvPr id="50" name="Freeform 118">
                  <a:extLst>
                    <a:ext uri="{FF2B5EF4-FFF2-40B4-BE49-F238E27FC236}">
                      <a16:creationId xmlns:a16="http://schemas.microsoft.com/office/drawing/2014/main" id="{0969A8A7-B5C1-4B9F-B32D-2827856784DE}"/>
                    </a:ext>
                  </a:extLst>
                </p:cNvPr>
                <p:cNvSpPr/>
                <p:nvPr/>
              </p:nvSpPr>
              <p:spPr>
                <a:xfrm rot="10800000" flipH="1">
                  <a:off x="0" y="-1"/>
                  <a:ext cx="80878" cy="2725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59" h="21600" extrusionOk="0">
                      <a:moveTo>
                        <a:pt x="0" y="21600"/>
                      </a:moveTo>
                      <a:cubicBezTo>
                        <a:pt x="11156" y="21600"/>
                        <a:pt x="20176" y="15450"/>
                        <a:pt x="20888" y="10950"/>
                      </a:cubicBezTo>
                      <a:cubicBezTo>
                        <a:pt x="21600" y="6450"/>
                        <a:pt x="16853" y="150"/>
                        <a:pt x="11393" y="0"/>
                      </a:cubicBezTo>
                    </a:path>
                  </a:pathLst>
                </a:custGeom>
                <a:noFill/>
                <a:ln w="28575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1" name="Freeform 119">
                  <a:extLst>
                    <a:ext uri="{FF2B5EF4-FFF2-40B4-BE49-F238E27FC236}">
                      <a16:creationId xmlns:a16="http://schemas.microsoft.com/office/drawing/2014/main" id="{C1EA88CC-8CFB-4C9B-8E88-774CD8BAC449}"/>
                    </a:ext>
                  </a:extLst>
                </p:cNvPr>
                <p:cNvSpPr/>
                <p:nvPr/>
              </p:nvSpPr>
              <p:spPr>
                <a:xfrm rot="10800000">
                  <a:off x="9801" y="-1"/>
                  <a:ext cx="80878" cy="2725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59" h="21600" extrusionOk="0">
                      <a:moveTo>
                        <a:pt x="0" y="21600"/>
                      </a:moveTo>
                      <a:cubicBezTo>
                        <a:pt x="11156" y="21600"/>
                        <a:pt x="20176" y="15450"/>
                        <a:pt x="20888" y="10950"/>
                      </a:cubicBezTo>
                      <a:cubicBezTo>
                        <a:pt x="21600" y="6450"/>
                        <a:pt x="16853" y="150"/>
                        <a:pt x="11393" y="0"/>
                      </a:cubicBezTo>
                    </a:path>
                  </a:pathLst>
                </a:custGeom>
                <a:noFill/>
                <a:ln w="28575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9" name="Freeform 120">
                <a:extLst>
                  <a:ext uri="{FF2B5EF4-FFF2-40B4-BE49-F238E27FC236}">
                    <a16:creationId xmlns:a16="http://schemas.microsoft.com/office/drawing/2014/main" id="{1C558474-E76E-4CD9-AFCD-C962629467B7}"/>
                  </a:ext>
                </a:extLst>
              </p:cNvPr>
              <p:cNvSpPr/>
              <p:nvPr/>
            </p:nvSpPr>
            <p:spPr>
              <a:xfrm rot="10800000" flipH="1">
                <a:off x="492465" y="0"/>
                <a:ext cx="57413" cy="1263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85" h="21600" extrusionOk="0">
                    <a:moveTo>
                      <a:pt x="0" y="21600"/>
                    </a:moveTo>
                    <a:cubicBezTo>
                      <a:pt x="15618" y="21600"/>
                      <a:pt x="21600" y="8283"/>
                      <a:pt x="20935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B2F4455-A64D-4314-B85D-3D17DBF8A57D}"/>
                </a:ext>
              </a:extLst>
            </p:cNvPr>
            <p:cNvGrpSpPr/>
            <p:nvPr/>
          </p:nvGrpSpPr>
          <p:grpSpPr>
            <a:xfrm>
              <a:off x="4416602" y="1633983"/>
              <a:ext cx="1025845" cy="904426"/>
              <a:chOff x="4999485" y="1632935"/>
              <a:chExt cx="1025845" cy="904426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5866A0-01BD-4805-AE7E-55DAA962A0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2568" y="1632935"/>
                <a:ext cx="609599" cy="467189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FBD9C95-DB61-4492-B2FD-2D478FA608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9485" y="2120918"/>
                <a:ext cx="1025845" cy="7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3A50C248-FD52-4C05-873F-A9F8B8644C06}"/>
                  </a:ext>
                </a:extLst>
              </p:cNvPr>
              <p:cNvSpPr/>
              <p:nvPr/>
            </p:nvSpPr>
            <p:spPr>
              <a:xfrm>
                <a:off x="5153962" y="1663718"/>
                <a:ext cx="761296" cy="873643"/>
              </a:xfrm>
              <a:prstGeom prst="arc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98B52C5-8AC6-4D49-A10F-76D5223A517B}"/>
                    </a:ext>
                  </a:extLst>
                </p:cNvPr>
                <p:cNvSpPr txBox="1"/>
                <p:nvPr/>
              </p:nvSpPr>
              <p:spPr>
                <a:xfrm>
                  <a:off x="5355743" y="1599528"/>
                  <a:ext cx="79919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𝑚𝑖𝑑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98B52C5-8AC6-4D49-A10F-76D5223A5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743" y="1599528"/>
                  <a:ext cx="799193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440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6</cp:revision>
  <dcterms:created xsi:type="dcterms:W3CDTF">2019-12-30T14:47:09Z</dcterms:created>
  <dcterms:modified xsi:type="dcterms:W3CDTF">2020-03-31T17:01:17Z</dcterms:modified>
</cp:coreProperties>
</file>