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363200" cy="69500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>
        <p:scale>
          <a:sx n="47" d="100"/>
          <a:sy n="47" d="100"/>
        </p:scale>
        <p:origin x="638" y="5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137432"/>
            <a:ext cx="8808720" cy="2419656"/>
          </a:xfrm>
        </p:spPr>
        <p:txBody>
          <a:bodyPr anchor="b"/>
          <a:lstStyle>
            <a:lvl1pPr algn="ctr">
              <a:defRPr sz="6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650399"/>
            <a:ext cx="7772400" cy="1677992"/>
          </a:xfrm>
        </p:spPr>
        <p:txBody>
          <a:bodyPr/>
          <a:lstStyle>
            <a:lvl1pPr marL="0" indent="0" algn="ctr">
              <a:buNone/>
              <a:defRPr sz="2432"/>
            </a:lvl1pPr>
            <a:lvl2pPr marL="463326" indent="0" algn="ctr">
              <a:buNone/>
              <a:defRPr sz="2027"/>
            </a:lvl2pPr>
            <a:lvl3pPr marL="926653" indent="0" algn="ctr">
              <a:buNone/>
              <a:defRPr sz="1824"/>
            </a:lvl3pPr>
            <a:lvl4pPr marL="1389979" indent="0" algn="ctr">
              <a:buNone/>
              <a:defRPr sz="1621"/>
            </a:lvl4pPr>
            <a:lvl5pPr marL="1853306" indent="0" algn="ctr">
              <a:buNone/>
              <a:defRPr sz="1621"/>
            </a:lvl5pPr>
            <a:lvl6pPr marL="2316632" indent="0" algn="ctr">
              <a:buNone/>
              <a:defRPr sz="1621"/>
            </a:lvl6pPr>
            <a:lvl7pPr marL="2779959" indent="0" algn="ctr">
              <a:buNone/>
              <a:defRPr sz="1621"/>
            </a:lvl7pPr>
            <a:lvl8pPr marL="3243285" indent="0" algn="ctr">
              <a:buNone/>
              <a:defRPr sz="1621"/>
            </a:lvl8pPr>
            <a:lvl9pPr marL="3706612" indent="0" algn="ctr">
              <a:buNone/>
              <a:defRPr sz="162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CCF14-6340-4810-A17A-1A1A535343AA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02964-2DC5-4222-886B-73DD6AE36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68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CCF14-6340-4810-A17A-1A1A535343AA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02964-2DC5-4222-886B-73DD6AE36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7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16166" y="370027"/>
            <a:ext cx="2234565" cy="58898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2471" y="370027"/>
            <a:ext cx="6574155" cy="58898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CCF14-6340-4810-A17A-1A1A535343AA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02964-2DC5-4222-886B-73DD6AE36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0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CCF14-6340-4810-A17A-1A1A535343AA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02964-2DC5-4222-886B-73DD6AE36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853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073" y="1732694"/>
            <a:ext cx="8938260" cy="2891038"/>
          </a:xfrm>
        </p:spPr>
        <p:txBody>
          <a:bodyPr anchor="b"/>
          <a:lstStyle>
            <a:lvl1pPr>
              <a:defRPr sz="6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073" y="4651083"/>
            <a:ext cx="8938260" cy="1520328"/>
          </a:xfrm>
        </p:spPr>
        <p:txBody>
          <a:bodyPr/>
          <a:lstStyle>
            <a:lvl1pPr marL="0" indent="0">
              <a:buNone/>
              <a:defRPr sz="2432">
                <a:solidFill>
                  <a:schemeClr val="tx1"/>
                </a:solidFill>
              </a:defRPr>
            </a:lvl1pPr>
            <a:lvl2pPr marL="463326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2pPr>
            <a:lvl3pPr marL="926653" indent="0">
              <a:buNone/>
              <a:defRPr sz="1824">
                <a:solidFill>
                  <a:schemeClr val="tx1">
                    <a:tint val="75000"/>
                  </a:schemeClr>
                </a:solidFill>
              </a:defRPr>
            </a:lvl3pPr>
            <a:lvl4pPr marL="1389979" indent="0">
              <a:buNone/>
              <a:defRPr sz="1621">
                <a:solidFill>
                  <a:schemeClr val="tx1">
                    <a:tint val="75000"/>
                  </a:schemeClr>
                </a:solidFill>
              </a:defRPr>
            </a:lvl4pPr>
            <a:lvl5pPr marL="1853306" indent="0">
              <a:buNone/>
              <a:defRPr sz="1621">
                <a:solidFill>
                  <a:schemeClr val="tx1">
                    <a:tint val="75000"/>
                  </a:schemeClr>
                </a:solidFill>
              </a:defRPr>
            </a:lvl5pPr>
            <a:lvl6pPr marL="2316632" indent="0">
              <a:buNone/>
              <a:defRPr sz="1621">
                <a:solidFill>
                  <a:schemeClr val="tx1">
                    <a:tint val="75000"/>
                  </a:schemeClr>
                </a:solidFill>
              </a:defRPr>
            </a:lvl6pPr>
            <a:lvl7pPr marL="2779959" indent="0">
              <a:buNone/>
              <a:defRPr sz="1621">
                <a:solidFill>
                  <a:schemeClr val="tx1">
                    <a:tint val="75000"/>
                  </a:schemeClr>
                </a:solidFill>
              </a:defRPr>
            </a:lvl7pPr>
            <a:lvl8pPr marL="3243285" indent="0">
              <a:buNone/>
              <a:defRPr sz="1621">
                <a:solidFill>
                  <a:schemeClr val="tx1">
                    <a:tint val="75000"/>
                  </a:schemeClr>
                </a:solidFill>
              </a:defRPr>
            </a:lvl8pPr>
            <a:lvl9pPr marL="3706612" indent="0">
              <a:buNone/>
              <a:defRPr sz="162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CCF14-6340-4810-A17A-1A1A535343AA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02964-2DC5-4222-886B-73DD6AE36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13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2470" y="1850136"/>
            <a:ext cx="4404360" cy="44097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46370" y="1850136"/>
            <a:ext cx="4404360" cy="44097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CCF14-6340-4810-A17A-1A1A535343AA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02964-2DC5-4222-886B-73DD6AE36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543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820" y="370029"/>
            <a:ext cx="8938260" cy="13433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3821" y="1703734"/>
            <a:ext cx="4384119" cy="834974"/>
          </a:xfrm>
        </p:spPr>
        <p:txBody>
          <a:bodyPr anchor="b"/>
          <a:lstStyle>
            <a:lvl1pPr marL="0" indent="0">
              <a:buNone/>
              <a:defRPr sz="2432" b="1"/>
            </a:lvl1pPr>
            <a:lvl2pPr marL="463326" indent="0">
              <a:buNone/>
              <a:defRPr sz="2027" b="1"/>
            </a:lvl2pPr>
            <a:lvl3pPr marL="926653" indent="0">
              <a:buNone/>
              <a:defRPr sz="1824" b="1"/>
            </a:lvl3pPr>
            <a:lvl4pPr marL="1389979" indent="0">
              <a:buNone/>
              <a:defRPr sz="1621" b="1"/>
            </a:lvl4pPr>
            <a:lvl5pPr marL="1853306" indent="0">
              <a:buNone/>
              <a:defRPr sz="1621" b="1"/>
            </a:lvl5pPr>
            <a:lvl6pPr marL="2316632" indent="0">
              <a:buNone/>
              <a:defRPr sz="1621" b="1"/>
            </a:lvl6pPr>
            <a:lvl7pPr marL="2779959" indent="0">
              <a:buNone/>
              <a:defRPr sz="1621" b="1"/>
            </a:lvl7pPr>
            <a:lvl8pPr marL="3243285" indent="0">
              <a:buNone/>
              <a:defRPr sz="1621" b="1"/>
            </a:lvl8pPr>
            <a:lvl9pPr marL="3706612" indent="0">
              <a:buNone/>
              <a:defRPr sz="162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3821" y="2538708"/>
            <a:ext cx="4384119" cy="37340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46370" y="1703734"/>
            <a:ext cx="4405710" cy="834974"/>
          </a:xfrm>
        </p:spPr>
        <p:txBody>
          <a:bodyPr anchor="b"/>
          <a:lstStyle>
            <a:lvl1pPr marL="0" indent="0">
              <a:buNone/>
              <a:defRPr sz="2432" b="1"/>
            </a:lvl1pPr>
            <a:lvl2pPr marL="463326" indent="0">
              <a:buNone/>
              <a:defRPr sz="2027" b="1"/>
            </a:lvl2pPr>
            <a:lvl3pPr marL="926653" indent="0">
              <a:buNone/>
              <a:defRPr sz="1824" b="1"/>
            </a:lvl3pPr>
            <a:lvl4pPr marL="1389979" indent="0">
              <a:buNone/>
              <a:defRPr sz="1621" b="1"/>
            </a:lvl4pPr>
            <a:lvl5pPr marL="1853306" indent="0">
              <a:buNone/>
              <a:defRPr sz="1621" b="1"/>
            </a:lvl5pPr>
            <a:lvl6pPr marL="2316632" indent="0">
              <a:buNone/>
              <a:defRPr sz="1621" b="1"/>
            </a:lvl6pPr>
            <a:lvl7pPr marL="2779959" indent="0">
              <a:buNone/>
              <a:defRPr sz="1621" b="1"/>
            </a:lvl7pPr>
            <a:lvl8pPr marL="3243285" indent="0">
              <a:buNone/>
              <a:defRPr sz="1621" b="1"/>
            </a:lvl8pPr>
            <a:lvl9pPr marL="3706612" indent="0">
              <a:buNone/>
              <a:defRPr sz="162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46370" y="2538708"/>
            <a:ext cx="4405710" cy="37340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CCF14-6340-4810-A17A-1A1A535343AA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02964-2DC5-4222-886B-73DD6AE36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14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CCF14-6340-4810-A17A-1A1A535343AA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02964-2DC5-4222-886B-73DD6AE36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271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CCF14-6340-4810-A17A-1A1A535343AA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02964-2DC5-4222-886B-73DD6AE36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02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820" y="463338"/>
            <a:ext cx="3342402" cy="1621684"/>
          </a:xfrm>
        </p:spPr>
        <p:txBody>
          <a:bodyPr anchor="b"/>
          <a:lstStyle>
            <a:lvl1pPr>
              <a:defRPr sz="324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5710" y="1000684"/>
            <a:ext cx="5246370" cy="4939058"/>
          </a:xfrm>
        </p:spPr>
        <p:txBody>
          <a:bodyPr/>
          <a:lstStyle>
            <a:lvl1pPr>
              <a:defRPr sz="3243"/>
            </a:lvl1pPr>
            <a:lvl2pPr>
              <a:defRPr sz="2838"/>
            </a:lvl2pPr>
            <a:lvl3pPr>
              <a:defRPr sz="2432"/>
            </a:lvl3pPr>
            <a:lvl4pPr>
              <a:defRPr sz="2027"/>
            </a:lvl4pPr>
            <a:lvl5pPr>
              <a:defRPr sz="2027"/>
            </a:lvl5pPr>
            <a:lvl6pPr>
              <a:defRPr sz="2027"/>
            </a:lvl6pPr>
            <a:lvl7pPr>
              <a:defRPr sz="2027"/>
            </a:lvl7pPr>
            <a:lvl8pPr>
              <a:defRPr sz="2027"/>
            </a:lvl8pPr>
            <a:lvl9pPr>
              <a:defRPr sz="202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820" y="2085023"/>
            <a:ext cx="3342402" cy="3862762"/>
          </a:xfrm>
        </p:spPr>
        <p:txBody>
          <a:bodyPr/>
          <a:lstStyle>
            <a:lvl1pPr marL="0" indent="0">
              <a:buNone/>
              <a:defRPr sz="1621"/>
            </a:lvl1pPr>
            <a:lvl2pPr marL="463326" indent="0">
              <a:buNone/>
              <a:defRPr sz="1419"/>
            </a:lvl2pPr>
            <a:lvl3pPr marL="926653" indent="0">
              <a:buNone/>
              <a:defRPr sz="1216"/>
            </a:lvl3pPr>
            <a:lvl4pPr marL="1389979" indent="0">
              <a:buNone/>
              <a:defRPr sz="1013"/>
            </a:lvl4pPr>
            <a:lvl5pPr marL="1853306" indent="0">
              <a:buNone/>
              <a:defRPr sz="1013"/>
            </a:lvl5pPr>
            <a:lvl6pPr marL="2316632" indent="0">
              <a:buNone/>
              <a:defRPr sz="1013"/>
            </a:lvl6pPr>
            <a:lvl7pPr marL="2779959" indent="0">
              <a:buNone/>
              <a:defRPr sz="1013"/>
            </a:lvl7pPr>
            <a:lvl8pPr marL="3243285" indent="0">
              <a:buNone/>
              <a:defRPr sz="1013"/>
            </a:lvl8pPr>
            <a:lvl9pPr marL="3706612" indent="0">
              <a:buNone/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CCF14-6340-4810-A17A-1A1A535343AA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02964-2DC5-4222-886B-73DD6AE36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47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820" y="463338"/>
            <a:ext cx="3342402" cy="1621684"/>
          </a:xfrm>
        </p:spPr>
        <p:txBody>
          <a:bodyPr anchor="b"/>
          <a:lstStyle>
            <a:lvl1pPr>
              <a:defRPr sz="324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05710" y="1000684"/>
            <a:ext cx="5246370" cy="4939058"/>
          </a:xfrm>
        </p:spPr>
        <p:txBody>
          <a:bodyPr anchor="t"/>
          <a:lstStyle>
            <a:lvl1pPr marL="0" indent="0">
              <a:buNone/>
              <a:defRPr sz="3243"/>
            </a:lvl1pPr>
            <a:lvl2pPr marL="463326" indent="0">
              <a:buNone/>
              <a:defRPr sz="2838"/>
            </a:lvl2pPr>
            <a:lvl3pPr marL="926653" indent="0">
              <a:buNone/>
              <a:defRPr sz="2432"/>
            </a:lvl3pPr>
            <a:lvl4pPr marL="1389979" indent="0">
              <a:buNone/>
              <a:defRPr sz="2027"/>
            </a:lvl4pPr>
            <a:lvl5pPr marL="1853306" indent="0">
              <a:buNone/>
              <a:defRPr sz="2027"/>
            </a:lvl5pPr>
            <a:lvl6pPr marL="2316632" indent="0">
              <a:buNone/>
              <a:defRPr sz="2027"/>
            </a:lvl6pPr>
            <a:lvl7pPr marL="2779959" indent="0">
              <a:buNone/>
              <a:defRPr sz="2027"/>
            </a:lvl7pPr>
            <a:lvl8pPr marL="3243285" indent="0">
              <a:buNone/>
              <a:defRPr sz="2027"/>
            </a:lvl8pPr>
            <a:lvl9pPr marL="3706612" indent="0">
              <a:buNone/>
              <a:defRPr sz="202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820" y="2085023"/>
            <a:ext cx="3342402" cy="3862762"/>
          </a:xfrm>
        </p:spPr>
        <p:txBody>
          <a:bodyPr/>
          <a:lstStyle>
            <a:lvl1pPr marL="0" indent="0">
              <a:buNone/>
              <a:defRPr sz="1621"/>
            </a:lvl1pPr>
            <a:lvl2pPr marL="463326" indent="0">
              <a:buNone/>
              <a:defRPr sz="1419"/>
            </a:lvl2pPr>
            <a:lvl3pPr marL="926653" indent="0">
              <a:buNone/>
              <a:defRPr sz="1216"/>
            </a:lvl3pPr>
            <a:lvl4pPr marL="1389979" indent="0">
              <a:buNone/>
              <a:defRPr sz="1013"/>
            </a:lvl4pPr>
            <a:lvl5pPr marL="1853306" indent="0">
              <a:buNone/>
              <a:defRPr sz="1013"/>
            </a:lvl5pPr>
            <a:lvl6pPr marL="2316632" indent="0">
              <a:buNone/>
              <a:defRPr sz="1013"/>
            </a:lvl6pPr>
            <a:lvl7pPr marL="2779959" indent="0">
              <a:buNone/>
              <a:defRPr sz="1013"/>
            </a:lvl7pPr>
            <a:lvl8pPr marL="3243285" indent="0">
              <a:buNone/>
              <a:defRPr sz="1013"/>
            </a:lvl8pPr>
            <a:lvl9pPr marL="3706612" indent="0">
              <a:buNone/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CCF14-6340-4810-A17A-1A1A535343AA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02964-2DC5-4222-886B-73DD6AE36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45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2470" y="370029"/>
            <a:ext cx="8938260" cy="1343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470" y="1850136"/>
            <a:ext cx="8938260" cy="4409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2470" y="6441691"/>
            <a:ext cx="2331720" cy="3700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CCF14-6340-4810-A17A-1A1A535343AA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2810" y="6441691"/>
            <a:ext cx="3497580" cy="3700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9010" y="6441691"/>
            <a:ext cx="2331720" cy="3700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02964-2DC5-4222-886B-73DD6AE36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38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26653" rtl="0" eaLnBrk="1" latinLnBrk="0" hangingPunct="1">
        <a:lnSpc>
          <a:spcPct val="90000"/>
        </a:lnSpc>
        <a:spcBef>
          <a:spcPct val="0"/>
        </a:spcBef>
        <a:buNone/>
        <a:defRPr sz="44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1663" indent="-231663" algn="l" defTabSz="926653" rtl="0" eaLnBrk="1" latinLnBrk="0" hangingPunct="1">
        <a:lnSpc>
          <a:spcPct val="90000"/>
        </a:lnSpc>
        <a:spcBef>
          <a:spcPts val="1013"/>
        </a:spcBef>
        <a:buFont typeface="Arial" panose="020B0604020202020204" pitchFamily="34" charset="0"/>
        <a:buChar char="•"/>
        <a:defRPr sz="2838" kern="1200">
          <a:solidFill>
            <a:schemeClr val="tx1"/>
          </a:solidFill>
          <a:latin typeface="+mn-lt"/>
          <a:ea typeface="+mn-ea"/>
          <a:cs typeface="+mn-cs"/>
        </a:defRPr>
      </a:lvl1pPr>
      <a:lvl2pPr marL="694990" indent="-231663" algn="l" defTabSz="926653" rtl="0" eaLnBrk="1" latinLnBrk="0" hangingPunct="1">
        <a:lnSpc>
          <a:spcPct val="90000"/>
        </a:lnSpc>
        <a:spcBef>
          <a:spcPts val="507"/>
        </a:spcBef>
        <a:buFont typeface="Arial" panose="020B0604020202020204" pitchFamily="34" charset="0"/>
        <a:buChar char="•"/>
        <a:defRPr sz="2432" kern="1200">
          <a:solidFill>
            <a:schemeClr val="tx1"/>
          </a:solidFill>
          <a:latin typeface="+mn-lt"/>
          <a:ea typeface="+mn-ea"/>
          <a:cs typeface="+mn-cs"/>
        </a:defRPr>
      </a:lvl2pPr>
      <a:lvl3pPr marL="1158316" indent="-231663" algn="l" defTabSz="926653" rtl="0" eaLnBrk="1" latinLnBrk="0" hangingPunct="1">
        <a:lnSpc>
          <a:spcPct val="90000"/>
        </a:lnSpc>
        <a:spcBef>
          <a:spcPts val="507"/>
        </a:spcBef>
        <a:buFont typeface="Arial" panose="020B0604020202020204" pitchFamily="34" charset="0"/>
        <a:buChar char="•"/>
        <a:defRPr sz="2027" kern="1200">
          <a:solidFill>
            <a:schemeClr val="tx1"/>
          </a:solidFill>
          <a:latin typeface="+mn-lt"/>
          <a:ea typeface="+mn-ea"/>
          <a:cs typeface="+mn-cs"/>
        </a:defRPr>
      </a:lvl3pPr>
      <a:lvl4pPr marL="1621643" indent="-231663" algn="l" defTabSz="926653" rtl="0" eaLnBrk="1" latinLnBrk="0" hangingPunct="1">
        <a:lnSpc>
          <a:spcPct val="90000"/>
        </a:lnSpc>
        <a:spcBef>
          <a:spcPts val="507"/>
        </a:spcBef>
        <a:buFont typeface="Arial" panose="020B0604020202020204" pitchFamily="34" charset="0"/>
        <a:buChar char="•"/>
        <a:defRPr sz="1824" kern="1200">
          <a:solidFill>
            <a:schemeClr val="tx1"/>
          </a:solidFill>
          <a:latin typeface="+mn-lt"/>
          <a:ea typeface="+mn-ea"/>
          <a:cs typeface="+mn-cs"/>
        </a:defRPr>
      </a:lvl4pPr>
      <a:lvl5pPr marL="2084969" indent="-231663" algn="l" defTabSz="926653" rtl="0" eaLnBrk="1" latinLnBrk="0" hangingPunct="1">
        <a:lnSpc>
          <a:spcPct val="90000"/>
        </a:lnSpc>
        <a:spcBef>
          <a:spcPts val="507"/>
        </a:spcBef>
        <a:buFont typeface="Arial" panose="020B0604020202020204" pitchFamily="34" charset="0"/>
        <a:buChar char="•"/>
        <a:defRPr sz="1824" kern="1200">
          <a:solidFill>
            <a:schemeClr val="tx1"/>
          </a:solidFill>
          <a:latin typeface="+mn-lt"/>
          <a:ea typeface="+mn-ea"/>
          <a:cs typeface="+mn-cs"/>
        </a:defRPr>
      </a:lvl5pPr>
      <a:lvl6pPr marL="2548296" indent="-231663" algn="l" defTabSz="926653" rtl="0" eaLnBrk="1" latinLnBrk="0" hangingPunct="1">
        <a:lnSpc>
          <a:spcPct val="90000"/>
        </a:lnSpc>
        <a:spcBef>
          <a:spcPts val="507"/>
        </a:spcBef>
        <a:buFont typeface="Arial" panose="020B0604020202020204" pitchFamily="34" charset="0"/>
        <a:buChar char="•"/>
        <a:defRPr sz="1824" kern="1200">
          <a:solidFill>
            <a:schemeClr val="tx1"/>
          </a:solidFill>
          <a:latin typeface="+mn-lt"/>
          <a:ea typeface="+mn-ea"/>
          <a:cs typeface="+mn-cs"/>
        </a:defRPr>
      </a:lvl6pPr>
      <a:lvl7pPr marL="3011622" indent="-231663" algn="l" defTabSz="926653" rtl="0" eaLnBrk="1" latinLnBrk="0" hangingPunct="1">
        <a:lnSpc>
          <a:spcPct val="90000"/>
        </a:lnSpc>
        <a:spcBef>
          <a:spcPts val="507"/>
        </a:spcBef>
        <a:buFont typeface="Arial" panose="020B0604020202020204" pitchFamily="34" charset="0"/>
        <a:buChar char="•"/>
        <a:defRPr sz="1824" kern="1200">
          <a:solidFill>
            <a:schemeClr val="tx1"/>
          </a:solidFill>
          <a:latin typeface="+mn-lt"/>
          <a:ea typeface="+mn-ea"/>
          <a:cs typeface="+mn-cs"/>
        </a:defRPr>
      </a:lvl7pPr>
      <a:lvl8pPr marL="3474949" indent="-231663" algn="l" defTabSz="926653" rtl="0" eaLnBrk="1" latinLnBrk="0" hangingPunct="1">
        <a:lnSpc>
          <a:spcPct val="90000"/>
        </a:lnSpc>
        <a:spcBef>
          <a:spcPts val="507"/>
        </a:spcBef>
        <a:buFont typeface="Arial" panose="020B0604020202020204" pitchFamily="34" charset="0"/>
        <a:buChar char="•"/>
        <a:defRPr sz="1824" kern="1200">
          <a:solidFill>
            <a:schemeClr val="tx1"/>
          </a:solidFill>
          <a:latin typeface="+mn-lt"/>
          <a:ea typeface="+mn-ea"/>
          <a:cs typeface="+mn-cs"/>
        </a:defRPr>
      </a:lvl8pPr>
      <a:lvl9pPr marL="3938275" indent="-231663" algn="l" defTabSz="926653" rtl="0" eaLnBrk="1" latinLnBrk="0" hangingPunct="1">
        <a:lnSpc>
          <a:spcPct val="90000"/>
        </a:lnSpc>
        <a:spcBef>
          <a:spcPts val="507"/>
        </a:spcBef>
        <a:buFont typeface="Arial" panose="020B0604020202020204" pitchFamily="34" charset="0"/>
        <a:buChar char="•"/>
        <a:defRPr sz="18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26653" rtl="0" eaLnBrk="1" latinLnBrk="0" hangingPunct="1">
        <a:defRPr sz="1824" kern="1200">
          <a:solidFill>
            <a:schemeClr val="tx1"/>
          </a:solidFill>
          <a:latin typeface="+mn-lt"/>
          <a:ea typeface="+mn-ea"/>
          <a:cs typeface="+mn-cs"/>
        </a:defRPr>
      </a:lvl1pPr>
      <a:lvl2pPr marL="463326" algn="l" defTabSz="926653" rtl="0" eaLnBrk="1" latinLnBrk="0" hangingPunct="1">
        <a:defRPr sz="1824" kern="1200">
          <a:solidFill>
            <a:schemeClr val="tx1"/>
          </a:solidFill>
          <a:latin typeface="+mn-lt"/>
          <a:ea typeface="+mn-ea"/>
          <a:cs typeface="+mn-cs"/>
        </a:defRPr>
      </a:lvl2pPr>
      <a:lvl3pPr marL="926653" algn="l" defTabSz="926653" rtl="0" eaLnBrk="1" latinLnBrk="0" hangingPunct="1">
        <a:defRPr sz="1824" kern="1200">
          <a:solidFill>
            <a:schemeClr val="tx1"/>
          </a:solidFill>
          <a:latin typeface="+mn-lt"/>
          <a:ea typeface="+mn-ea"/>
          <a:cs typeface="+mn-cs"/>
        </a:defRPr>
      </a:lvl3pPr>
      <a:lvl4pPr marL="1389979" algn="l" defTabSz="926653" rtl="0" eaLnBrk="1" latinLnBrk="0" hangingPunct="1">
        <a:defRPr sz="1824" kern="1200">
          <a:solidFill>
            <a:schemeClr val="tx1"/>
          </a:solidFill>
          <a:latin typeface="+mn-lt"/>
          <a:ea typeface="+mn-ea"/>
          <a:cs typeface="+mn-cs"/>
        </a:defRPr>
      </a:lvl4pPr>
      <a:lvl5pPr marL="1853306" algn="l" defTabSz="926653" rtl="0" eaLnBrk="1" latinLnBrk="0" hangingPunct="1">
        <a:defRPr sz="1824" kern="1200">
          <a:solidFill>
            <a:schemeClr val="tx1"/>
          </a:solidFill>
          <a:latin typeface="+mn-lt"/>
          <a:ea typeface="+mn-ea"/>
          <a:cs typeface="+mn-cs"/>
        </a:defRPr>
      </a:lvl5pPr>
      <a:lvl6pPr marL="2316632" algn="l" defTabSz="926653" rtl="0" eaLnBrk="1" latinLnBrk="0" hangingPunct="1">
        <a:defRPr sz="1824" kern="1200">
          <a:solidFill>
            <a:schemeClr val="tx1"/>
          </a:solidFill>
          <a:latin typeface="+mn-lt"/>
          <a:ea typeface="+mn-ea"/>
          <a:cs typeface="+mn-cs"/>
        </a:defRPr>
      </a:lvl6pPr>
      <a:lvl7pPr marL="2779959" algn="l" defTabSz="926653" rtl="0" eaLnBrk="1" latinLnBrk="0" hangingPunct="1">
        <a:defRPr sz="1824" kern="1200">
          <a:solidFill>
            <a:schemeClr val="tx1"/>
          </a:solidFill>
          <a:latin typeface="+mn-lt"/>
          <a:ea typeface="+mn-ea"/>
          <a:cs typeface="+mn-cs"/>
        </a:defRPr>
      </a:lvl7pPr>
      <a:lvl8pPr marL="3243285" algn="l" defTabSz="926653" rtl="0" eaLnBrk="1" latinLnBrk="0" hangingPunct="1">
        <a:defRPr sz="1824" kern="1200">
          <a:solidFill>
            <a:schemeClr val="tx1"/>
          </a:solidFill>
          <a:latin typeface="+mn-lt"/>
          <a:ea typeface="+mn-ea"/>
          <a:cs typeface="+mn-cs"/>
        </a:defRPr>
      </a:lvl8pPr>
      <a:lvl9pPr marL="3706612" algn="l" defTabSz="926653" rtl="0" eaLnBrk="1" latinLnBrk="0" hangingPunct="1">
        <a:defRPr sz="18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061023BD-8631-40FB-9CA6-6BBF983F3A44}"/>
              </a:ext>
            </a:extLst>
          </p:cNvPr>
          <p:cNvGrpSpPr/>
          <p:nvPr/>
        </p:nvGrpSpPr>
        <p:grpSpPr>
          <a:xfrm>
            <a:off x="152139" y="-3013"/>
            <a:ext cx="10287177" cy="6989969"/>
            <a:chOff x="152139" y="-3013"/>
            <a:chExt cx="10287177" cy="6989969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74956AA3-A13E-4DAB-BDA0-A96C7F04E0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1728" y="413628"/>
              <a:ext cx="4573042" cy="2781934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90CEDAB8-B06C-4CB1-9116-D5ADF72285FD}"/>
                    </a:ext>
                  </a:extLst>
                </p:cNvPr>
                <p:cNvSpPr txBox="1"/>
                <p:nvPr/>
              </p:nvSpPr>
              <p:spPr>
                <a:xfrm>
                  <a:off x="3173506" y="726140"/>
                  <a:ext cx="131946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90CEDAB8-B06C-4CB1-9116-D5ADF72285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3506" y="726140"/>
                  <a:ext cx="1319464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5093" r="-2315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5C02FC4-4BF2-4FED-A55D-561B02FD5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60027" y="413628"/>
              <a:ext cx="4573042" cy="2781934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649D2AA1-8DC6-4ACD-85D1-3AD742CB6F63}"/>
                    </a:ext>
                  </a:extLst>
                </p:cNvPr>
                <p:cNvSpPr txBox="1"/>
                <p:nvPr/>
              </p:nvSpPr>
              <p:spPr>
                <a:xfrm>
                  <a:off x="8435787" y="726140"/>
                  <a:ext cx="1319464" cy="3735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−5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649D2AA1-8DC6-4ACD-85D1-3AD742CB6F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5787" y="726140"/>
                  <a:ext cx="1319464" cy="373500"/>
                </a:xfrm>
                <a:prstGeom prst="rect">
                  <a:avLst/>
                </a:prstGeom>
                <a:blipFill>
                  <a:blip r:embed="rId5"/>
                  <a:stretch>
                    <a:fillRect l="-5093" r="-2315" b="-81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E7452D64-897B-4154-9210-9CA6A3E07A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91728" y="3942137"/>
              <a:ext cx="4573042" cy="2781934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9D6DB4E5-6A07-4086-8E18-F68EEBF77CEE}"/>
                    </a:ext>
                  </a:extLst>
                </p:cNvPr>
                <p:cNvSpPr txBox="1"/>
                <p:nvPr/>
              </p:nvSpPr>
              <p:spPr>
                <a:xfrm>
                  <a:off x="3173505" y="4011696"/>
                  <a:ext cx="131946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−7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9D6DB4E5-6A07-4086-8E18-F68EEBF77C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3505" y="4011696"/>
                  <a:ext cx="1319464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5093" r="-2315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DD5BB284-6233-4DB6-83F7-429B83A6EDB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460026" y="3942137"/>
              <a:ext cx="4573042" cy="2781934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7C314583-3245-4D99-852B-A06E781C566C}"/>
                    </a:ext>
                  </a:extLst>
                </p:cNvPr>
                <p:cNvSpPr txBox="1"/>
                <p:nvPr/>
              </p:nvSpPr>
              <p:spPr>
                <a:xfrm>
                  <a:off x="8435787" y="3827030"/>
                  <a:ext cx="144930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−10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7C314583-3245-4D99-852B-A06E781C56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5787" y="3827030"/>
                  <a:ext cx="1449308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4622" r="-1681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756E39A7-D51D-419D-AFE9-825EA4EA8484}"/>
                    </a:ext>
                  </a:extLst>
                </p:cNvPr>
                <p:cNvSpPr/>
                <p:nvPr/>
              </p:nvSpPr>
              <p:spPr>
                <a:xfrm>
                  <a:off x="882126" y="2752713"/>
                  <a:ext cx="677732" cy="1846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200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756E39A7-D51D-419D-AFE9-825EA4EA84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126" y="2752713"/>
                  <a:ext cx="677732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8108" t="-36667" b="-63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1C95A6A4-B77E-4295-A7A7-24FF93AEDD68}"/>
                    </a:ext>
                  </a:extLst>
                </p:cNvPr>
                <p:cNvSpPr/>
                <p:nvPr/>
              </p:nvSpPr>
              <p:spPr>
                <a:xfrm>
                  <a:off x="2562558" y="2728855"/>
                  <a:ext cx="595257" cy="2076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00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1C95A6A4-B77E-4295-A7A7-24FF93AEDD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2558" y="2728855"/>
                  <a:ext cx="595257" cy="207625"/>
                </a:xfrm>
                <a:prstGeom prst="rect">
                  <a:avLst/>
                </a:prstGeom>
                <a:blipFill>
                  <a:blip r:embed="rId11"/>
                  <a:stretch>
                    <a:fillRect l="-15306" t="-26471" r="-6122" b="-5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04651BBD-CD3A-4D6B-85C1-3860ADEB0620}"/>
                    </a:ext>
                  </a:extLst>
                </p:cNvPr>
                <p:cNvSpPr/>
                <p:nvPr/>
              </p:nvSpPr>
              <p:spPr>
                <a:xfrm>
                  <a:off x="4131458" y="2752713"/>
                  <a:ext cx="828338" cy="1846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00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04651BBD-CD3A-4D6B-85C1-3860ADEB06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1458" y="2752713"/>
                  <a:ext cx="828338" cy="184666"/>
                </a:xfrm>
                <a:prstGeom prst="rect">
                  <a:avLst/>
                </a:prstGeom>
                <a:blipFill>
                  <a:blip r:embed="rId12"/>
                  <a:stretch>
                    <a:fillRect l="-8088" t="-36667" b="-63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B2FEBE33-D67D-4D12-8301-7DC2CD5690D0}"/>
                    </a:ext>
                  </a:extLst>
                </p:cNvPr>
                <p:cNvSpPr/>
                <p:nvPr/>
              </p:nvSpPr>
              <p:spPr>
                <a:xfrm>
                  <a:off x="1730187" y="2727061"/>
                  <a:ext cx="677732" cy="1846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00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B2FEBE33-D67D-4D12-8301-7DC2CD5690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0187" y="2727061"/>
                  <a:ext cx="677732" cy="184666"/>
                </a:xfrm>
                <a:prstGeom prst="rect">
                  <a:avLst/>
                </a:prstGeom>
                <a:blipFill>
                  <a:blip r:embed="rId13"/>
                  <a:stretch>
                    <a:fillRect l="-8108" t="-35484" b="-6129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89A13B32-A5E2-4D72-A856-F1477881DDA7}"/>
                    </a:ext>
                  </a:extLst>
                </p:cNvPr>
                <p:cNvSpPr/>
                <p:nvPr/>
              </p:nvSpPr>
              <p:spPr>
                <a:xfrm>
                  <a:off x="3286912" y="2728856"/>
                  <a:ext cx="553568" cy="2076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00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89A13B32-A5E2-4D72-A856-F1477881DD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6912" y="2728856"/>
                  <a:ext cx="553568" cy="207625"/>
                </a:xfrm>
                <a:prstGeom prst="rect">
                  <a:avLst/>
                </a:prstGeom>
                <a:blipFill>
                  <a:blip r:embed="rId14"/>
                  <a:stretch>
                    <a:fillRect l="-20879" t="-26471" r="-9890" b="-5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D2025288-788F-4F9D-A955-8936DF73D3D8}"/>
                    </a:ext>
                  </a:extLst>
                </p:cNvPr>
                <p:cNvSpPr/>
                <p:nvPr/>
              </p:nvSpPr>
              <p:spPr>
                <a:xfrm>
                  <a:off x="882126" y="6271362"/>
                  <a:ext cx="677732" cy="1846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200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D2025288-788F-4F9D-A955-8936DF73D3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126" y="6271362"/>
                  <a:ext cx="677732" cy="184666"/>
                </a:xfrm>
                <a:prstGeom prst="rect">
                  <a:avLst/>
                </a:prstGeom>
                <a:blipFill>
                  <a:blip r:embed="rId15"/>
                  <a:stretch>
                    <a:fillRect l="-8108" t="-36667" b="-63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77F86A47-5917-470E-A138-828471F215CC}"/>
                    </a:ext>
                  </a:extLst>
                </p:cNvPr>
                <p:cNvSpPr/>
                <p:nvPr/>
              </p:nvSpPr>
              <p:spPr>
                <a:xfrm>
                  <a:off x="2562558" y="6247504"/>
                  <a:ext cx="595257" cy="2076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00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77F86A47-5917-470E-A138-828471F215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2558" y="6247504"/>
                  <a:ext cx="595257" cy="207625"/>
                </a:xfrm>
                <a:prstGeom prst="rect">
                  <a:avLst/>
                </a:prstGeom>
                <a:blipFill>
                  <a:blip r:embed="rId16"/>
                  <a:stretch>
                    <a:fillRect l="-15306" t="-26471" r="-6122" b="-5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AA0C9870-BB95-4A02-8D15-4D35DA5DDC6B}"/>
                    </a:ext>
                  </a:extLst>
                </p:cNvPr>
                <p:cNvSpPr/>
                <p:nvPr/>
              </p:nvSpPr>
              <p:spPr>
                <a:xfrm>
                  <a:off x="4131458" y="6271362"/>
                  <a:ext cx="828338" cy="1846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00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AA0C9870-BB95-4A02-8D15-4D35DA5DDC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1458" y="6271362"/>
                  <a:ext cx="828338" cy="184666"/>
                </a:xfrm>
                <a:prstGeom prst="rect">
                  <a:avLst/>
                </a:prstGeom>
                <a:blipFill>
                  <a:blip r:embed="rId17"/>
                  <a:stretch>
                    <a:fillRect l="-8088" t="-36667" b="-63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085BE30D-3C18-424F-860C-3360081C0453}"/>
                    </a:ext>
                  </a:extLst>
                </p:cNvPr>
                <p:cNvSpPr/>
                <p:nvPr/>
              </p:nvSpPr>
              <p:spPr>
                <a:xfrm>
                  <a:off x="1730187" y="6245710"/>
                  <a:ext cx="677732" cy="1846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00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085BE30D-3C18-424F-860C-3360081C04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0187" y="6245710"/>
                  <a:ext cx="677732" cy="184666"/>
                </a:xfrm>
                <a:prstGeom prst="rect">
                  <a:avLst/>
                </a:prstGeom>
                <a:blipFill>
                  <a:blip r:embed="rId18"/>
                  <a:stretch>
                    <a:fillRect l="-8108" t="-36667" b="-63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467A9DBD-453C-4263-9D27-53F04D27F8E2}"/>
                    </a:ext>
                  </a:extLst>
                </p:cNvPr>
                <p:cNvSpPr/>
                <p:nvPr/>
              </p:nvSpPr>
              <p:spPr>
                <a:xfrm>
                  <a:off x="3286912" y="6247505"/>
                  <a:ext cx="553568" cy="2076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00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467A9DBD-453C-4263-9D27-53F04D27F8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6912" y="6247505"/>
                  <a:ext cx="553568" cy="207625"/>
                </a:xfrm>
                <a:prstGeom prst="rect">
                  <a:avLst/>
                </a:prstGeom>
                <a:blipFill>
                  <a:blip r:embed="rId19"/>
                  <a:stretch>
                    <a:fillRect l="-20879" t="-26471" r="-9890" b="-5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298C6C6B-07E1-4B87-9D28-4911B6CCEC27}"/>
                    </a:ext>
                  </a:extLst>
                </p:cNvPr>
                <p:cNvSpPr/>
                <p:nvPr/>
              </p:nvSpPr>
              <p:spPr>
                <a:xfrm>
                  <a:off x="6037960" y="2731197"/>
                  <a:ext cx="677732" cy="1846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200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298C6C6B-07E1-4B87-9D28-4911B6CCEC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7960" y="2731197"/>
                  <a:ext cx="677732" cy="184666"/>
                </a:xfrm>
                <a:prstGeom prst="rect">
                  <a:avLst/>
                </a:prstGeom>
                <a:blipFill>
                  <a:blip r:embed="rId20"/>
                  <a:stretch>
                    <a:fillRect l="-7143" t="-36667" b="-6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4A1B3661-B123-4D7D-81EF-BEF56046B58F}"/>
                    </a:ext>
                  </a:extLst>
                </p:cNvPr>
                <p:cNvSpPr/>
                <p:nvPr/>
              </p:nvSpPr>
              <p:spPr>
                <a:xfrm>
                  <a:off x="7718392" y="2707339"/>
                  <a:ext cx="595257" cy="2076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00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4A1B3661-B123-4D7D-81EF-BEF56046B58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8392" y="2707339"/>
                  <a:ext cx="595257" cy="207625"/>
                </a:xfrm>
                <a:prstGeom prst="rect">
                  <a:avLst/>
                </a:prstGeom>
                <a:blipFill>
                  <a:blip r:embed="rId21"/>
                  <a:stretch>
                    <a:fillRect l="-16327" t="-26471" r="-5102" b="-5294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B17F9C78-2822-4DE0-A7A7-3061022282C7}"/>
                    </a:ext>
                  </a:extLst>
                </p:cNvPr>
                <p:cNvSpPr/>
                <p:nvPr/>
              </p:nvSpPr>
              <p:spPr>
                <a:xfrm>
                  <a:off x="9287292" y="2731197"/>
                  <a:ext cx="828338" cy="1846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00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B17F9C78-2822-4DE0-A7A7-3061022282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7292" y="2731197"/>
                  <a:ext cx="828338" cy="184666"/>
                </a:xfrm>
                <a:prstGeom prst="rect">
                  <a:avLst/>
                </a:prstGeom>
                <a:blipFill>
                  <a:blip r:embed="rId22"/>
                  <a:stretch>
                    <a:fillRect l="-8148" t="-36667" b="-6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3FCFD216-B3D2-4999-86D0-17291BA5895A}"/>
                    </a:ext>
                  </a:extLst>
                </p:cNvPr>
                <p:cNvSpPr/>
                <p:nvPr/>
              </p:nvSpPr>
              <p:spPr>
                <a:xfrm>
                  <a:off x="6886021" y="2716303"/>
                  <a:ext cx="677732" cy="1846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00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3FCFD216-B3D2-4999-86D0-17291BA589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6021" y="2716303"/>
                  <a:ext cx="677732" cy="184666"/>
                </a:xfrm>
                <a:prstGeom prst="rect">
                  <a:avLst/>
                </a:prstGeom>
                <a:blipFill>
                  <a:blip r:embed="rId23"/>
                  <a:stretch>
                    <a:fillRect l="-8108" t="-36667" b="-63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2DC3746A-0621-4669-9E1B-6583A32874D5}"/>
                    </a:ext>
                  </a:extLst>
                </p:cNvPr>
                <p:cNvSpPr/>
                <p:nvPr/>
              </p:nvSpPr>
              <p:spPr>
                <a:xfrm>
                  <a:off x="8453504" y="2707340"/>
                  <a:ext cx="553568" cy="2076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00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2DC3746A-0621-4669-9E1B-6583A32874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3504" y="2707340"/>
                  <a:ext cx="553568" cy="207625"/>
                </a:xfrm>
                <a:prstGeom prst="rect">
                  <a:avLst/>
                </a:prstGeom>
                <a:blipFill>
                  <a:blip r:embed="rId24"/>
                  <a:stretch>
                    <a:fillRect l="-20879" t="-26471" r="-9890" b="-5294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BEE198A3-846D-483D-ABE8-C7AB5C34AAC1}"/>
                    </a:ext>
                  </a:extLst>
                </p:cNvPr>
                <p:cNvSpPr/>
                <p:nvPr/>
              </p:nvSpPr>
              <p:spPr>
                <a:xfrm>
                  <a:off x="6050066" y="6273945"/>
                  <a:ext cx="677732" cy="1846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200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BEE198A3-846D-483D-ABE8-C7AB5C34AA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0066" y="6273945"/>
                  <a:ext cx="677732" cy="184666"/>
                </a:xfrm>
                <a:prstGeom prst="rect">
                  <a:avLst/>
                </a:prstGeom>
                <a:blipFill>
                  <a:blip r:embed="rId25"/>
                  <a:stretch>
                    <a:fillRect l="-7143" t="-36667" b="-6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E1AE1EF8-C829-4176-B6C8-E54E8601CA6C}"/>
                    </a:ext>
                  </a:extLst>
                </p:cNvPr>
                <p:cNvSpPr/>
                <p:nvPr/>
              </p:nvSpPr>
              <p:spPr>
                <a:xfrm>
                  <a:off x="7730498" y="6250087"/>
                  <a:ext cx="595257" cy="2076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00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E1AE1EF8-C829-4176-B6C8-E54E8601CA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0498" y="6250087"/>
                  <a:ext cx="595257" cy="207625"/>
                </a:xfrm>
                <a:prstGeom prst="rect">
                  <a:avLst/>
                </a:prstGeom>
                <a:blipFill>
                  <a:blip r:embed="rId26"/>
                  <a:stretch>
                    <a:fillRect l="-16327" t="-26471" r="-5102" b="-5294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AEE72BFE-2ABA-429E-BC14-1EFC39AF7DEF}"/>
                    </a:ext>
                  </a:extLst>
                </p:cNvPr>
                <p:cNvSpPr/>
                <p:nvPr/>
              </p:nvSpPr>
              <p:spPr>
                <a:xfrm>
                  <a:off x="9299398" y="6263187"/>
                  <a:ext cx="828338" cy="1846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00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AEE72BFE-2ABA-429E-BC14-1EFC39AF7D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9398" y="6263187"/>
                  <a:ext cx="828338" cy="184666"/>
                </a:xfrm>
                <a:prstGeom prst="rect">
                  <a:avLst/>
                </a:prstGeom>
                <a:blipFill>
                  <a:blip r:embed="rId27"/>
                  <a:stretch>
                    <a:fillRect l="-7353" t="-32258" b="-6129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85EE7A05-0ECA-4BC2-8CA4-40F0B61444A2}"/>
                    </a:ext>
                  </a:extLst>
                </p:cNvPr>
                <p:cNvSpPr/>
                <p:nvPr/>
              </p:nvSpPr>
              <p:spPr>
                <a:xfrm>
                  <a:off x="6898127" y="6248293"/>
                  <a:ext cx="677732" cy="1846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00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85EE7A05-0ECA-4BC2-8CA4-40F0B61444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8127" y="6248293"/>
                  <a:ext cx="677732" cy="184666"/>
                </a:xfrm>
                <a:prstGeom prst="rect">
                  <a:avLst/>
                </a:prstGeom>
                <a:blipFill>
                  <a:blip r:embed="rId28"/>
                  <a:stretch>
                    <a:fillRect l="-8108" t="-36667" b="-6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19B6D8FC-DFA8-4F90-8AAF-2F14396B7CE9}"/>
                    </a:ext>
                  </a:extLst>
                </p:cNvPr>
                <p:cNvSpPr/>
                <p:nvPr/>
              </p:nvSpPr>
              <p:spPr>
                <a:xfrm>
                  <a:off x="8454852" y="6250088"/>
                  <a:ext cx="553568" cy="2076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00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19B6D8FC-DFA8-4F90-8AAF-2F14396B7C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4852" y="6250088"/>
                  <a:ext cx="553568" cy="207625"/>
                </a:xfrm>
                <a:prstGeom prst="rect">
                  <a:avLst/>
                </a:prstGeom>
                <a:blipFill>
                  <a:blip r:embed="rId29"/>
                  <a:stretch>
                    <a:fillRect l="-20879" t="-26471" r="-9890" b="-5294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B53E0DB-B262-4A06-8C06-EC08574514F2}"/>
                </a:ext>
              </a:extLst>
            </p:cNvPr>
            <p:cNvSpPr txBox="1"/>
            <p:nvPr/>
          </p:nvSpPr>
          <p:spPr>
            <a:xfrm>
              <a:off x="4139080" y="2950299"/>
              <a:ext cx="10708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Site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7492F05-A4CC-42A5-93BF-906E54441270}"/>
                </a:ext>
              </a:extLst>
            </p:cNvPr>
            <p:cNvSpPr txBox="1"/>
            <p:nvPr/>
          </p:nvSpPr>
          <p:spPr>
            <a:xfrm>
              <a:off x="4209162" y="6463736"/>
              <a:ext cx="10708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Site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253DC46-65CC-4B02-AE2F-CF7611B2D5A5}"/>
                </a:ext>
              </a:extLst>
            </p:cNvPr>
            <p:cNvSpPr txBox="1"/>
            <p:nvPr/>
          </p:nvSpPr>
          <p:spPr>
            <a:xfrm>
              <a:off x="9317103" y="3001155"/>
              <a:ext cx="10708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Site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7D130D6-94FA-4B67-8183-BF092AF9FDDD}"/>
                </a:ext>
              </a:extLst>
            </p:cNvPr>
            <p:cNvSpPr txBox="1"/>
            <p:nvPr/>
          </p:nvSpPr>
          <p:spPr>
            <a:xfrm>
              <a:off x="9368485" y="6463736"/>
              <a:ext cx="10708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Site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9F882F09-8F35-47D9-8D4F-D71A58F31AF3}"/>
                </a:ext>
              </a:extLst>
            </p:cNvPr>
            <p:cNvSpPr/>
            <p:nvPr/>
          </p:nvSpPr>
          <p:spPr>
            <a:xfrm>
              <a:off x="161366" y="322729"/>
              <a:ext cx="274319" cy="28620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BCAE87C6-724B-4499-8885-8E9A239BB6D1}"/>
                </a:ext>
              </a:extLst>
            </p:cNvPr>
            <p:cNvSpPr/>
            <p:nvPr/>
          </p:nvSpPr>
          <p:spPr>
            <a:xfrm>
              <a:off x="152139" y="3902066"/>
              <a:ext cx="274319" cy="28620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1932B45B-1437-4260-A2E1-EAF3855082A2}"/>
                </a:ext>
              </a:extLst>
            </p:cNvPr>
            <p:cNvSpPr/>
            <p:nvPr/>
          </p:nvSpPr>
          <p:spPr>
            <a:xfrm>
              <a:off x="5337515" y="366029"/>
              <a:ext cx="274319" cy="28620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42B2FF36-D39E-4CDB-B607-C771C50B29B3}"/>
                </a:ext>
              </a:extLst>
            </p:cNvPr>
            <p:cNvSpPr/>
            <p:nvPr/>
          </p:nvSpPr>
          <p:spPr>
            <a:xfrm>
              <a:off x="5326732" y="3827030"/>
              <a:ext cx="274319" cy="28620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CAE4B64-DB59-4AB3-BB06-B5359E9E3850}"/>
                </a:ext>
              </a:extLst>
            </p:cNvPr>
            <p:cNvSpPr txBox="1"/>
            <p:nvPr/>
          </p:nvSpPr>
          <p:spPr>
            <a:xfrm>
              <a:off x="157349" y="29331"/>
              <a:ext cx="3706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P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D963F48-2E18-4229-8A62-AC0CA9751525}"/>
                </a:ext>
              </a:extLst>
            </p:cNvPr>
            <p:cNvSpPr txBox="1"/>
            <p:nvPr/>
          </p:nvSpPr>
          <p:spPr>
            <a:xfrm>
              <a:off x="163197" y="3737436"/>
              <a:ext cx="3706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P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B998DAF-B141-41E9-95D2-0B53C749AC1A}"/>
                </a:ext>
              </a:extLst>
            </p:cNvPr>
            <p:cNvSpPr txBox="1"/>
            <p:nvPr/>
          </p:nvSpPr>
          <p:spPr>
            <a:xfrm>
              <a:off x="5353636" y="-3013"/>
              <a:ext cx="3706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P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EA57F38-27A2-4BE7-BC16-FCDDFF5395F0}"/>
                </a:ext>
              </a:extLst>
            </p:cNvPr>
            <p:cNvSpPr txBox="1"/>
            <p:nvPr/>
          </p:nvSpPr>
          <p:spPr>
            <a:xfrm>
              <a:off x="5337307" y="3688449"/>
              <a:ext cx="3706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358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40</Words>
  <Application>Microsoft Office PowerPoint</Application>
  <PresentationFormat>Custom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Stenger</dc:creator>
  <cp:lastModifiedBy>John Stenger</cp:lastModifiedBy>
  <cp:revision>5</cp:revision>
  <dcterms:created xsi:type="dcterms:W3CDTF">2020-03-30T20:05:19Z</dcterms:created>
  <dcterms:modified xsi:type="dcterms:W3CDTF">2020-03-31T16:43:00Z</dcterms:modified>
</cp:coreProperties>
</file>