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277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45" d="100"/>
          <a:sy n="45" d="100"/>
        </p:scale>
        <p:origin x="114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646133"/>
            <a:ext cx="9585960" cy="3501813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282989"/>
            <a:ext cx="8458200" cy="2428451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0533" y="535517"/>
            <a:ext cx="243173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335" y="535517"/>
            <a:ext cx="715422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62" y="2507618"/>
            <a:ext cx="9726930" cy="4184014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462" y="6731215"/>
            <a:ext cx="9726930" cy="2200274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335" y="2677584"/>
            <a:ext cx="47929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285" y="2677584"/>
            <a:ext cx="47929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35519"/>
            <a:ext cx="97269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05" y="2465706"/>
            <a:ext cx="4770953" cy="1208404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805" y="3674110"/>
            <a:ext cx="477095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286" y="2465706"/>
            <a:ext cx="4794449" cy="1208404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286" y="3674110"/>
            <a:ext cx="479444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670560"/>
            <a:ext cx="3637320" cy="234696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49" y="1448226"/>
            <a:ext cx="5709285" cy="7147983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3017520"/>
            <a:ext cx="3637320" cy="559032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670560"/>
            <a:ext cx="3637320" cy="234696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449" y="1448226"/>
            <a:ext cx="5709285" cy="7147983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3017520"/>
            <a:ext cx="3637320" cy="559032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5" y="535519"/>
            <a:ext cx="97269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5" y="2677584"/>
            <a:ext cx="97269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335" y="9322649"/>
            <a:ext cx="25374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D7F1-B412-463A-8608-9277BD189BE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705" y="9322649"/>
            <a:ext cx="3806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4805" y="9322649"/>
            <a:ext cx="25374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48F3-26B7-4CEA-BD19-4FB4A3AD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B93377-A2B9-4C08-9F82-42C6DE83C13C}"/>
              </a:ext>
            </a:extLst>
          </p:cNvPr>
          <p:cNvGrpSpPr/>
          <p:nvPr/>
        </p:nvGrpSpPr>
        <p:grpSpPr>
          <a:xfrm>
            <a:off x="176710" y="183050"/>
            <a:ext cx="11162275" cy="9736949"/>
            <a:chOff x="176710" y="-646681"/>
            <a:chExt cx="11162275" cy="973694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9268C1-EE8A-412B-9C9F-F16C46FB3B56}"/>
                </a:ext>
              </a:extLst>
            </p:cNvPr>
            <p:cNvGrpSpPr/>
            <p:nvPr/>
          </p:nvGrpSpPr>
          <p:grpSpPr>
            <a:xfrm>
              <a:off x="176710" y="4827399"/>
              <a:ext cx="5825835" cy="4262869"/>
              <a:chOff x="-463709" y="68038"/>
              <a:chExt cx="5825835" cy="4262869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CFE2F53D-FD19-40C3-9CF0-AD9A2B17F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0706" y="624589"/>
                <a:ext cx="889972" cy="3706318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D3A190B-3608-4D85-89F1-AC17E1C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3709" y="68038"/>
                <a:ext cx="5825835" cy="753356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18F8700-D825-4A64-A226-66EA78AFC512}"/>
                </a:ext>
              </a:extLst>
            </p:cNvPr>
            <p:cNvGrpSpPr/>
            <p:nvPr/>
          </p:nvGrpSpPr>
          <p:grpSpPr>
            <a:xfrm>
              <a:off x="6180498" y="519133"/>
              <a:ext cx="4920368" cy="4052867"/>
              <a:chOff x="5563328" y="519395"/>
              <a:chExt cx="4920368" cy="4052867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94687F58-175E-4BB7-B499-D96DDDAB6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6247" y="1272752"/>
                <a:ext cx="878834" cy="329951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F0E38EF4-1C1D-4881-93E2-45058EC21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3328" y="519395"/>
                <a:ext cx="4920368" cy="753357"/>
              </a:xfrm>
              <a:prstGeom prst="rect">
                <a:avLst/>
              </a:prstGeom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30448D8-0F56-4060-9A8D-3A345AAE26A6}"/>
                </a:ext>
              </a:extLst>
            </p:cNvPr>
            <p:cNvGrpSpPr/>
            <p:nvPr/>
          </p:nvGrpSpPr>
          <p:grpSpPr>
            <a:xfrm>
              <a:off x="6180498" y="4827399"/>
              <a:ext cx="4920376" cy="4262869"/>
              <a:chOff x="10655040" y="19581"/>
              <a:chExt cx="4920376" cy="4262869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A44DB80-500C-4D84-9C00-48A90B474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25201" y="681689"/>
                <a:ext cx="841591" cy="3600761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DF05603C-C5F2-4F30-B9A3-1BF7F226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55040" y="19581"/>
                <a:ext cx="4920376" cy="79790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CC7F4F4-6F95-443A-B8ED-590EDF97C71C}"/>
                    </a:ext>
                  </a:extLst>
                </p:cNvPr>
                <p:cNvSpPr txBox="1"/>
                <p:nvPr/>
              </p:nvSpPr>
              <p:spPr>
                <a:xfrm>
                  <a:off x="9590973" y="1917190"/>
                  <a:ext cx="15099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CC7F4F4-6F95-443A-B8ED-590EDF97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73" y="1917190"/>
                  <a:ext cx="1509901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DDF9AD7-2166-426D-8AE6-8B4BDB12E9C2}"/>
                    </a:ext>
                  </a:extLst>
                </p:cNvPr>
                <p:cNvSpPr txBox="1"/>
                <p:nvPr/>
              </p:nvSpPr>
              <p:spPr>
                <a:xfrm>
                  <a:off x="3531097" y="6481964"/>
                  <a:ext cx="20818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DDF9AD7-2166-426D-8AE6-8B4BDB12E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097" y="6481964"/>
                  <a:ext cx="208185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996D2B8-046D-4C6F-82E6-1036E12DE802}"/>
                    </a:ext>
                  </a:extLst>
                </p:cNvPr>
                <p:cNvSpPr txBox="1"/>
                <p:nvPr/>
              </p:nvSpPr>
              <p:spPr>
                <a:xfrm>
                  <a:off x="9257133" y="6481964"/>
                  <a:ext cx="208185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𝑚𝑖𝑑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996D2B8-046D-4C6F-82E6-1036E12DE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133" y="6481964"/>
                  <a:ext cx="208185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43EDC2B-5CC0-46E5-994F-CFE4DAC62D1C}"/>
                </a:ext>
              </a:extLst>
            </p:cNvPr>
            <p:cNvGrpSpPr/>
            <p:nvPr/>
          </p:nvGrpSpPr>
          <p:grpSpPr>
            <a:xfrm>
              <a:off x="176711" y="-646681"/>
              <a:ext cx="5825840" cy="5320378"/>
              <a:chOff x="790113" y="289139"/>
              <a:chExt cx="9083337" cy="5320378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4215276-FD81-4DC6-B356-D200F24F1423}"/>
                  </a:ext>
                </a:extLst>
              </p:cNvPr>
              <p:cNvSpPr/>
              <p:nvPr/>
            </p:nvSpPr>
            <p:spPr>
              <a:xfrm>
                <a:off x="790113" y="1510842"/>
                <a:ext cx="3293616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30A1841-D0B4-4882-8D43-B8913DDD6DC4}"/>
                  </a:ext>
                </a:extLst>
              </p:cNvPr>
              <p:cNvSpPr/>
              <p:nvPr/>
            </p:nvSpPr>
            <p:spPr>
              <a:xfrm>
                <a:off x="6579834" y="1510842"/>
                <a:ext cx="3293616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D90E17D-7FF4-4DF5-ABD3-F63CB49CFAD3}"/>
                  </a:ext>
                </a:extLst>
              </p:cNvPr>
              <p:cNvSpPr/>
              <p:nvPr/>
            </p:nvSpPr>
            <p:spPr>
              <a:xfrm rot="5400000">
                <a:off x="3693948" y="3283373"/>
                <a:ext cx="3293616" cy="13586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31B37CD-0076-4F47-8931-B377CFCC7901}"/>
                  </a:ext>
                </a:extLst>
              </p:cNvPr>
              <p:cNvSpPr/>
              <p:nvPr/>
            </p:nvSpPr>
            <p:spPr>
              <a:xfrm>
                <a:off x="4200618" y="1510842"/>
                <a:ext cx="2244571" cy="6974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598CB64-F5BC-4FEB-B905-3B9D860B5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404" y="1866529"/>
                <a:ext cx="93211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037EDBF-D4BD-4D8E-9ECB-89738A6DA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5356" y="1890944"/>
                <a:ext cx="1065319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6541588-3C7F-461E-A3ED-B936D9D98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7366" y="2982317"/>
                <a:ext cx="1" cy="1110289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CDBBD0-FE4A-4C84-898F-17C9A3D619C8}"/>
                  </a:ext>
                </a:extLst>
              </p:cNvPr>
              <p:cNvCxnSpPr/>
              <p:nvPr/>
            </p:nvCxnSpPr>
            <p:spPr>
              <a:xfrm flipV="1">
                <a:off x="4200618" y="553745"/>
                <a:ext cx="0" cy="11507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170450-A7D3-44F4-9504-7229771C155A}"/>
                  </a:ext>
                </a:extLst>
              </p:cNvPr>
              <p:cNvCxnSpPr/>
              <p:nvPr/>
            </p:nvCxnSpPr>
            <p:spPr>
              <a:xfrm flipV="1">
                <a:off x="6445189" y="553745"/>
                <a:ext cx="0" cy="11507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308BA19-1578-4A14-8684-B7B12743C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0618" y="553745"/>
                <a:ext cx="8019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1AA7890-D7C6-4C7F-BD04-78B291F1D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3239" y="553745"/>
                <a:ext cx="80195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E3BA492-656A-41EF-8CE0-35438E2786F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970" y="896854"/>
                    <a:ext cx="85510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E3BA492-656A-41EF-8CE0-35438E278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970" y="896854"/>
                    <a:ext cx="855106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03">
                <a:extLst>
                  <a:ext uri="{FF2B5EF4-FFF2-40B4-BE49-F238E27FC236}">
                    <a16:creationId xmlns:a16="http://schemas.microsoft.com/office/drawing/2014/main" id="{DDFCCF9C-CF5D-4118-B551-BC75BADCFC87}"/>
                  </a:ext>
                </a:extLst>
              </p:cNvPr>
              <p:cNvGrpSpPr/>
              <p:nvPr/>
            </p:nvGrpSpPr>
            <p:grpSpPr>
              <a:xfrm>
                <a:off x="4999485" y="289139"/>
                <a:ext cx="643751" cy="550727"/>
                <a:chOff x="0" y="0"/>
                <a:chExt cx="549877" cy="272521"/>
              </a:xfrm>
            </p:grpSpPr>
            <p:grpSp>
              <p:nvGrpSpPr>
                <p:cNvPr id="149" name="Group 104">
                  <a:extLst>
                    <a:ext uri="{FF2B5EF4-FFF2-40B4-BE49-F238E27FC236}">
                      <a16:creationId xmlns:a16="http://schemas.microsoft.com/office/drawing/2014/main" id="{E1052C23-57DF-4365-95AC-6A6A462DA09C}"/>
                    </a:ext>
                  </a:extLst>
                </p:cNvPr>
                <p:cNvGrpSpPr/>
                <p:nvPr/>
              </p:nvGrpSpPr>
              <p:grpSpPr>
                <a:xfrm>
                  <a:off x="56392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4" name="Freeform 105">
                    <a:extLst>
                      <a:ext uri="{FF2B5EF4-FFF2-40B4-BE49-F238E27FC236}">
                        <a16:creationId xmlns:a16="http://schemas.microsoft.com/office/drawing/2014/main" id="{11C95F0D-E599-40D7-86E7-9182080014D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5" name="Freeform 106">
                    <a:extLst>
                      <a:ext uri="{FF2B5EF4-FFF2-40B4-BE49-F238E27FC236}">
                        <a16:creationId xmlns:a16="http://schemas.microsoft.com/office/drawing/2014/main" id="{9A86A332-6646-4B9C-AC15-A7B1936BBD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0" name="Group 107">
                  <a:extLst>
                    <a:ext uri="{FF2B5EF4-FFF2-40B4-BE49-F238E27FC236}">
                      <a16:creationId xmlns:a16="http://schemas.microsoft.com/office/drawing/2014/main" id="{867F18BD-0917-4B3B-B34F-B320AC150A04}"/>
                    </a:ext>
                  </a:extLst>
                </p:cNvPr>
                <p:cNvGrpSpPr/>
                <p:nvPr/>
              </p:nvGrpSpPr>
              <p:grpSpPr>
                <a:xfrm>
                  <a:off x="142995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2" name="Freeform 108">
                    <a:extLst>
                      <a:ext uri="{FF2B5EF4-FFF2-40B4-BE49-F238E27FC236}">
                        <a16:creationId xmlns:a16="http://schemas.microsoft.com/office/drawing/2014/main" id="{755B7652-4132-45C5-BF58-178E7E67222B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3" name="Freeform 109">
                    <a:extLst>
                      <a:ext uri="{FF2B5EF4-FFF2-40B4-BE49-F238E27FC236}">
                        <a16:creationId xmlns:a16="http://schemas.microsoft.com/office/drawing/2014/main" id="{8CCB1902-7CFD-4462-BB45-1488DCCCB5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51" name="Freeform 110">
                  <a:extLst>
                    <a:ext uri="{FF2B5EF4-FFF2-40B4-BE49-F238E27FC236}">
                      <a16:creationId xmlns:a16="http://schemas.microsoft.com/office/drawing/2014/main" id="{8F73C61C-FE53-4A31-9261-57A0BA64AADD}"/>
                    </a:ext>
                  </a:extLst>
                </p:cNvPr>
                <p:cNvSpPr/>
                <p:nvPr/>
              </p:nvSpPr>
              <p:spPr>
                <a:xfrm rot="10800000">
                  <a:off x="0" y="0"/>
                  <a:ext cx="57412" cy="1263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85" h="21600" extrusionOk="0">
                      <a:moveTo>
                        <a:pt x="0" y="21600"/>
                      </a:moveTo>
                      <a:cubicBezTo>
                        <a:pt x="15618" y="21600"/>
                        <a:pt x="21600" y="8283"/>
                        <a:pt x="20935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52" name="Group 111">
                  <a:extLst>
                    <a:ext uri="{FF2B5EF4-FFF2-40B4-BE49-F238E27FC236}">
                      <a16:creationId xmlns:a16="http://schemas.microsoft.com/office/drawing/2014/main" id="{0B9F402B-DCF4-4356-B849-512D933DB6E1}"/>
                    </a:ext>
                  </a:extLst>
                </p:cNvPr>
                <p:cNvGrpSpPr/>
                <p:nvPr/>
              </p:nvGrpSpPr>
              <p:grpSpPr>
                <a:xfrm>
                  <a:off x="230618" y="-1"/>
                  <a:ext cx="89661" cy="272523"/>
                  <a:chOff x="0" y="0"/>
                  <a:chExt cx="89660" cy="272521"/>
                </a:xfrm>
              </p:grpSpPr>
              <p:sp>
                <p:nvSpPr>
                  <p:cNvPr id="160" name="Freeform 112">
                    <a:extLst>
                      <a:ext uri="{FF2B5EF4-FFF2-40B4-BE49-F238E27FC236}">
                        <a16:creationId xmlns:a16="http://schemas.microsoft.com/office/drawing/2014/main" id="{4F580A85-348C-45F2-9AFD-A313F34D9B0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79969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1" name="Freeform 113">
                    <a:extLst>
                      <a:ext uri="{FF2B5EF4-FFF2-40B4-BE49-F238E27FC236}">
                        <a16:creationId xmlns:a16="http://schemas.microsoft.com/office/drawing/2014/main" id="{B7379F11-D228-4C3E-8D0C-48FAC61556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91" y="-1"/>
                    <a:ext cx="79970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3" name="Group 114">
                  <a:extLst>
                    <a:ext uri="{FF2B5EF4-FFF2-40B4-BE49-F238E27FC236}">
                      <a16:creationId xmlns:a16="http://schemas.microsoft.com/office/drawing/2014/main" id="{8B6E0891-6842-4E7E-BB1E-BB6A8BE2CB44}"/>
                    </a:ext>
                  </a:extLst>
                </p:cNvPr>
                <p:cNvGrpSpPr/>
                <p:nvPr/>
              </p:nvGrpSpPr>
              <p:grpSpPr>
                <a:xfrm>
                  <a:off x="317221" y="-1"/>
                  <a:ext cx="90680" cy="272523"/>
                  <a:chOff x="0" y="0"/>
                  <a:chExt cx="90678" cy="272521"/>
                </a:xfrm>
              </p:grpSpPr>
              <p:sp>
                <p:nvSpPr>
                  <p:cNvPr id="158" name="Freeform 115">
                    <a:extLst>
                      <a:ext uri="{FF2B5EF4-FFF2-40B4-BE49-F238E27FC236}">
                        <a16:creationId xmlns:a16="http://schemas.microsoft.com/office/drawing/2014/main" id="{E5B25655-C4F2-4BE7-A651-D8B1799C083A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9" name="Freeform 116">
                    <a:extLst>
                      <a:ext uri="{FF2B5EF4-FFF2-40B4-BE49-F238E27FC236}">
                        <a16:creationId xmlns:a16="http://schemas.microsoft.com/office/drawing/2014/main" id="{15ECF836-6365-428A-B429-07FE554E57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801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4" name="Group 117">
                  <a:extLst>
                    <a:ext uri="{FF2B5EF4-FFF2-40B4-BE49-F238E27FC236}">
                      <a16:creationId xmlns:a16="http://schemas.microsoft.com/office/drawing/2014/main" id="{7BC2A94C-AAE2-4698-BEB0-B8CEFF3DD4B1}"/>
                    </a:ext>
                  </a:extLst>
                </p:cNvPr>
                <p:cNvGrpSpPr/>
                <p:nvPr/>
              </p:nvGrpSpPr>
              <p:grpSpPr>
                <a:xfrm>
                  <a:off x="404843" y="-1"/>
                  <a:ext cx="90680" cy="272523"/>
                  <a:chOff x="0" y="0"/>
                  <a:chExt cx="90678" cy="272521"/>
                </a:xfrm>
              </p:grpSpPr>
              <p:sp>
                <p:nvSpPr>
                  <p:cNvPr id="156" name="Freeform 118">
                    <a:extLst>
                      <a:ext uri="{FF2B5EF4-FFF2-40B4-BE49-F238E27FC236}">
                        <a16:creationId xmlns:a16="http://schemas.microsoft.com/office/drawing/2014/main" id="{12063816-30AD-4505-A5CA-192503CC9055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0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7" name="Freeform 119">
                    <a:extLst>
                      <a:ext uri="{FF2B5EF4-FFF2-40B4-BE49-F238E27FC236}">
                        <a16:creationId xmlns:a16="http://schemas.microsoft.com/office/drawing/2014/main" id="{FC8F4E4C-BB87-4863-A87E-CFF3E773727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801" y="-1"/>
                    <a:ext cx="80878" cy="2725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959" h="21600" extrusionOk="0">
                        <a:moveTo>
                          <a:pt x="0" y="21600"/>
                        </a:moveTo>
                        <a:cubicBezTo>
                          <a:pt x="11156" y="21600"/>
                          <a:pt x="20176" y="15450"/>
                          <a:pt x="20888" y="10950"/>
                        </a:cubicBezTo>
                        <a:cubicBezTo>
                          <a:pt x="21600" y="6450"/>
                          <a:pt x="16853" y="150"/>
                          <a:pt x="11393" y="0"/>
                        </a:cubicBezTo>
                      </a:path>
                    </a:pathLst>
                  </a:custGeom>
                  <a:noFill/>
                  <a:ln w="28575" cap="flat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55" name="Freeform 120">
                  <a:extLst>
                    <a:ext uri="{FF2B5EF4-FFF2-40B4-BE49-F238E27FC236}">
                      <a16:creationId xmlns:a16="http://schemas.microsoft.com/office/drawing/2014/main" id="{C9A49D3B-6831-4D5B-9C4F-A567B014D7BA}"/>
                    </a:ext>
                  </a:extLst>
                </p:cNvPr>
                <p:cNvSpPr/>
                <p:nvPr/>
              </p:nvSpPr>
              <p:spPr>
                <a:xfrm rot="10800000" flipH="1">
                  <a:off x="492465" y="0"/>
                  <a:ext cx="57413" cy="1263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85" h="21600" extrusionOk="0">
                      <a:moveTo>
                        <a:pt x="0" y="21600"/>
                      </a:moveTo>
                      <a:cubicBezTo>
                        <a:pt x="15618" y="21600"/>
                        <a:pt x="21600" y="8283"/>
                        <a:pt x="20935" y="0"/>
                      </a:cubicBezTo>
                    </a:path>
                  </a:pathLst>
                </a:custGeom>
                <a:noFill/>
                <a:ln w="28575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4EB265-4202-4FFB-A59E-80B3A0326112}"/>
                  </a:ext>
                </a:extLst>
              </p:cNvPr>
              <p:cNvGrpSpPr/>
              <p:nvPr/>
            </p:nvGrpSpPr>
            <p:grpSpPr>
              <a:xfrm>
                <a:off x="4416602" y="1633983"/>
                <a:ext cx="1025845" cy="904426"/>
                <a:chOff x="4999485" y="1632935"/>
                <a:chExt cx="1025845" cy="904426"/>
              </a:xfrm>
            </p:grpSpPr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F68DCE99-9A3E-49EE-A434-B478969B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2568" y="1632935"/>
                  <a:ext cx="609599" cy="467189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46F4E1E-7996-47F2-B91E-043551D45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9485" y="2120918"/>
                  <a:ext cx="1025845" cy="7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Arc 147">
                  <a:extLst>
                    <a:ext uri="{FF2B5EF4-FFF2-40B4-BE49-F238E27FC236}">
                      <a16:creationId xmlns:a16="http://schemas.microsoft.com/office/drawing/2014/main" id="{68E5026E-559E-45B6-A3B4-7B56963E156A}"/>
                    </a:ext>
                  </a:extLst>
                </p:cNvPr>
                <p:cNvSpPr/>
                <p:nvPr/>
              </p:nvSpPr>
              <p:spPr>
                <a:xfrm>
                  <a:off x="5153962" y="1663718"/>
                  <a:ext cx="761296" cy="873643"/>
                </a:xfrm>
                <a:prstGeom prst="arc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6CD668F-0813-4FEE-9FEC-AC3DD0763428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539" y="1599528"/>
                    <a:ext cx="131574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𝑚𝑖𝑑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6CD668F-0813-4FEE-9FEC-AC3DD07634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39" y="1599528"/>
                    <a:ext cx="1315740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09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8</cp:revision>
  <dcterms:created xsi:type="dcterms:W3CDTF">2020-03-30T17:35:52Z</dcterms:created>
  <dcterms:modified xsi:type="dcterms:W3CDTF">2020-03-31T17:00:11Z</dcterms:modified>
</cp:coreProperties>
</file>