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3" d="100"/>
          <a:sy n="63" d="100"/>
        </p:scale>
        <p:origin x="4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3A5-4EEE-4624-8C92-D337311C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E65B2-C514-441E-BAF9-72FA0F1D6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0207B-13CC-4C96-84EF-B188FC73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B185-8F6A-44CF-8935-69C11969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5920-E747-4E6E-9B13-8185E6F2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5602-B924-467A-AA70-40507E51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94E29-01C5-4EBB-9FC7-5D4E91F2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5D3C-F265-4B97-82D1-6100107F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A120-92B0-4B2E-9123-F49EEDA7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817C-6FDE-4938-9D3B-1E3FA683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3DA26-8A0D-4427-888B-9AE11A9E4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F6C48-9413-4F6D-AE32-17BBCA5B4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E5EA-6D98-4486-BF3D-D847D8B2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58D1-7D5C-4295-8A87-FBC1FFA7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F9C2-385F-4C32-AC19-AEB42C1A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AF9D-4F2F-4358-9508-06B1E7A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BF12-31FF-45B3-857D-DD46BFB6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C4A4-243B-42F2-B33F-7B41E6AB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0237-D96A-401F-AD7E-22C4A2E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8D97-1780-482F-A14A-68D1BDFA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FF7-C51B-404A-ADBD-5C1CF0D1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0C0F-1511-4A46-A6C6-0AA76BDE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26E0-0DB0-4CF7-9E8E-7E35F67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6CCC-433D-4E79-A033-D07F957C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1E77-7165-4EAB-A7FE-54207719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3BB1-BD23-453F-AEE2-543D6182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75B1-0973-4C0F-986B-C7884A0D6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28CF-D48A-4865-AA20-C9BE3758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1E520-0AAE-4E87-BF67-AC3BCA3E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57168-F651-4FCA-9EDF-06DB927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DEA6D-FF64-4A49-98E3-0D664B63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3458-85C6-4019-8FBB-091E7D07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35CA-A9B2-40B8-BA5C-F7A44437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16846-EFD8-4A10-A538-ED6BAF10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67947-D377-4F09-AC03-A6BE7B5B2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8E799-CB90-4844-A08D-61DC0EEF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16427-892A-4F8D-A6D5-66832AA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0468E-C6A7-418D-8872-3AEAF640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75E1D-1B10-40F1-9831-71285EC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AA25-903C-4362-A2D1-271474D0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A47DC-385A-4AA5-948B-8293F245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94CA-6D63-4DE2-B1AA-CE82BDCB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FF458-C4EC-4BF7-BBDA-FA0B5D1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E5B52-BC90-4580-97F9-D9E41031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9B686-3BA4-4D69-9A8B-83ABA67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D1A59-BA0D-4CE8-97AF-58AAF65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5F0-47C3-400F-93CD-56E6278D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EC5-08D3-4752-B479-F6070BC8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9F2E-402D-4BBF-AC1D-31AB46D10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86B9-F49A-4D92-A61C-ECBE5C66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E1DE-568F-4A5F-8D27-BB249325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CA502-70E8-4214-8D7A-6D1D22CC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1360-A271-437D-B7BE-AB456D80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7A3C-E809-4D02-A5EA-FA70C2A8C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3BFA-C09E-477B-B132-CCB9563D4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B03E8-58D4-4461-959E-7E4D9C84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BDB4-C2E1-4B72-A48E-D0530E8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5E21-B0CF-4C81-B37C-AE91B28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5A4F1-0459-499B-93DF-7224BB64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23DE-86E6-4234-9D04-F671343B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04FD-5232-47A7-B675-B8381E12A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AB1B-96EE-47E5-80C2-0317D5BE29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A305-3D51-4436-9143-A5A725786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E29C-2324-4496-9C5D-DB263C785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452F-7852-4E67-8409-A20709C2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8BC47-6B17-468F-BE91-3B2FE66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6281" cy="5995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B5EFB-2379-4D44-AAB7-472C186A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" y="6337175"/>
            <a:ext cx="8472830" cy="4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78978-9541-4DDD-8319-8CAF36C8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86" y="1788662"/>
            <a:ext cx="4573042" cy="2807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5DF0D-2DC4-48B8-9905-5B2412A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21" y="1788662"/>
            <a:ext cx="4573042" cy="269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EF734-7776-4C36-9780-9174734F6D34}"/>
              </a:ext>
            </a:extLst>
          </p:cNvPr>
          <p:cNvSpPr txBox="1"/>
          <p:nvPr/>
        </p:nvSpPr>
        <p:spPr>
          <a:xfrm>
            <a:off x="1926077" y="4834647"/>
            <a:ext cx="328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Magnetic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F3A6A-77E0-4404-82EB-09CEC81D86E5}"/>
              </a:ext>
            </a:extLst>
          </p:cNvPr>
          <p:cNvSpPr txBox="1"/>
          <p:nvPr/>
        </p:nvSpPr>
        <p:spPr>
          <a:xfrm>
            <a:off x="7719489" y="4834647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 Magnetic Fields</a:t>
            </a:r>
          </a:p>
        </p:txBody>
      </p:sp>
    </p:spTree>
    <p:extLst>
      <p:ext uri="{BB962C8B-B14F-4D97-AF65-F5344CB8AC3E}">
        <p14:creationId xmlns:p14="http://schemas.microsoft.com/office/powerpoint/2010/main" val="26356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4E6A5E-0F90-4F2A-96E1-458D162D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0" y="4366165"/>
            <a:ext cx="3985964" cy="21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DCFC8-A364-4C80-936C-6F13859D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94" y="4366165"/>
            <a:ext cx="3680819" cy="2136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0942B-7569-4B07-93C7-014B6A5AE3C8}"/>
                  </a:ext>
                </a:extLst>
              </p:cNvPr>
              <p:cNvSpPr txBox="1"/>
              <p:nvPr/>
            </p:nvSpPr>
            <p:spPr>
              <a:xfrm>
                <a:off x="9243653" y="5398851"/>
                <a:ext cx="169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E=  0.0427601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0942B-7569-4B07-93C7-014B6A5A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653" y="5398851"/>
                <a:ext cx="1699964" cy="369332"/>
              </a:xfrm>
              <a:prstGeom prst="rect">
                <a:avLst/>
              </a:prstGeom>
              <a:blipFill>
                <a:blip r:embed="rId4"/>
                <a:stretch>
                  <a:fillRect l="-28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966A1CB-F8E3-4F60-8D96-30C4EAA08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35" y="2200061"/>
            <a:ext cx="3680819" cy="2136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8CBBC-EDCB-482E-9B71-37D028383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649" y="2218174"/>
            <a:ext cx="3985964" cy="2147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B821E-C2BA-477F-8A4A-3ABB66FCDBE2}"/>
                  </a:ext>
                </a:extLst>
              </p:cNvPr>
              <p:cNvSpPr txBox="1"/>
              <p:nvPr/>
            </p:nvSpPr>
            <p:spPr>
              <a:xfrm>
                <a:off x="9243653" y="3268521"/>
                <a:ext cx="1991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E=   0.0171967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B821E-C2BA-477F-8A4A-3ABB66FC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653" y="3268521"/>
                <a:ext cx="1991794" cy="369332"/>
              </a:xfrm>
              <a:prstGeom prst="rect">
                <a:avLst/>
              </a:prstGeom>
              <a:blipFill>
                <a:blip r:embed="rId7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738B280-5664-4915-B7C1-023F1CA61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934" y="63141"/>
            <a:ext cx="3680819" cy="2136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6C8A4-B8C2-4C5F-AF47-5A5EBEF14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649" y="63141"/>
            <a:ext cx="3985964" cy="2136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D3297-D621-47FD-9100-39EFCC17C828}"/>
                  </a:ext>
                </a:extLst>
              </p:cNvPr>
              <p:cNvSpPr txBox="1"/>
              <p:nvPr/>
            </p:nvSpPr>
            <p:spPr>
              <a:xfrm>
                <a:off x="9243653" y="1138191"/>
                <a:ext cx="1991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E=    0.0171425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D3297-D621-47FD-9100-39EFCC17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653" y="1138191"/>
                <a:ext cx="1991794" cy="369332"/>
              </a:xfrm>
              <a:prstGeom prst="rect">
                <a:avLst/>
              </a:prstGeom>
              <a:blipFill>
                <a:blip r:embed="rId10"/>
                <a:stretch>
                  <a:fillRect l="-24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0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8093-48E1-4A27-B585-491F0D98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Artificially increase </a:t>
            </a:r>
            <a:r>
              <a:rPr lang="en-US" dirty="0" err="1"/>
              <a:t>MagYTop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A4A39-A95C-4527-9A8F-F0B3DB6B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97" y="1996629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4512E-F844-4E24-B986-4A6B4F70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31" y="2082493"/>
            <a:ext cx="4573042" cy="26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48BDB-550D-46A3-9110-FA1C4839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3" y="2367139"/>
            <a:ext cx="4573042" cy="2680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C311C-FA00-4222-A091-703ECB8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425" y="2294271"/>
            <a:ext cx="4573042" cy="25278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7C255-53A6-4817-8E0A-2C9AB5CC4C14}"/>
                  </a:ext>
                </a:extLst>
              </p:cNvPr>
              <p:cNvSpPr txBox="1"/>
              <p:nvPr/>
            </p:nvSpPr>
            <p:spPr>
              <a:xfrm>
                <a:off x="9203635" y="2294271"/>
                <a:ext cx="2230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E=    1.94053*10</a:t>
                </a:r>
                <a:r>
                  <a:rPr lang="en-US" baseline="30000" dirty="0"/>
                  <a:t>-6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7C255-53A6-4817-8E0A-2C9AB5CC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635" y="2294271"/>
                <a:ext cx="2230594" cy="369332"/>
              </a:xfrm>
              <a:prstGeom prst="rect">
                <a:avLst/>
              </a:prstGeom>
              <a:blipFill>
                <a:blip r:embed="rId4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415917-32AD-4329-9D86-E5F5778ADEFB}"/>
              </a:ext>
            </a:extLst>
          </p:cNvPr>
          <p:cNvSpPr txBox="1"/>
          <p:nvPr/>
        </p:nvSpPr>
        <p:spPr>
          <a:xfrm>
            <a:off x="5625548" y="5367130"/>
            <a:ext cx="28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level is much higher in energy</a:t>
            </a:r>
          </a:p>
        </p:txBody>
      </p:sp>
    </p:spTree>
    <p:extLst>
      <p:ext uri="{BB962C8B-B14F-4D97-AF65-F5344CB8AC3E}">
        <p14:creationId xmlns:p14="http://schemas.microsoft.com/office/powerpoint/2010/main" val="13349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0535-35AD-4368-9380-3A0847E0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Ideal Case</a:t>
            </a:r>
          </a:p>
        </p:txBody>
      </p:sp>
    </p:spTree>
    <p:extLst>
      <p:ext uri="{BB962C8B-B14F-4D97-AF65-F5344CB8AC3E}">
        <p14:creationId xmlns:p14="http://schemas.microsoft.com/office/powerpoint/2010/main" val="405595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269BF9-F56A-4E52-A6AF-C76A1AB3C3D6}"/>
              </a:ext>
            </a:extLst>
          </p:cNvPr>
          <p:cNvSpPr txBox="1"/>
          <p:nvPr/>
        </p:nvSpPr>
        <p:spPr>
          <a:xfrm>
            <a:off x="9074426" y="844826"/>
            <a:ext cx="15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- X field</a:t>
            </a:r>
          </a:p>
          <a:p>
            <a:r>
              <a:rPr lang="en-US" dirty="0">
                <a:solidFill>
                  <a:srgbClr val="92D050"/>
                </a:solidFill>
              </a:rPr>
              <a:t>- Y field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Probability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666B2-970D-4952-81DE-4BCCD5FE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93457"/>
            <a:ext cx="3039404" cy="1764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C63A7-1338-4AC0-847A-E2D8C18A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80" y="4966816"/>
            <a:ext cx="3039404" cy="1891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7276D3-06DB-4DB7-B2FE-7495E11FF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44" y="2606993"/>
            <a:ext cx="3200400" cy="195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13B07D-34C1-4DE7-ABF5-F199384B0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658518"/>
            <a:ext cx="3039404" cy="1764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748D01-9500-4125-842A-69D750BFA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3117575" cy="1809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C7F9F6-8318-4EDC-A49B-FB20CE235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844" y="0"/>
            <a:ext cx="3117575" cy="19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6</cp:revision>
  <dcterms:created xsi:type="dcterms:W3CDTF">2020-04-14T15:01:23Z</dcterms:created>
  <dcterms:modified xsi:type="dcterms:W3CDTF">2020-04-14T15:49:09Z</dcterms:modified>
</cp:coreProperties>
</file>