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8" r:id="rId2"/>
    <p:sldMasterId id="2147483668" r:id="rId3"/>
    <p:sldMasterId id="2147483670" r:id="rId4"/>
    <p:sldMasterId id="2147483677" r:id="rId5"/>
  </p:sldMasterIdLst>
  <p:notesMasterIdLst>
    <p:notesMasterId r:id="rId13"/>
  </p:notesMasterIdLst>
  <p:sldIdLst>
    <p:sldId id="291" r:id="rId6"/>
    <p:sldId id="309" r:id="rId7"/>
    <p:sldId id="310" r:id="rId8"/>
    <p:sldId id="311" r:id="rId9"/>
    <p:sldId id="318" r:id="rId10"/>
    <p:sldId id="313" r:id="rId11"/>
    <p:sldId id="31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Gill Sans MT" panose="020B0502020104020203" pitchFamily="34" charset="0"/>
      <p:regular r:id="rId18"/>
      <p:bold r:id="rId19"/>
      <p:italic r:id="rId20"/>
      <p:boldItalic r:id="rId21"/>
    </p:embeddedFont>
    <p:embeddedFont>
      <p:font typeface="Open Sans" panose="020B0604020202020204" charset="0"/>
      <p:regular r:id="rId22"/>
      <p:bold r:id="rId23"/>
      <p:italic r:id="rId24"/>
      <p:boldItalic r:id="rId25"/>
    </p:embeddedFont>
    <p:embeddedFont>
      <p:font typeface="Open Sans Light" panose="020B0604020202020204" charset="0"/>
      <p:regular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6196" autoAdjust="0"/>
  </p:normalViewPr>
  <p:slideViewPr>
    <p:cSldViewPr snapToGrid="0">
      <p:cViewPr>
        <p:scale>
          <a:sx n="150" d="100"/>
          <a:sy n="150" d="100"/>
        </p:scale>
        <p:origin x="-162" y="-43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11.fntdata"/><Relationship Id="rId5" Type="http://schemas.openxmlformats.org/officeDocument/2006/relationships/slideMaster" Target="slideMasters/slideMaster5.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F1405-0D89-4563-B87F-8288298E1C6A}" type="datetimeFigureOut">
              <a:rPr lang="en-US" smtClean="0"/>
              <a:t>7/14/2020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D8471-C075-4657-89E8-72AB1DB1C24D}" type="slidenum">
              <a:rPr lang="en-US" smtClean="0"/>
              <a:t>‹#›</a:t>
            </a:fld>
            <a:endParaRPr lang="en-US"/>
          </a:p>
        </p:txBody>
      </p:sp>
    </p:spTree>
    <p:extLst>
      <p:ext uri="{BB962C8B-B14F-4D97-AF65-F5344CB8AC3E}">
        <p14:creationId xmlns:p14="http://schemas.microsoft.com/office/powerpoint/2010/main" val="3707743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ED8471-C075-4657-89E8-72AB1DB1C24D}" type="slidenum">
              <a:rPr lang="en-US" smtClean="0"/>
              <a:t>1</a:t>
            </a:fld>
            <a:endParaRPr lang="en-US"/>
          </a:p>
        </p:txBody>
      </p:sp>
    </p:spTree>
    <p:extLst>
      <p:ext uri="{BB962C8B-B14F-4D97-AF65-F5344CB8AC3E}">
        <p14:creationId xmlns:p14="http://schemas.microsoft.com/office/powerpoint/2010/main" val="401291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champion should propose to the group an initial scope. The group should discuss, but this does not have to be finalized in the Kick Off meeting. If the discussion lasts for more than 10 minutes then the discussion will continue on the first call of the group. It usually takes two meetings to get the scope set for sure. </a:t>
            </a:r>
          </a:p>
        </p:txBody>
      </p:sp>
      <p:sp>
        <p:nvSpPr>
          <p:cNvPr id="4" name="Slide Number Placeholder 3"/>
          <p:cNvSpPr>
            <a:spLocks noGrp="1"/>
          </p:cNvSpPr>
          <p:nvPr>
            <p:ph type="sldNum" sz="quarter" idx="5"/>
          </p:nvPr>
        </p:nvSpPr>
        <p:spPr/>
        <p:txBody>
          <a:bodyPr/>
          <a:lstStyle/>
          <a:p>
            <a:fld id="{3EED8471-C075-4657-89E8-72AB1DB1C24D}" type="slidenum">
              <a:rPr lang="en-US" smtClean="0"/>
              <a:t>3</a:t>
            </a:fld>
            <a:endParaRPr lang="en-US"/>
          </a:p>
        </p:txBody>
      </p:sp>
    </p:spTree>
    <p:extLst>
      <p:ext uri="{BB962C8B-B14F-4D97-AF65-F5344CB8AC3E}">
        <p14:creationId xmlns:p14="http://schemas.microsoft.com/office/powerpoint/2010/main" val="211304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A530DF3B-436B-490F-9FB0-B989C948F529}" type="slidenum">
              <a:rPr lang="en-US" smtClean="0"/>
              <a:t>5</a:t>
            </a:fld>
            <a:endParaRPr lang="en-US"/>
          </a:p>
        </p:txBody>
      </p:sp>
    </p:spTree>
    <p:extLst>
      <p:ext uri="{BB962C8B-B14F-4D97-AF65-F5344CB8AC3E}">
        <p14:creationId xmlns:p14="http://schemas.microsoft.com/office/powerpoint/2010/main" val="31639164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720E364-7823-4BBA-84F8-7F691FBFE20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7/14/2020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77004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D5CDE0-FEAE-4E6C-B038-F3F8B3AEF0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2B22D3D-58D6-4054-AE47-C8D97CF6EDE8}"/>
              </a:ext>
            </a:extLst>
          </p:cNvPr>
          <p:cNvSpPr>
            <a:spLocks noGrp="1"/>
          </p:cNvSpPr>
          <p:nvPr>
            <p:ph type="ctrTitle"/>
          </p:nvPr>
        </p:nvSpPr>
        <p:spPr>
          <a:xfrm>
            <a:off x="2598055" y="1600199"/>
            <a:ext cx="8490857" cy="1909763"/>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F2CFC920-CD8A-4196-9AC8-EB14A3D7F8E9}"/>
              </a:ext>
            </a:extLst>
          </p:cNvPr>
          <p:cNvSpPr>
            <a:spLocks noGrp="1"/>
          </p:cNvSpPr>
          <p:nvPr>
            <p:ph type="subTitle" idx="1"/>
          </p:nvPr>
        </p:nvSpPr>
        <p:spPr>
          <a:xfrm>
            <a:off x="2598055" y="3602038"/>
            <a:ext cx="849085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FAECFE-7DC7-4788-B1E7-BB9F57FDDB4B}"/>
              </a:ext>
            </a:extLst>
          </p:cNvPr>
          <p:cNvSpPr>
            <a:spLocks noGrp="1"/>
          </p:cNvSpPr>
          <p:nvPr>
            <p:ph type="dt" sz="half" idx="10"/>
          </p:nvPr>
        </p:nvSpPr>
        <p:spPr>
          <a:xfrm>
            <a:off x="1520365" y="6356350"/>
            <a:ext cx="2743200" cy="365125"/>
          </a:xfrm>
        </p:spPr>
        <p:txBody>
          <a:bodyPr/>
          <a:lstStyle>
            <a:lvl1pPr algn="r">
              <a:defRPr/>
            </a:lvl1pPr>
          </a:lstStyle>
          <a:p>
            <a:fld id="{93B9FF3A-1400-4C66-B29C-6B1876BC525B}" type="datetimeFigureOut">
              <a:rPr lang="en-US" smtClean="0"/>
              <a:pPr/>
              <a:t>7/14/2020</a:t>
            </a:fld>
            <a:endParaRPr lang="en-US"/>
          </a:p>
        </p:txBody>
      </p:sp>
      <p:sp>
        <p:nvSpPr>
          <p:cNvPr id="5" name="Footer Placeholder 4">
            <a:extLst>
              <a:ext uri="{FF2B5EF4-FFF2-40B4-BE49-F238E27FC236}">
                <a16:creationId xmlns:a16="http://schemas.microsoft.com/office/drawing/2014/main" id="{2A74BEA7-37F3-4EA3-B076-75B6ED2130BF}"/>
              </a:ext>
            </a:extLst>
          </p:cNvPr>
          <p:cNvSpPr>
            <a:spLocks noGrp="1"/>
          </p:cNvSpPr>
          <p:nvPr>
            <p:ph type="ftr" sz="quarter" idx="11"/>
          </p:nvPr>
        </p:nvSpPr>
        <p:spPr>
          <a:xfrm>
            <a:off x="4357911"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628F6EE8-AE30-4B59-A4C6-57A815520FE8}"/>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41347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5694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4A4C679-C6E8-4E7C-B5C2-06A58860986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3381174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067288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642318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0102151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5936100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9344596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White &amp;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14304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28197" y="4332318"/>
            <a:ext cx="6695211" cy="1124593"/>
          </a:xfrm>
          <a:prstGeom prst="rect">
            <a:avLst/>
          </a:prstGeom>
        </p:spPr>
        <p:txBody>
          <a:bodyPr/>
          <a:lstStyle>
            <a:lvl1pPr algn="l">
              <a:lnSpc>
                <a:spcPct val="90000"/>
              </a:lnSpc>
              <a:defRPr sz="3600" b="1">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4828197" y="5456903"/>
            <a:ext cx="6695211" cy="659342"/>
          </a:xfrm>
          <a:prstGeom prst="rect">
            <a:avLst/>
          </a:prstGeom>
        </p:spPr>
        <p:txBody>
          <a:bodyPr/>
          <a:lstStyle>
            <a:lvl1pPr marL="0" indent="0" algn="l">
              <a:buNone/>
              <a:defRPr sz="1600" b="0" i="0">
                <a:solidFill>
                  <a:srgbClr val="FFFFFF"/>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25100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8141-7D36-4A55-A9EA-0CA3CDF82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28A0D8-F49C-43A6-B07D-89EA2F7BB7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5964D-38A5-4D41-B101-B7DD3691AAE0}"/>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B099D072-3E50-4508-BF78-78614688B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EAE5A8-7D1B-48ED-B025-3502987F89A5}"/>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600212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84FCC-A411-8A41-82B6-F4C1837FB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190C09AC-6CC5-D442-B86A-82E6AD081C47}"/>
              </a:ext>
            </a:extLst>
          </p:cNvPr>
          <p:cNvSpPr>
            <a:spLocks noGrp="1"/>
          </p:cNvSpPr>
          <p:nvPr>
            <p:ph sz="half" idx="1"/>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6">
            <a:extLst>
              <a:ext uri="{FF2B5EF4-FFF2-40B4-BE49-F238E27FC236}">
                <a16:creationId xmlns:a16="http://schemas.microsoft.com/office/drawing/2014/main" id="{55791807-6005-834F-B3EC-BA75A746590F}"/>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658387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1909A-6739-E94C-9232-5A157C13F126}"/>
              </a:ext>
            </a:extLst>
          </p:cNvPr>
          <p:cNvSpPr>
            <a:spLocks noGrp="1"/>
          </p:cNvSpPr>
          <p:nvPr>
            <p:ph type="title"/>
          </p:nvPr>
        </p:nvSpPr>
        <p:spPr>
          <a:xfrm>
            <a:off x="838200" y="365125"/>
            <a:ext cx="10515600" cy="1325563"/>
          </a:xfrm>
          <a:prstGeom prst="rect">
            <a:avLst/>
          </a:prstGeom>
        </p:spPr>
        <p:txBody>
          <a:bodyPr anchor="ct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DC7A4A18-9328-4843-98C7-DB939C57E079}"/>
              </a:ext>
            </a:extLst>
          </p:cNvPr>
          <p:cNvSpPr>
            <a:spLocks noGrp="1"/>
          </p:cNvSpPr>
          <p:nvPr>
            <p:ph sz="half" idx="1"/>
          </p:nvPr>
        </p:nvSpPr>
        <p:spPr>
          <a:xfrm>
            <a:off x="838200" y="1825625"/>
            <a:ext cx="518160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120549D-7943-184C-A2E1-07BA0AB2C78F}"/>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A13EBF7B-6CEF-A640-B063-806456C43728}"/>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248598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253B5-FF69-504A-A3DC-7D9D58BE21FF}"/>
              </a:ext>
            </a:extLst>
          </p:cNvPr>
          <p:cNvSpPr>
            <a:spLocks noGrp="1"/>
          </p:cNvSpPr>
          <p:nvPr>
            <p:ph type="title"/>
          </p:nvPr>
        </p:nvSpPr>
        <p:spPr>
          <a:xfrm>
            <a:off x="839788" y="365125"/>
            <a:ext cx="10515600" cy="1325563"/>
          </a:xfrm>
          <a:prstGeom prst="rect">
            <a:avLst/>
          </a:prstGeom>
        </p:spPr>
        <p:txBody>
          <a:bodyPr anchor="ct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503DDF55-C96C-FB42-9CC7-A3B36C9D6974}"/>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C918188-AF27-0D41-8ADE-EA563092E0B4}"/>
              </a:ext>
            </a:extLst>
          </p:cNvPr>
          <p:cNvSpPr>
            <a:spLocks noGrp="1"/>
          </p:cNvSpPr>
          <p:nvPr>
            <p:ph sz="half" idx="2"/>
          </p:nvPr>
        </p:nvSpPr>
        <p:spPr>
          <a:xfrm>
            <a:off x="839788" y="2505075"/>
            <a:ext cx="5157787"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F417FE-1F4E-064D-8C2C-0291232C562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rgbClr val="00B05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Slide Number Placeholder 6">
            <a:extLst>
              <a:ext uri="{FF2B5EF4-FFF2-40B4-BE49-F238E27FC236}">
                <a16:creationId xmlns:a16="http://schemas.microsoft.com/office/drawing/2014/main" id="{2BCC09C2-B7FF-C24F-8CDD-C83E024800F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
        <p:nvSpPr>
          <p:cNvPr id="11" name="Content Placeholder 3">
            <a:extLst>
              <a:ext uri="{FF2B5EF4-FFF2-40B4-BE49-F238E27FC236}">
                <a16:creationId xmlns:a16="http://schemas.microsoft.com/office/drawing/2014/main" id="{6BC8DA5A-89F7-634F-88A2-5F290F61B135}"/>
              </a:ext>
            </a:extLst>
          </p:cNvPr>
          <p:cNvSpPr>
            <a:spLocks noGrp="1"/>
          </p:cNvSpPr>
          <p:nvPr>
            <p:ph sz="half" idx="13"/>
          </p:nvPr>
        </p:nvSpPr>
        <p:spPr>
          <a:xfrm>
            <a:off x="6172200" y="2505075"/>
            <a:ext cx="5180012" cy="3684588"/>
          </a:xfrm>
          <a:prstGeom prst="rect">
            <a:avLst/>
          </a:prstGeom>
        </p:spPr>
        <p:txBody>
          <a:bodyPr/>
          <a:lstStyle>
            <a:lvl1pPr>
              <a:defRPr sz="2400"/>
            </a:lvl1pPr>
            <a:lvl2pPr>
              <a:defRPr sz="2000"/>
            </a:lvl2pPr>
            <a:lvl3pPr>
              <a:defRPr sz="1800"/>
            </a:lvl3pPr>
            <a:lvl4pPr>
              <a:defRPr sz="16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86302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CE747-0005-6F4F-9749-AABAD0250AB2}"/>
              </a:ext>
            </a:extLst>
          </p:cNvPr>
          <p:cNvSpPr>
            <a:spLocks noGrp="1"/>
          </p:cNvSpPr>
          <p:nvPr>
            <p:ph type="title"/>
          </p:nvPr>
        </p:nvSpPr>
        <p:spPr>
          <a:xfrm>
            <a:off x="839788" y="457200"/>
            <a:ext cx="3932237" cy="1600200"/>
          </a:xfrm>
          <a:prstGeom prst="rect">
            <a:avLst/>
          </a:prstGeom>
        </p:spPr>
        <p:txBody>
          <a:bodyPr anchor="b"/>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46BC36ED-CE8B-BE47-8AB1-F6F066BD041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9FC230-BFFE-024D-89A1-94C2EB3EE38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0075272-5D1B-F540-8E3C-2F2D3F6E042C}"/>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2227015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73594-EAC2-4F41-8160-B655EA3B2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Arial" panose="020B0604020202020204" pitchFamily="34" charset="0"/>
                <a:ea typeface="+mj-ea"/>
                <a:cs typeface="Arial" panose="020B0604020202020204" pitchFamily="34" charset="0"/>
              </a:defRPr>
            </a:lvl1pPr>
          </a:lstStyle>
          <a:p>
            <a:r>
              <a:rPr lang="en-US"/>
              <a:t>Click to edit Master title style</a:t>
            </a:r>
          </a:p>
        </p:txBody>
      </p:sp>
      <p:sp>
        <p:nvSpPr>
          <p:cNvPr id="6" name="Slide Number Placeholder 6">
            <a:extLst>
              <a:ext uri="{FF2B5EF4-FFF2-40B4-BE49-F238E27FC236}">
                <a16:creationId xmlns:a16="http://schemas.microsoft.com/office/drawing/2014/main" id="{544C6EB8-AB82-E84B-AD0B-C65DCADCCB66}"/>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14365161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5" name="Slide Number Placeholder 6">
            <a:extLst>
              <a:ext uri="{FF2B5EF4-FFF2-40B4-BE49-F238E27FC236}">
                <a16:creationId xmlns:a16="http://schemas.microsoft.com/office/drawing/2014/main" id="{EB8C4C39-96AB-084D-AD2E-52321F38CAA0}"/>
              </a:ext>
            </a:extLst>
          </p:cNvPr>
          <p:cNvSpPr>
            <a:spLocks noGrp="1"/>
          </p:cNvSpPr>
          <p:nvPr>
            <p:ph type="sldNum" sz="quarter" idx="12"/>
          </p:nvPr>
        </p:nvSpPr>
        <p:spPr>
          <a:xfrm>
            <a:off x="8610600" y="6356350"/>
            <a:ext cx="2743200" cy="365125"/>
          </a:xfrm>
          <a:prstGeom prst="rect">
            <a:avLst/>
          </a:prstGeom>
        </p:spPr>
        <p:txBody>
          <a:bodyPr anchor="b"/>
          <a:lstStyle>
            <a:lvl1pPr algn="r">
              <a:defRPr sz="1200">
                <a:latin typeface="Arial" panose="020B0604020202020204" pitchFamily="34" charset="0"/>
                <a:cs typeface="Arial" panose="020B0604020202020204" pitchFamily="34" charset="0"/>
              </a:defRPr>
            </a:lvl1pPr>
          </a:lstStyle>
          <a:p>
            <a:fld id="{70A2CD44-2F60-8F4D-B678-CC46F13B9D4F}" type="slidenum">
              <a:rPr lang="en-US" smtClean="0"/>
              <a:pPr/>
              <a:t>‹#›</a:t>
            </a:fld>
            <a:endParaRPr lang="en-US"/>
          </a:p>
        </p:txBody>
      </p:sp>
    </p:spTree>
    <p:extLst>
      <p:ext uri="{BB962C8B-B14F-4D97-AF65-F5344CB8AC3E}">
        <p14:creationId xmlns:p14="http://schemas.microsoft.com/office/powerpoint/2010/main" val="3645592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18272" y="5466735"/>
            <a:ext cx="6823125" cy="659342"/>
          </a:xfrm>
          <a:prstGeom prst="rect">
            <a:avLst/>
          </a:prstGeom>
        </p:spPr>
        <p:txBody>
          <a:bodyPr/>
          <a:lstStyle>
            <a:lvl1pPr marL="0" indent="0" algn="l">
              <a:buNone/>
              <a:defRPr sz="1600" b="0" i="0">
                <a:solidFill>
                  <a:srgbClr val="09B07E"/>
                </a:solidFill>
                <a:latin typeface="Arial"/>
                <a:cs typeface="Arial"/>
              </a:defRPr>
            </a:lvl1pPr>
            <a:lvl2pPr marL="457178" indent="0" algn="ctr">
              <a:buNone/>
              <a:defRPr>
                <a:solidFill>
                  <a:schemeClr val="tx1">
                    <a:tint val="75000"/>
                  </a:schemeClr>
                </a:solidFill>
              </a:defRPr>
            </a:lvl2pPr>
            <a:lvl3pPr marL="914354" indent="0" algn="ctr">
              <a:buNone/>
              <a:defRPr>
                <a:solidFill>
                  <a:schemeClr val="tx1">
                    <a:tint val="75000"/>
                  </a:schemeClr>
                </a:solidFill>
              </a:defRPr>
            </a:lvl3pPr>
            <a:lvl4pPr marL="1371532" indent="0" algn="ctr">
              <a:buNone/>
              <a:defRPr>
                <a:solidFill>
                  <a:schemeClr val="tx1">
                    <a:tint val="75000"/>
                  </a:schemeClr>
                </a:solidFill>
              </a:defRPr>
            </a:lvl4pPr>
            <a:lvl5pPr marL="1828709" indent="0" algn="ctr">
              <a:buNone/>
              <a:defRPr>
                <a:solidFill>
                  <a:schemeClr val="tx1">
                    <a:tint val="75000"/>
                  </a:schemeClr>
                </a:solidFill>
              </a:defRPr>
            </a:lvl5pPr>
            <a:lvl6pPr marL="2285886" indent="0" algn="ctr">
              <a:buNone/>
              <a:defRPr>
                <a:solidFill>
                  <a:schemeClr val="tx1">
                    <a:tint val="75000"/>
                  </a:schemeClr>
                </a:solidFill>
              </a:defRPr>
            </a:lvl6pPr>
            <a:lvl7pPr marL="2743062" indent="0" algn="ctr">
              <a:buNone/>
              <a:defRPr>
                <a:solidFill>
                  <a:schemeClr val="tx1">
                    <a:tint val="75000"/>
                  </a:schemeClr>
                </a:solidFill>
              </a:defRPr>
            </a:lvl7pPr>
            <a:lvl8pPr marL="3200240" indent="0" algn="ctr">
              <a:buNone/>
              <a:defRPr>
                <a:solidFill>
                  <a:schemeClr val="tx1">
                    <a:tint val="75000"/>
                  </a:schemeClr>
                </a:solidFill>
              </a:defRPr>
            </a:lvl8pPr>
            <a:lvl9pPr marL="3657418" indent="0" algn="ctr">
              <a:buNone/>
              <a:defRPr>
                <a:solidFill>
                  <a:schemeClr val="tx1">
                    <a:tint val="75000"/>
                  </a:schemeClr>
                </a:solidFill>
              </a:defRPr>
            </a:lvl9pPr>
          </a:lstStyle>
          <a:p>
            <a:r>
              <a:rPr lang="en-US" dirty="0"/>
              <a:t>Click to edit Master subtitle style</a:t>
            </a:r>
          </a:p>
        </p:txBody>
      </p:sp>
      <p:sp>
        <p:nvSpPr>
          <p:cNvPr id="4" name="Title 1"/>
          <p:cNvSpPr>
            <a:spLocks noGrp="1"/>
          </p:cNvSpPr>
          <p:nvPr>
            <p:ph type="ctrTitle"/>
          </p:nvPr>
        </p:nvSpPr>
        <p:spPr>
          <a:xfrm>
            <a:off x="4818275" y="4332317"/>
            <a:ext cx="6823124" cy="1114761"/>
          </a:xfrm>
          <a:prstGeom prst="rect">
            <a:avLst/>
          </a:prstGeom>
        </p:spPr>
        <p:txBody>
          <a:bodyPr/>
          <a:lstStyle>
            <a:lvl1pPr algn="l">
              <a:lnSpc>
                <a:spcPct val="90000"/>
              </a:lnSpc>
              <a:defRPr sz="3600" b="1">
                <a:solidFill>
                  <a:srgbClr val="125495"/>
                </a:solidFill>
                <a:latin typeface="Arial"/>
                <a:cs typeface="Arial"/>
              </a:defRPr>
            </a:lvl1pPr>
          </a:lstStyle>
          <a:p>
            <a:r>
              <a:rPr lang="en-US" dirty="0"/>
              <a:t>Click to edit Master title style</a:t>
            </a:r>
          </a:p>
        </p:txBody>
      </p:sp>
    </p:spTree>
    <p:extLst>
      <p:ext uri="{BB962C8B-B14F-4D97-AF65-F5344CB8AC3E}">
        <p14:creationId xmlns:p14="http://schemas.microsoft.com/office/powerpoint/2010/main" val="340831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251E20B-A15A-49D1-826B-49343DE5B9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0" cy="6858000"/>
          </a:xfrm>
          <a:prstGeom prst="rect">
            <a:avLst/>
          </a:prstGeom>
        </p:spPr>
      </p:pic>
      <p:sp>
        <p:nvSpPr>
          <p:cNvPr id="2" name="Title 1">
            <a:extLst>
              <a:ext uri="{FF2B5EF4-FFF2-40B4-BE49-F238E27FC236}">
                <a16:creationId xmlns:a16="http://schemas.microsoft.com/office/drawing/2014/main" id="{F520EC50-3CA3-4846-92FB-E282CDCEE054}"/>
              </a:ext>
            </a:extLst>
          </p:cNvPr>
          <p:cNvSpPr>
            <a:spLocks noGrp="1"/>
          </p:cNvSpPr>
          <p:nvPr>
            <p:ph type="title"/>
          </p:nvPr>
        </p:nvSpPr>
        <p:spPr>
          <a:xfrm>
            <a:off x="831850" y="1709738"/>
            <a:ext cx="8791121"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343C7F3-44D1-4FEF-A3A1-D40BB869C937}"/>
              </a:ext>
            </a:extLst>
          </p:cNvPr>
          <p:cNvSpPr>
            <a:spLocks noGrp="1"/>
          </p:cNvSpPr>
          <p:nvPr>
            <p:ph type="body" idx="1"/>
          </p:nvPr>
        </p:nvSpPr>
        <p:spPr>
          <a:xfrm>
            <a:off x="831850" y="4589463"/>
            <a:ext cx="8791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0C8D79-A9D8-438B-9634-0DC7F9ACEFE2}"/>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F2D7CEC7-5D5C-4D58-9746-0D773CA4E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DBD644-1B4D-43B7-8849-DF2DDA7B67DB}"/>
              </a:ext>
            </a:extLst>
          </p:cNvPr>
          <p:cNvSpPr>
            <a:spLocks noGrp="1"/>
          </p:cNvSpPr>
          <p:nvPr>
            <p:ph type="sldNum" sz="quarter" idx="12"/>
          </p:nvPr>
        </p:nvSpPr>
        <p:spPr/>
        <p:txBody>
          <a:bodyPr/>
          <a:lstStyle>
            <a:lvl1pPr algn="l">
              <a:defRPr/>
            </a:lvl1pPr>
          </a:lstStyle>
          <a:p>
            <a:fld id="{D36B4717-7A1F-49AD-A875-835CE120619F}" type="slidenum">
              <a:rPr lang="en-US" smtClean="0"/>
              <a:pPr/>
              <a:t>‹#›</a:t>
            </a:fld>
            <a:endParaRPr lang="en-US"/>
          </a:p>
        </p:txBody>
      </p:sp>
    </p:spTree>
    <p:extLst>
      <p:ext uri="{BB962C8B-B14F-4D97-AF65-F5344CB8AC3E}">
        <p14:creationId xmlns:p14="http://schemas.microsoft.com/office/powerpoint/2010/main" val="129514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13DE8-0862-487D-AC3E-8F51AF3E26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CE4B0-9081-411D-A3BB-457B90A1F9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510531-B10D-4AD8-A4DB-208E21C8CF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6BB0E8-CDA7-4936-8FC4-2E76D6B13FCD}"/>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FBC78A6B-0A8B-42E7-ACC8-1A87384D0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924577-CF93-447E-8E5D-A8423D0706D9}"/>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46074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5FF6-21D0-4CDE-9E9C-83747C3CE6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C9F385-5D93-4F3B-A6DE-7523871AFE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6289C54-E3AD-484A-918A-BB741F12A1C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FE3016-B39C-4445-90BA-0C63C0758D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F6C45DE-546F-4CEE-BC02-2B0F41C4DE4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2CCAE-A163-4DD2-B579-6B662BC3AD7F}"/>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8" name="Footer Placeholder 7">
            <a:extLst>
              <a:ext uri="{FF2B5EF4-FFF2-40B4-BE49-F238E27FC236}">
                <a16:creationId xmlns:a16="http://schemas.microsoft.com/office/drawing/2014/main" id="{8E128E69-742E-4226-B8AB-55135A0246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6F36AE-5E79-42C3-8CE8-2CE5CB97AAD4}"/>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638662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8909-3BEC-4D57-93F3-34FE1181AC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971BA-6E90-46C5-9350-B44DBE6325E8}"/>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4" name="Footer Placeholder 3">
            <a:extLst>
              <a:ext uri="{FF2B5EF4-FFF2-40B4-BE49-F238E27FC236}">
                <a16:creationId xmlns:a16="http://schemas.microsoft.com/office/drawing/2014/main" id="{6A007294-C7A1-4371-B089-B5E5F62A0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1763DB-7B19-4231-88A7-D35E03D14DB6}"/>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878645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091876-ACC4-4B92-ABBB-01FF75687648}"/>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3" name="Footer Placeholder 2">
            <a:extLst>
              <a:ext uri="{FF2B5EF4-FFF2-40B4-BE49-F238E27FC236}">
                <a16:creationId xmlns:a16="http://schemas.microsoft.com/office/drawing/2014/main" id="{1BDAB5E9-A930-453C-B1E5-38F100E21C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19BA8D-266F-4020-B718-A008853A7023}"/>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2898090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6CC81-8379-452F-A9E7-EC6BA84E8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B32538-FB49-4168-825F-53FECEBC3F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783700-8BC0-40FD-82B4-632C6FE25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7DB8588-1B08-4E07-8470-6C673212DCBC}"/>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48E97115-F991-4A08-8B8F-EB75835C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FF914A-040E-4573-B451-0B3C7633222D}"/>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173667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307AC-18FC-4246-928F-3A468E717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C1F418-3D1D-44E1-B5C8-BE479632CF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86E84-728C-4820-89E7-D69813FA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AFCFE22-7D94-49C6-BD1D-E80915A1C080}"/>
              </a:ext>
            </a:extLst>
          </p:cNvPr>
          <p:cNvSpPr>
            <a:spLocks noGrp="1"/>
          </p:cNvSpPr>
          <p:nvPr>
            <p:ph type="dt" sz="half" idx="10"/>
          </p:nvPr>
        </p:nvSpPr>
        <p:spPr/>
        <p:txBody>
          <a:bodyPr/>
          <a:lstStyle/>
          <a:p>
            <a:fld id="{93B9FF3A-1400-4C66-B29C-6B1876BC525B}" type="datetimeFigureOut">
              <a:rPr lang="en-US" smtClean="0"/>
              <a:t>7/14/2020</a:t>
            </a:fld>
            <a:endParaRPr lang="en-US"/>
          </a:p>
        </p:txBody>
      </p:sp>
      <p:sp>
        <p:nvSpPr>
          <p:cNvPr id="6" name="Footer Placeholder 5">
            <a:extLst>
              <a:ext uri="{FF2B5EF4-FFF2-40B4-BE49-F238E27FC236}">
                <a16:creationId xmlns:a16="http://schemas.microsoft.com/office/drawing/2014/main" id="{E94B062D-2BD3-4C20-A4B0-88EEA6479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7A3B5F-5036-4857-9606-D5EFD965A361}"/>
              </a:ext>
            </a:extLst>
          </p:cNvPr>
          <p:cNvSpPr>
            <a:spLocks noGrp="1"/>
          </p:cNvSpPr>
          <p:nvPr>
            <p:ph type="sldNum" sz="quarter" idx="12"/>
          </p:nvPr>
        </p:nvSpPr>
        <p:spPr/>
        <p:txBody>
          <a:bodyPr/>
          <a:lstStyle/>
          <a:p>
            <a:fld id="{D36B4717-7A1F-49AD-A875-835CE120619F}" type="slidenum">
              <a:rPr lang="en-US" smtClean="0"/>
              <a:t>‹#›</a:t>
            </a:fld>
            <a:endParaRPr lang="en-US"/>
          </a:p>
        </p:txBody>
      </p:sp>
    </p:spTree>
    <p:extLst>
      <p:ext uri="{BB962C8B-B14F-4D97-AF65-F5344CB8AC3E}">
        <p14:creationId xmlns:p14="http://schemas.microsoft.com/office/powerpoint/2010/main" val="3424807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4.jp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22.xml"/><Relationship Id="rId7"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14D9DD1-1076-4E7B-8BA5-AFF9893A1EB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583970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C1738C5-7A20-43B9-B0D1-6A3B038B039D}"/>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D9D6AC4C-2521-4359-B347-132E07FED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54F7A12-FE94-4F54-B7FB-56C5FF504A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F978AC-E37A-4D19-B9EC-CC2AA9B5A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9FF3A-1400-4C66-B29C-6B1876BC525B}" type="datetimeFigureOut">
              <a:rPr lang="en-US" smtClean="0"/>
              <a:t>7/14/2020</a:t>
            </a:fld>
            <a:endParaRPr lang="en-US"/>
          </a:p>
        </p:txBody>
      </p:sp>
      <p:sp>
        <p:nvSpPr>
          <p:cNvPr id="5" name="Footer Placeholder 4">
            <a:extLst>
              <a:ext uri="{FF2B5EF4-FFF2-40B4-BE49-F238E27FC236}">
                <a16:creationId xmlns:a16="http://schemas.microsoft.com/office/drawing/2014/main" id="{64DF6ADF-7C69-4119-8270-3F29CE9BB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7547F1-EC99-461F-8B26-CBEAB660D49A}"/>
              </a:ext>
            </a:extLst>
          </p:cNvPr>
          <p:cNvSpPr>
            <a:spLocks noGrp="1"/>
          </p:cNvSpPr>
          <p:nvPr>
            <p:ph type="sldNum" sz="quarter" idx="4"/>
          </p:nvPr>
        </p:nvSpPr>
        <p:spPr>
          <a:xfrm>
            <a:off x="8610600" y="6356350"/>
            <a:ext cx="24783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6B4717-7A1F-49AD-A875-835CE120619F}" type="slidenum">
              <a:rPr lang="en-US" smtClean="0"/>
              <a:t>‹#›</a:t>
            </a:fld>
            <a:endParaRPr lang="en-US"/>
          </a:p>
        </p:txBody>
      </p:sp>
    </p:spTree>
    <p:extLst>
      <p:ext uri="{BB962C8B-B14F-4D97-AF65-F5344CB8AC3E}">
        <p14:creationId xmlns:p14="http://schemas.microsoft.com/office/powerpoint/2010/main" val="9145407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703468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defTabSz="457178" rtl="0" eaLnBrk="1" fontAlgn="base" hangingPunct="1">
        <a:spcBef>
          <a:spcPct val="0"/>
        </a:spcBef>
        <a:spcAft>
          <a:spcPct val="0"/>
        </a:spcAft>
        <a:defRPr sz="2000" kern="1200">
          <a:solidFill>
            <a:schemeClr val="tx1"/>
          </a:solidFill>
          <a:latin typeface="+mj-lt"/>
          <a:ea typeface="ヒラギノ角ゴ Pro W3" charset="0"/>
          <a:cs typeface="ヒラギノ角ゴ Pro W3" charset="0"/>
        </a:defRPr>
      </a:lvl1pPr>
      <a:lvl2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2pPr>
      <a:lvl3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3pPr>
      <a:lvl4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4pPr>
      <a:lvl5pPr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5pPr>
      <a:lvl6pPr marL="457178"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6pPr>
      <a:lvl7pPr marL="914354"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7pPr>
      <a:lvl8pPr marL="1371532"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8pPr>
      <a:lvl9pPr marL="1828709" algn="ctr" defTabSz="457178" rtl="0" eaLnBrk="1" fontAlgn="base" hangingPunct="1">
        <a:spcBef>
          <a:spcPct val="0"/>
        </a:spcBef>
        <a:spcAft>
          <a:spcPct val="0"/>
        </a:spcAft>
        <a:defRPr sz="2000">
          <a:solidFill>
            <a:schemeClr val="tx1"/>
          </a:solidFill>
          <a:latin typeface="Calibri" charset="0"/>
          <a:ea typeface="ヒラギノ角ゴ Pro W3" charset="0"/>
          <a:cs typeface="ヒラギノ角ゴ Pro W3" charset="0"/>
        </a:defRPr>
      </a:lvl9pPr>
    </p:titleStyle>
    <p:bodyStyle>
      <a:lvl1pPr marL="342882" indent="-342882" algn="l" defTabSz="457178" rtl="0" eaLnBrk="1" fontAlgn="base" hangingPunct="1">
        <a:spcBef>
          <a:spcPct val="20000"/>
        </a:spcBef>
        <a:spcAft>
          <a:spcPct val="0"/>
        </a:spcAft>
        <a:buFont typeface="Arial" charset="0"/>
        <a:buChar char="•"/>
        <a:defRPr sz="3200" kern="1200">
          <a:solidFill>
            <a:schemeClr val="tx1"/>
          </a:solidFill>
          <a:latin typeface="+mn-lt"/>
          <a:ea typeface="ヒラギノ角ゴ Pro W3" charset="0"/>
          <a:cs typeface="ヒラギノ角ゴ Pro W3" charset="0"/>
        </a:defRPr>
      </a:lvl1pPr>
      <a:lvl2pPr marL="742913" indent="-285737" algn="l" defTabSz="457178" rtl="0" eaLnBrk="1" fontAlgn="base" hangingPunct="1">
        <a:spcBef>
          <a:spcPct val="20000"/>
        </a:spcBef>
        <a:spcAft>
          <a:spcPct val="0"/>
        </a:spcAft>
        <a:buFont typeface="Arial" charset="0"/>
        <a:buChar char="–"/>
        <a:defRPr sz="2800" kern="1200">
          <a:solidFill>
            <a:schemeClr val="tx1"/>
          </a:solidFill>
          <a:latin typeface="+mn-lt"/>
          <a:ea typeface="ヒラギノ角ゴ Pro W3" charset="0"/>
          <a:cs typeface="ヒラギノ角ゴ Pro W3" charset="-128"/>
        </a:defRPr>
      </a:lvl2pPr>
      <a:lvl3pPr marL="1142942" indent="-228589" algn="l" defTabSz="457178" rtl="0" eaLnBrk="1" fontAlgn="base" hangingPunct="1">
        <a:spcBef>
          <a:spcPct val="20000"/>
        </a:spcBef>
        <a:spcAft>
          <a:spcPct val="0"/>
        </a:spcAft>
        <a:buFont typeface="Arial" charset="0"/>
        <a:buChar char="•"/>
        <a:defRPr sz="2400" kern="1200">
          <a:solidFill>
            <a:schemeClr val="tx1"/>
          </a:solidFill>
          <a:latin typeface="+mn-lt"/>
          <a:ea typeface="ヒラギノ角ゴ Pro W3" charset="0"/>
          <a:cs typeface="ヒラギノ角ゴ Pro W3" charset="-128"/>
        </a:defRPr>
      </a:lvl3pPr>
      <a:lvl4pPr marL="1600120"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4pPr>
      <a:lvl5pPr marL="2057298" indent="-228589" algn="l" defTabSz="457178" rtl="0" eaLnBrk="1" fontAlgn="base" hangingPunct="1">
        <a:spcBef>
          <a:spcPct val="20000"/>
        </a:spcBef>
        <a:spcAft>
          <a:spcPct val="0"/>
        </a:spcAft>
        <a:buFont typeface="Arial" charset="0"/>
        <a:buChar char="»"/>
        <a:defRPr sz="2000" kern="1200">
          <a:solidFill>
            <a:schemeClr val="tx1"/>
          </a:solidFill>
          <a:latin typeface="+mn-lt"/>
          <a:ea typeface="ヒラギノ角ゴ Pro W3" charset="0"/>
          <a:cs typeface="ヒラギノ角ゴ Pro W3" charset="-128"/>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bwMode="auto">
          <a:xfrm>
            <a:off x="-12440" y="1588"/>
            <a:ext cx="12186807"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25335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hf hdr="0" ftr="0" dt="0"/>
  <p:txStyles>
    <p:titleStyle>
      <a:lvl1pPr algn="l" defTabSz="457178" rtl="0" eaLnBrk="0" fontAlgn="base" hangingPunct="0">
        <a:spcBef>
          <a:spcPct val="0"/>
        </a:spcBef>
        <a:spcAft>
          <a:spcPct val="0"/>
        </a:spcAft>
        <a:defRPr sz="4400" b="1" kern="1200">
          <a:solidFill>
            <a:schemeClr val="tx1"/>
          </a:solidFill>
          <a:latin typeface="Arial" charset="0"/>
          <a:ea typeface="Arial" charset="0"/>
          <a:cs typeface="Arial" charset="0"/>
        </a:defRPr>
      </a:lvl1pPr>
      <a:lvl2pPr algn="l" defTabSz="457178" rtl="0" eaLnBrk="0" fontAlgn="base" hangingPunct="0">
        <a:spcBef>
          <a:spcPct val="0"/>
        </a:spcBef>
        <a:spcAft>
          <a:spcPct val="0"/>
        </a:spcAft>
        <a:defRPr sz="4400" b="1">
          <a:solidFill>
            <a:schemeClr val="tx1"/>
          </a:solidFill>
          <a:latin typeface="Arial" charset="0"/>
          <a:ea typeface="Arial" charset="0"/>
          <a:cs typeface="Arial" charset="0"/>
        </a:defRPr>
      </a:lvl2pPr>
      <a:lvl3pPr algn="l" defTabSz="457178" rtl="0" eaLnBrk="0" fontAlgn="base" hangingPunct="0">
        <a:spcBef>
          <a:spcPct val="0"/>
        </a:spcBef>
        <a:spcAft>
          <a:spcPct val="0"/>
        </a:spcAft>
        <a:defRPr sz="4400" b="1">
          <a:solidFill>
            <a:schemeClr val="tx1"/>
          </a:solidFill>
          <a:latin typeface="Arial" charset="0"/>
          <a:ea typeface="Arial" charset="0"/>
          <a:cs typeface="Arial" charset="0"/>
        </a:defRPr>
      </a:lvl3pPr>
      <a:lvl4pPr algn="l" defTabSz="457178" rtl="0" eaLnBrk="0" fontAlgn="base" hangingPunct="0">
        <a:spcBef>
          <a:spcPct val="0"/>
        </a:spcBef>
        <a:spcAft>
          <a:spcPct val="0"/>
        </a:spcAft>
        <a:defRPr sz="4400" b="1">
          <a:solidFill>
            <a:schemeClr val="tx1"/>
          </a:solidFill>
          <a:latin typeface="Arial" charset="0"/>
          <a:ea typeface="Arial" charset="0"/>
          <a:cs typeface="Arial" charset="0"/>
        </a:defRPr>
      </a:lvl4pPr>
      <a:lvl5pPr algn="l" defTabSz="457178" rtl="0" eaLnBrk="0" fontAlgn="base" hangingPunct="0">
        <a:spcBef>
          <a:spcPct val="0"/>
        </a:spcBef>
        <a:spcAft>
          <a:spcPct val="0"/>
        </a:spcAft>
        <a:defRPr sz="4400" b="1">
          <a:solidFill>
            <a:schemeClr val="tx1"/>
          </a:solidFill>
          <a:latin typeface="Arial" charset="0"/>
          <a:ea typeface="Arial" charset="0"/>
          <a:cs typeface="Arial" charset="0"/>
        </a:defRPr>
      </a:lvl5pPr>
      <a:lvl6pPr marL="457178" algn="ctr" defTabSz="457178" rtl="0" fontAlgn="base">
        <a:spcBef>
          <a:spcPct val="0"/>
        </a:spcBef>
        <a:spcAft>
          <a:spcPct val="0"/>
        </a:spcAft>
        <a:defRPr sz="4400" b="1">
          <a:solidFill>
            <a:srgbClr val="103058"/>
          </a:solidFill>
          <a:latin typeface="Adobe Caslon Pro Bold" charset="0"/>
          <a:ea typeface="ヒラギノ角ゴ Pro W3" charset="0"/>
        </a:defRPr>
      </a:lvl6pPr>
      <a:lvl7pPr marL="914354" algn="ctr" defTabSz="457178" rtl="0" fontAlgn="base">
        <a:spcBef>
          <a:spcPct val="0"/>
        </a:spcBef>
        <a:spcAft>
          <a:spcPct val="0"/>
        </a:spcAft>
        <a:defRPr sz="4400" b="1">
          <a:solidFill>
            <a:srgbClr val="103058"/>
          </a:solidFill>
          <a:latin typeface="Adobe Caslon Pro Bold" charset="0"/>
          <a:ea typeface="ヒラギノ角ゴ Pro W3" charset="0"/>
        </a:defRPr>
      </a:lvl7pPr>
      <a:lvl8pPr marL="1371532" algn="ctr" defTabSz="457178" rtl="0" fontAlgn="base">
        <a:spcBef>
          <a:spcPct val="0"/>
        </a:spcBef>
        <a:spcAft>
          <a:spcPct val="0"/>
        </a:spcAft>
        <a:defRPr sz="4400" b="1">
          <a:solidFill>
            <a:srgbClr val="103058"/>
          </a:solidFill>
          <a:latin typeface="Adobe Caslon Pro Bold" charset="0"/>
          <a:ea typeface="ヒラギノ角ゴ Pro W3" charset="0"/>
        </a:defRPr>
      </a:lvl8pPr>
      <a:lvl9pPr marL="1828709" algn="ctr" defTabSz="457178" rtl="0" fontAlgn="base">
        <a:spcBef>
          <a:spcPct val="0"/>
        </a:spcBef>
        <a:spcAft>
          <a:spcPct val="0"/>
        </a:spcAft>
        <a:defRPr sz="4400" b="1">
          <a:solidFill>
            <a:srgbClr val="103058"/>
          </a:solidFill>
          <a:latin typeface="Adobe Caslon Pro Bold" charset="0"/>
          <a:ea typeface="ヒラギノ角ゴ Pro W3" charset="0"/>
        </a:defRPr>
      </a:lvl9pPr>
    </p:titleStyle>
    <p:bodyStyle>
      <a:lvl1pPr algn="l" defTabSz="457178" rtl="0" eaLnBrk="0" fontAlgn="base" hangingPunct="0">
        <a:spcBef>
          <a:spcPct val="20000"/>
        </a:spcBef>
        <a:spcAft>
          <a:spcPct val="0"/>
        </a:spcAft>
        <a:buFont typeface="Arial" charset="0"/>
        <a:defRPr sz="3200" kern="1200">
          <a:solidFill>
            <a:schemeClr val="accent1"/>
          </a:solidFill>
          <a:latin typeface="Arial"/>
          <a:ea typeface="ヒラギノ角ゴ Pro W3" charset="0"/>
          <a:cs typeface="Arial"/>
        </a:defRPr>
      </a:lvl1pPr>
      <a:lvl2pPr marL="914354" indent="-457178" algn="l" defTabSz="457178" rtl="0" eaLnBrk="0" fontAlgn="base" hangingPunct="0">
        <a:spcBef>
          <a:spcPct val="20000"/>
        </a:spcBef>
        <a:spcAft>
          <a:spcPct val="0"/>
        </a:spcAft>
        <a:buFont typeface="Arial" charset="0"/>
        <a:buChar char="•"/>
        <a:defRPr sz="2800" kern="1200">
          <a:solidFill>
            <a:schemeClr val="accent1"/>
          </a:solidFill>
          <a:latin typeface="Arial"/>
          <a:ea typeface="ヒラギノ角ゴ Pro W3" charset="0"/>
          <a:cs typeface="Arial"/>
        </a:defRPr>
      </a:lvl2pPr>
      <a:lvl3pPr marL="1257238" indent="-342882" algn="l" defTabSz="457178" rtl="0" eaLnBrk="0" fontAlgn="base" hangingPunct="0">
        <a:spcBef>
          <a:spcPct val="20000"/>
        </a:spcBef>
        <a:spcAft>
          <a:spcPct val="0"/>
        </a:spcAft>
        <a:buFont typeface="Lucida Grande" charset="0"/>
        <a:buChar char="-"/>
        <a:defRPr sz="2400" kern="1200">
          <a:solidFill>
            <a:schemeClr val="accent1"/>
          </a:solidFill>
          <a:latin typeface="Arial"/>
          <a:ea typeface="ヒラギノ角ゴ Pro W3" charset="0"/>
          <a:cs typeface="Arial"/>
        </a:defRPr>
      </a:lvl3pPr>
      <a:lvl4pPr marL="1714414" indent="-342882"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4pPr>
      <a:lvl5pPr marL="2057298" indent="-228589" algn="l" defTabSz="457178" rtl="0" eaLnBrk="0" fontAlgn="base" hangingPunct="0">
        <a:spcBef>
          <a:spcPct val="20000"/>
        </a:spcBef>
        <a:spcAft>
          <a:spcPct val="0"/>
        </a:spcAft>
        <a:buFont typeface="Arial" charset="0"/>
        <a:buChar char="»"/>
        <a:defRPr sz="2000" kern="1200">
          <a:solidFill>
            <a:schemeClr val="accent1"/>
          </a:solidFill>
          <a:latin typeface="Arial"/>
          <a:ea typeface="ヒラギノ角ゴ Pro W3" charset="0"/>
          <a:cs typeface="Arial"/>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 y="0"/>
            <a:ext cx="121872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4298242"/>
      </p:ext>
    </p:extLst>
  </p:cSld>
  <p:clrMap bg1="lt1" tx1="dk1" bg2="lt2" tx2="dk2" accent1="accent1" accent2="accent2" accent3="accent3" accent4="accent4" accent5="accent5" accent6="accent6" hlink="hlink" folHlink="folHlink"/>
  <p:sldLayoutIdLst>
    <p:sldLayoutId id="2147483678" r:id="rId1"/>
  </p:sldLayoutIdLst>
  <p:hf hdr="0" ftr="0" dt="0"/>
  <p:txStyles>
    <p:titleStyle>
      <a:lvl1pPr algn="ctr" defTabSz="457178" rtl="0" eaLnBrk="0" fontAlgn="base" hangingPunct="0">
        <a:spcBef>
          <a:spcPct val="0"/>
        </a:spcBef>
        <a:spcAft>
          <a:spcPct val="0"/>
        </a:spcAft>
        <a:defRPr sz="3600" b="1" kern="1200">
          <a:solidFill>
            <a:schemeClr val="bg1"/>
          </a:solidFill>
          <a:latin typeface="Gill Sans MT"/>
          <a:ea typeface="ヒラギノ角ゴ Pro W3" charset="0"/>
          <a:cs typeface="Gill Sans MT"/>
        </a:defRPr>
      </a:lvl1pPr>
      <a:lvl2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2pPr>
      <a:lvl3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3pPr>
      <a:lvl4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4pPr>
      <a:lvl5pPr algn="ctr" defTabSz="457178" rtl="0" eaLnBrk="0" fontAlgn="base" hangingPunct="0">
        <a:spcBef>
          <a:spcPct val="0"/>
        </a:spcBef>
        <a:spcAft>
          <a:spcPct val="0"/>
        </a:spcAft>
        <a:defRPr sz="3600" b="1">
          <a:solidFill>
            <a:schemeClr val="bg1"/>
          </a:solidFill>
          <a:latin typeface="Gill Sans MT" charset="0"/>
          <a:ea typeface="ヒラギノ角ゴ Pro W3" charset="0"/>
          <a:cs typeface="Gill Sans MT" charset="0"/>
        </a:defRPr>
      </a:lvl5pPr>
      <a:lvl6pPr marL="457178" algn="ctr" defTabSz="457178" rtl="0" fontAlgn="base">
        <a:spcBef>
          <a:spcPct val="0"/>
        </a:spcBef>
        <a:spcAft>
          <a:spcPct val="0"/>
        </a:spcAft>
        <a:defRPr sz="3600" b="1">
          <a:solidFill>
            <a:schemeClr val="bg1"/>
          </a:solidFill>
          <a:latin typeface="Gill Sans MT" charset="0"/>
          <a:ea typeface="ヒラギノ角ゴ Pro W3" charset="0"/>
        </a:defRPr>
      </a:lvl6pPr>
      <a:lvl7pPr marL="914354" algn="ctr" defTabSz="457178" rtl="0" fontAlgn="base">
        <a:spcBef>
          <a:spcPct val="0"/>
        </a:spcBef>
        <a:spcAft>
          <a:spcPct val="0"/>
        </a:spcAft>
        <a:defRPr sz="3600" b="1">
          <a:solidFill>
            <a:schemeClr val="bg1"/>
          </a:solidFill>
          <a:latin typeface="Gill Sans MT" charset="0"/>
          <a:ea typeface="ヒラギノ角ゴ Pro W3" charset="0"/>
        </a:defRPr>
      </a:lvl7pPr>
      <a:lvl8pPr marL="1371532" algn="ctr" defTabSz="457178" rtl="0" fontAlgn="base">
        <a:spcBef>
          <a:spcPct val="0"/>
        </a:spcBef>
        <a:spcAft>
          <a:spcPct val="0"/>
        </a:spcAft>
        <a:defRPr sz="3600" b="1">
          <a:solidFill>
            <a:schemeClr val="bg1"/>
          </a:solidFill>
          <a:latin typeface="Gill Sans MT" charset="0"/>
          <a:ea typeface="ヒラギノ角ゴ Pro W3" charset="0"/>
        </a:defRPr>
      </a:lvl8pPr>
      <a:lvl9pPr marL="1828709" algn="ctr" defTabSz="457178" rtl="0" fontAlgn="base">
        <a:spcBef>
          <a:spcPct val="0"/>
        </a:spcBef>
        <a:spcAft>
          <a:spcPct val="0"/>
        </a:spcAft>
        <a:defRPr sz="3600" b="1">
          <a:solidFill>
            <a:schemeClr val="bg1"/>
          </a:solidFill>
          <a:latin typeface="Gill Sans MT" charset="0"/>
          <a:ea typeface="ヒラギノ角ゴ Pro W3" charset="0"/>
        </a:defRPr>
      </a:lvl9pPr>
    </p:titleStyle>
    <p:bodyStyle>
      <a:lvl1pPr marL="342882" indent="-342882" algn="l" defTabSz="457178" rtl="0" eaLnBrk="0" fontAlgn="base" hangingPunct="0">
        <a:spcBef>
          <a:spcPct val="20000"/>
        </a:spcBef>
        <a:spcAft>
          <a:spcPct val="0"/>
        </a:spcAft>
        <a:buFont typeface="Arial" charset="0"/>
        <a:buChar char="•"/>
        <a:defRPr sz="3200" kern="1200">
          <a:solidFill>
            <a:srgbClr val="FFFFFF"/>
          </a:solidFill>
          <a:latin typeface="Gill Sans MT"/>
          <a:ea typeface="ヒラギノ角ゴ Pro W3" charset="0"/>
          <a:cs typeface="Gill Sans MT"/>
        </a:defRPr>
      </a:lvl1pPr>
      <a:lvl2pPr marL="742913" indent="-285737" algn="l" defTabSz="457178" rtl="0" eaLnBrk="0" fontAlgn="base" hangingPunct="0">
        <a:spcBef>
          <a:spcPct val="20000"/>
        </a:spcBef>
        <a:spcAft>
          <a:spcPct val="0"/>
        </a:spcAft>
        <a:buFont typeface="Arial" charset="0"/>
        <a:buChar char="–"/>
        <a:defRPr sz="2800" kern="1200">
          <a:solidFill>
            <a:srgbClr val="FFFFFF"/>
          </a:solidFill>
          <a:latin typeface="Gill Sans MT"/>
          <a:ea typeface="ヒラギノ角ゴ Pro W3" charset="0"/>
          <a:cs typeface="Gill Sans MT"/>
        </a:defRPr>
      </a:lvl2pPr>
      <a:lvl3pPr marL="1142942" indent="-228589" algn="l" defTabSz="457178" rtl="0" eaLnBrk="0" fontAlgn="base" hangingPunct="0">
        <a:spcBef>
          <a:spcPct val="20000"/>
        </a:spcBef>
        <a:spcAft>
          <a:spcPct val="0"/>
        </a:spcAft>
        <a:buFont typeface="Arial" charset="0"/>
        <a:buChar char="•"/>
        <a:defRPr sz="2400" kern="1200">
          <a:solidFill>
            <a:srgbClr val="FFFFFF"/>
          </a:solidFill>
          <a:latin typeface="Gill Sans MT"/>
          <a:ea typeface="ヒラギノ角ゴ Pro W3" charset="0"/>
          <a:cs typeface="Gill Sans MT"/>
        </a:defRPr>
      </a:lvl3pPr>
      <a:lvl4pPr marL="1600120"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4pPr>
      <a:lvl5pPr marL="2057298" indent="-228589" algn="l" defTabSz="457178" rtl="0" eaLnBrk="0" fontAlgn="base" hangingPunct="0">
        <a:spcBef>
          <a:spcPct val="20000"/>
        </a:spcBef>
        <a:spcAft>
          <a:spcPct val="0"/>
        </a:spcAft>
        <a:buFont typeface="Arial" charset="0"/>
        <a:buChar char="»"/>
        <a:defRPr sz="2000" kern="1200">
          <a:solidFill>
            <a:srgbClr val="FFFFFF"/>
          </a:solidFill>
          <a:latin typeface="Gill Sans MT"/>
          <a:ea typeface="ヒラギノ角ゴ Pro W3" charset="0"/>
          <a:cs typeface="Gill Sans MT"/>
        </a:defRPr>
      </a:lvl5pPr>
      <a:lvl6pPr marL="2514474" indent="-228589" algn="l" defTabSz="457178" rtl="0" eaLnBrk="1" latinLnBrk="0" hangingPunct="1">
        <a:spcBef>
          <a:spcPct val="20000"/>
        </a:spcBef>
        <a:buFont typeface="Arial"/>
        <a:buChar char="•"/>
        <a:defRPr sz="2000" kern="1200">
          <a:solidFill>
            <a:schemeClr val="tx1"/>
          </a:solidFill>
          <a:latin typeface="+mn-lt"/>
          <a:ea typeface="+mn-ea"/>
          <a:cs typeface="+mn-cs"/>
        </a:defRPr>
      </a:lvl6pPr>
      <a:lvl7pPr marL="2971652" indent="-228589" algn="l" defTabSz="457178" rtl="0" eaLnBrk="1" latinLnBrk="0" hangingPunct="1">
        <a:spcBef>
          <a:spcPct val="20000"/>
        </a:spcBef>
        <a:buFont typeface="Arial"/>
        <a:buChar char="•"/>
        <a:defRPr sz="2000" kern="1200">
          <a:solidFill>
            <a:schemeClr val="tx1"/>
          </a:solidFill>
          <a:latin typeface="+mn-lt"/>
          <a:ea typeface="+mn-ea"/>
          <a:cs typeface="+mn-cs"/>
        </a:defRPr>
      </a:lvl7pPr>
      <a:lvl8pPr marL="3428829" indent="-228589" algn="l" defTabSz="457178" rtl="0" eaLnBrk="1" latinLnBrk="0" hangingPunct="1">
        <a:spcBef>
          <a:spcPct val="20000"/>
        </a:spcBef>
        <a:buFont typeface="Arial"/>
        <a:buChar char="•"/>
        <a:defRPr sz="2000" kern="1200">
          <a:solidFill>
            <a:schemeClr val="tx1"/>
          </a:solidFill>
          <a:latin typeface="+mn-lt"/>
          <a:ea typeface="+mn-ea"/>
          <a:cs typeface="+mn-cs"/>
        </a:defRPr>
      </a:lvl8pPr>
      <a:lvl9pPr marL="3886006" indent="-228589" algn="l" defTabSz="45717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57812" y="2240361"/>
            <a:ext cx="8490857" cy="1909763"/>
          </a:xfrm>
        </p:spPr>
        <p:txBody>
          <a:bodyPr>
            <a:normAutofit/>
          </a:bodyPr>
          <a:lstStyle/>
          <a:p>
            <a:r>
              <a:rPr lang="en-US" dirty="0"/>
              <a:t>Error Code</a:t>
            </a:r>
            <a:br>
              <a:rPr lang="en-US" dirty="0"/>
            </a:br>
            <a:r>
              <a:rPr lang="en-US" dirty="0"/>
              <a:t>Small Group</a:t>
            </a:r>
          </a:p>
        </p:txBody>
      </p:sp>
      <p:sp>
        <p:nvSpPr>
          <p:cNvPr id="3" name="Subtitle 2"/>
          <p:cNvSpPr>
            <a:spLocks noGrp="1"/>
          </p:cNvSpPr>
          <p:nvPr>
            <p:ph type="subTitle" idx="1"/>
          </p:nvPr>
        </p:nvSpPr>
        <p:spPr>
          <a:xfrm>
            <a:off x="2257813" y="4473908"/>
            <a:ext cx="8490857" cy="1655762"/>
          </a:xfrm>
        </p:spPr>
        <p:txBody>
          <a:bodyPr/>
          <a:lstStyle/>
          <a:p>
            <a:r>
              <a:rPr lang="en-US" dirty="0"/>
              <a:t>AIRA</a:t>
            </a:r>
          </a:p>
        </p:txBody>
      </p:sp>
    </p:spTree>
    <p:extLst>
      <p:ext uri="{BB962C8B-B14F-4D97-AF65-F5344CB8AC3E}">
        <p14:creationId xmlns:p14="http://schemas.microsoft.com/office/powerpoint/2010/main" val="150034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85B80-A272-4136-83FE-7FE65FECA0AE}"/>
              </a:ext>
            </a:extLst>
          </p:cNvPr>
          <p:cNvSpPr>
            <a:spLocks noGrp="1"/>
          </p:cNvSpPr>
          <p:nvPr>
            <p:ph type="title"/>
          </p:nvPr>
        </p:nvSpPr>
        <p:spPr/>
        <p:txBody>
          <a:bodyPr/>
          <a:lstStyle/>
          <a:p>
            <a:r>
              <a:rPr lang="en-US" dirty="0"/>
              <a:t>Discussion</a:t>
            </a:r>
          </a:p>
        </p:txBody>
      </p:sp>
      <p:sp>
        <p:nvSpPr>
          <p:cNvPr id="3" name="Text Placeholder 2">
            <a:extLst>
              <a:ext uri="{FF2B5EF4-FFF2-40B4-BE49-F238E27FC236}">
                <a16:creationId xmlns:a16="http://schemas.microsoft.com/office/drawing/2014/main" id="{446D2655-E2FA-4D7E-844C-8BE7B0D6E527}"/>
              </a:ext>
            </a:extLst>
          </p:cNvPr>
          <p:cNvSpPr>
            <a:spLocks noGrp="1"/>
          </p:cNvSpPr>
          <p:nvPr>
            <p:ph type="body" idx="1"/>
          </p:nvPr>
        </p:nvSpPr>
        <p:spPr/>
        <p:txBody>
          <a:bodyPr/>
          <a:lstStyle/>
          <a:p>
            <a:r>
              <a:rPr lang="en-US" dirty="0"/>
              <a:t>Jane Lammers</a:t>
            </a:r>
          </a:p>
        </p:txBody>
      </p:sp>
    </p:spTree>
    <p:extLst>
      <p:ext uri="{BB962C8B-B14F-4D97-AF65-F5344CB8AC3E}">
        <p14:creationId xmlns:p14="http://schemas.microsoft.com/office/powerpoint/2010/main" val="3476042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DB2A7A-7850-49A3-A9E5-F74D4D216F3F}"/>
              </a:ext>
            </a:extLst>
          </p:cNvPr>
          <p:cNvSpPr>
            <a:spLocks noGrp="1"/>
          </p:cNvSpPr>
          <p:nvPr>
            <p:ph type="title"/>
          </p:nvPr>
        </p:nvSpPr>
        <p:spPr/>
        <p:txBody>
          <a:bodyPr/>
          <a:lstStyle/>
          <a:p>
            <a:r>
              <a:rPr lang="en-US" dirty="0"/>
              <a:t>Scope</a:t>
            </a:r>
          </a:p>
        </p:txBody>
      </p:sp>
      <p:sp>
        <p:nvSpPr>
          <p:cNvPr id="5" name="Content Placeholder 4">
            <a:extLst>
              <a:ext uri="{FF2B5EF4-FFF2-40B4-BE49-F238E27FC236}">
                <a16:creationId xmlns:a16="http://schemas.microsoft.com/office/drawing/2014/main" id="{2CFE7BEB-F056-44EA-B102-8ADA8BE53E57}"/>
              </a:ext>
            </a:extLst>
          </p:cNvPr>
          <p:cNvSpPr>
            <a:spLocks noGrp="1"/>
          </p:cNvSpPr>
          <p:nvPr>
            <p:ph idx="1"/>
          </p:nvPr>
        </p:nvSpPr>
        <p:spPr/>
        <p:txBody>
          <a:bodyPr>
            <a:normAutofit fontScale="47500" lnSpcReduction="20000"/>
          </a:bodyPr>
          <a:lstStyle/>
          <a:p>
            <a:r>
              <a:rPr lang="en-US" dirty="0"/>
              <a:t>In Scope</a:t>
            </a:r>
          </a:p>
          <a:p>
            <a:pPr lvl="1"/>
            <a:r>
              <a:rPr lang="en-US" b="1" dirty="0"/>
              <a:t>ERR-5</a:t>
            </a:r>
            <a:r>
              <a:rPr lang="en-US" dirty="0"/>
              <a:t>: Adding new codes to list</a:t>
            </a:r>
          </a:p>
          <a:p>
            <a:pPr lvl="2"/>
            <a:r>
              <a:rPr lang="en-US" dirty="0"/>
              <a:t>Minor changes to existing codes possible</a:t>
            </a:r>
          </a:p>
          <a:p>
            <a:pPr lvl="2"/>
            <a:r>
              <a:rPr lang="en-US" dirty="0"/>
              <a:t>Most common and fatal errors </a:t>
            </a:r>
            <a:r>
              <a:rPr lang="en-US" dirty="0">
                <a:solidFill>
                  <a:srgbClr val="FF0000"/>
                </a:solidFill>
              </a:rPr>
              <a:t>Need this information from the group. </a:t>
            </a:r>
          </a:p>
          <a:p>
            <a:pPr lvl="1"/>
            <a:r>
              <a:rPr lang="en-US" dirty="0"/>
              <a:t>Criteria for adding new codes (how specific / generic they should be)</a:t>
            </a:r>
          </a:p>
          <a:p>
            <a:pPr lvl="2"/>
            <a:r>
              <a:rPr lang="en-US" dirty="0"/>
              <a:t>Categorization, Tagging?</a:t>
            </a:r>
          </a:p>
          <a:p>
            <a:pPr lvl="2"/>
            <a:r>
              <a:rPr lang="en-US" b="1" dirty="0"/>
              <a:t>ERR-2</a:t>
            </a:r>
            <a:r>
              <a:rPr lang="en-US" dirty="0"/>
              <a:t> Could be used to provide context for generic concepts</a:t>
            </a:r>
          </a:p>
          <a:p>
            <a:pPr lvl="2"/>
            <a:r>
              <a:rPr lang="en-US" dirty="0"/>
              <a:t>Might be a strategy to combine specific / generic, levels, use both</a:t>
            </a:r>
          </a:p>
          <a:p>
            <a:pPr lvl="1"/>
            <a:r>
              <a:rPr lang="en-US" dirty="0"/>
              <a:t>Meta Information</a:t>
            </a:r>
          </a:p>
          <a:p>
            <a:pPr lvl="2"/>
            <a:r>
              <a:rPr lang="en-US" dirty="0"/>
              <a:t>Cross linking with Data Validation Guide (combined document) - Link to specific section in a guide, might also be conformance statement in IG</a:t>
            </a:r>
          </a:p>
          <a:p>
            <a:pPr lvl="2"/>
            <a:r>
              <a:rPr lang="en-US" dirty="0"/>
              <a:t>Flag items that are clinically possible so should not ever be hard errors</a:t>
            </a:r>
          </a:p>
          <a:p>
            <a:pPr lvl="3"/>
            <a:r>
              <a:rPr lang="en-US" dirty="0"/>
              <a:t>Perhaps provide guidance on valid/invalid severity codes?</a:t>
            </a:r>
          </a:p>
          <a:p>
            <a:pPr lvl="2"/>
            <a:r>
              <a:rPr lang="en-US" dirty="0"/>
              <a:t>Actor/Action – could get some feedback from IIP</a:t>
            </a:r>
          </a:p>
          <a:p>
            <a:pPr lvl="3"/>
            <a:r>
              <a:rPr lang="en-US" dirty="0"/>
              <a:t>Look at Actor terms/types, need to make sure the text makes sense for clinician?</a:t>
            </a:r>
          </a:p>
          <a:p>
            <a:pPr lvl="3"/>
            <a:r>
              <a:rPr lang="en-US" b="1" dirty="0"/>
              <a:t>ERR-9</a:t>
            </a:r>
            <a:r>
              <a:rPr lang="en-US" dirty="0"/>
              <a:t> Inform Person Indicator – if we could categorize we could message this, come up with suggested values (Stretch goal, if we have time)</a:t>
            </a:r>
          </a:p>
          <a:p>
            <a:r>
              <a:rPr lang="en-US" dirty="0"/>
              <a:t>Future Work</a:t>
            </a:r>
          </a:p>
          <a:p>
            <a:pPr lvl="1"/>
            <a:r>
              <a:rPr lang="en-US" b="1" dirty="0"/>
              <a:t>ERR-7</a:t>
            </a:r>
            <a:r>
              <a:rPr lang="en-US" dirty="0"/>
              <a:t> Diagnostic Information</a:t>
            </a:r>
          </a:p>
          <a:p>
            <a:pPr lvl="1"/>
            <a:r>
              <a:rPr lang="en-US" b="1" dirty="0"/>
              <a:t>ERR-8</a:t>
            </a:r>
            <a:r>
              <a:rPr lang="en-US" dirty="0"/>
              <a:t> User Message</a:t>
            </a:r>
          </a:p>
          <a:p>
            <a:pPr lvl="1"/>
            <a:r>
              <a:rPr lang="en-US" dirty="0"/>
              <a:t>QBP related errors</a:t>
            </a:r>
          </a:p>
          <a:p>
            <a:r>
              <a:rPr lang="en-US" dirty="0"/>
              <a:t>Out of Scope</a:t>
            </a:r>
          </a:p>
          <a:p>
            <a:pPr lvl="1"/>
            <a:r>
              <a:rPr lang="en-US" b="1" dirty="0"/>
              <a:t>ERR-4</a:t>
            </a:r>
            <a:r>
              <a:rPr lang="en-US" dirty="0"/>
              <a:t> Severity – determined by IIS at run time</a:t>
            </a:r>
          </a:p>
          <a:p>
            <a:pPr lvl="1"/>
            <a:r>
              <a:rPr lang="en-US" b="1" dirty="0"/>
              <a:t>ERR-3</a:t>
            </a:r>
            <a:r>
              <a:rPr lang="en-US" dirty="0"/>
              <a:t> HL7 Error Code – set by HL7, we can’t change it</a:t>
            </a:r>
          </a:p>
          <a:p>
            <a:endParaRPr lang="en-US" dirty="0"/>
          </a:p>
        </p:txBody>
      </p:sp>
    </p:spTree>
    <p:extLst>
      <p:ext uri="{BB962C8B-B14F-4D97-AF65-F5344CB8AC3E}">
        <p14:creationId xmlns:p14="http://schemas.microsoft.com/office/powerpoint/2010/main" val="369216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EFA057-AAEB-41FE-8256-2FD9FDC5ECA7}"/>
              </a:ext>
            </a:extLst>
          </p:cNvPr>
          <p:cNvPicPr>
            <a:picLocks noChangeAspect="1"/>
          </p:cNvPicPr>
          <p:nvPr/>
        </p:nvPicPr>
        <p:blipFill>
          <a:blip r:embed="rId2"/>
          <a:stretch>
            <a:fillRect/>
          </a:stretch>
        </p:blipFill>
        <p:spPr>
          <a:xfrm>
            <a:off x="388362" y="162963"/>
            <a:ext cx="11089352" cy="6858000"/>
          </a:xfrm>
          <a:prstGeom prst="rect">
            <a:avLst/>
          </a:prstGeom>
        </p:spPr>
      </p:pic>
    </p:spTree>
    <p:extLst>
      <p:ext uri="{BB962C8B-B14F-4D97-AF65-F5344CB8AC3E}">
        <p14:creationId xmlns:p14="http://schemas.microsoft.com/office/powerpoint/2010/main" val="21873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07C6-DE26-45A9-AE49-D589DFC51CC1}"/>
              </a:ext>
            </a:extLst>
          </p:cNvPr>
          <p:cNvSpPr>
            <a:spLocks noGrp="1"/>
          </p:cNvSpPr>
          <p:nvPr>
            <p:ph type="title"/>
          </p:nvPr>
        </p:nvSpPr>
        <p:spPr>
          <a:xfrm>
            <a:off x="894219" y="690076"/>
            <a:ext cx="7886700" cy="674689"/>
          </a:xfrm>
        </p:spPr>
        <p:txBody>
          <a:bodyPr>
            <a:normAutofit/>
          </a:bodyPr>
          <a:lstStyle/>
          <a:p>
            <a:r>
              <a:rPr lang="en-US" sz="4000" dirty="0"/>
              <a:t>Task Participants</a:t>
            </a:r>
            <a:endParaRPr lang="en-US" dirty="0"/>
          </a:p>
        </p:txBody>
      </p:sp>
      <p:graphicFrame>
        <p:nvGraphicFramePr>
          <p:cNvPr id="18" name="Content Placeholder 17">
            <a:extLst>
              <a:ext uri="{FF2B5EF4-FFF2-40B4-BE49-F238E27FC236}">
                <a16:creationId xmlns:a16="http://schemas.microsoft.com/office/drawing/2014/main" id="{7A519D6A-601A-4363-B23B-9936C9C5386C}"/>
              </a:ext>
            </a:extLst>
          </p:cNvPr>
          <p:cNvGraphicFramePr>
            <a:graphicFrameLocks noGrp="1"/>
          </p:cNvGraphicFramePr>
          <p:nvPr>
            <p:ph idx="1"/>
            <p:extLst>
              <p:ext uri="{D42A27DB-BD31-4B8C-83A1-F6EECF244321}">
                <p14:modId xmlns:p14="http://schemas.microsoft.com/office/powerpoint/2010/main" val="3198586518"/>
              </p:ext>
            </p:extLst>
          </p:nvPr>
        </p:nvGraphicFramePr>
        <p:xfrm>
          <a:off x="552260" y="1904999"/>
          <a:ext cx="10963746" cy="2961845"/>
        </p:xfrm>
        <a:graphic>
          <a:graphicData uri="http://schemas.openxmlformats.org/drawingml/2006/table">
            <a:tbl>
              <a:tblPr firstRow="1" firstCol="1" bandRow="1">
                <a:tableStyleId>{5C22544A-7EE6-4342-B048-85BDC9FD1C3A}</a:tableStyleId>
              </a:tblPr>
              <a:tblGrid>
                <a:gridCol w="3654582">
                  <a:extLst>
                    <a:ext uri="{9D8B030D-6E8A-4147-A177-3AD203B41FA5}">
                      <a16:colId xmlns:a16="http://schemas.microsoft.com/office/drawing/2014/main" val="3001385771"/>
                    </a:ext>
                  </a:extLst>
                </a:gridCol>
                <a:gridCol w="3654582">
                  <a:extLst>
                    <a:ext uri="{9D8B030D-6E8A-4147-A177-3AD203B41FA5}">
                      <a16:colId xmlns:a16="http://schemas.microsoft.com/office/drawing/2014/main" val="156610985"/>
                    </a:ext>
                  </a:extLst>
                </a:gridCol>
                <a:gridCol w="3654582">
                  <a:extLst>
                    <a:ext uri="{9D8B030D-6E8A-4147-A177-3AD203B41FA5}">
                      <a16:colId xmlns:a16="http://schemas.microsoft.com/office/drawing/2014/main" val="3605917573"/>
                    </a:ext>
                  </a:extLst>
                </a:gridCol>
              </a:tblGrid>
              <a:tr h="711452">
                <a:tc>
                  <a:txBody>
                    <a:bodyPr/>
                    <a:lstStyle/>
                    <a:p>
                      <a:pPr marL="0" marR="0" algn="ctr">
                        <a:lnSpc>
                          <a:spcPct val="107000"/>
                        </a:lnSpc>
                        <a:spcBef>
                          <a:spcPts val="0"/>
                        </a:spcBef>
                        <a:spcAft>
                          <a:spcPts val="0"/>
                        </a:spcAft>
                      </a:pPr>
                      <a:r>
                        <a:rPr lang="en-US" sz="2800" dirty="0">
                          <a:effectLst/>
                        </a:rPr>
                        <a:t>Guidance </a:t>
                      </a:r>
                      <a:endParaRPr lang="en-US" sz="1400" dirty="0">
                        <a:effectLst/>
                      </a:endParaRPr>
                    </a:p>
                    <a:p>
                      <a:pPr marL="0" marR="0" algn="ctr">
                        <a:lnSpc>
                          <a:spcPct val="107000"/>
                        </a:lnSpc>
                        <a:spcBef>
                          <a:spcPts val="0"/>
                        </a:spcBef>
                        <a:spcAft>
                          <a:spcPts val="0"/>
                        </a:spcAft>
                      </a:pPr>
                      <a:r>
                        <a:rPr lang="en-US" sz="2800" dirty="0">
                          <a:effectLst/>
                        </a:rPr>
                        <a:t>Document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rPr>
                        <a:t>Test </a:t>
                      </a:r>
                      <a:endParaRPr lang="en-US" sz="1400" dirty="0">
                        <a:effectLst/>
                      </a:endParaRPr>
                    </a:p>
                    <a:p>
                      <a:pPr marL="0" marR="0" algn="ctr">
                        <a:lnSpc>
                          <a:spcPct val="107000"/>
                        </a:lnSpc>
                        <a:spcBef>
                          <a:spcPts val="0"/>
                        </a:spcBef>
                        <a:spcAft>
                          <a:spcPts val="0"/>
                        </a:spcAft>
                      </a:pPr>
                      <a:r>
                        <a:rPr lang="en-US" sz="2800" dirty="0">
                          <a:effectLst/>
                        </a:rPr>
                        <a:t>Cases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2800" dirty="0">
                          <a:effectLst/>
                        </a:rPr>
                        <a:t>Technical Demonstrations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8832245"/>
                  </a:ext>
                </a:extLst>
              </a:tr>
              <a:tr h="2069416">
                <a:tc>
                  <a:txBody>
                    <a:bodyPr/>
                    <a:lstStyle/>
                    <a:p>
                      <a:pPr marL="0" marR="0" algn="ctr">
                        <a:lnSpc>
                          <a:spcPct val="107000"/>
                        </a:lnSpc>
                        <a:spcBef>
                          <a:spcPts val="0"/>
                        </a:spcBef>
                        <a:spcAft>
                          <a:spcPts val="1200"/>
                        </a:spcAft>
                      </a:pPr>
                      <a:r>
                        <a:rPr lang="en-US" sz="2000" b="0" dirty="0">
                          <a:solidFill>
                            <a:schemeClr val="tx1"/>
                          </a:solidFill>
                          <a:effectLst/>
                        </a:rPr>
                        <a:t>Chrissy Miner</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Craig Newman</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Maia </a:t>
                      </a:r>
                      <a:r>
                        <a:rPr lang="en-US" sz="2000" b="0" dirty="0" err="1">
                          <a:solidFill>
                            <a:schemeClr val="tx1"/>
                          </a:solidFill>
                          <a:effectLst/>
                        </a:rPr>
                        <a:t>Ouderkirk</a:t>
                      </a:r>
                      <a:endParaRPr lang="en-US" sz="11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marL="0" marR="0" algn="ctr">
                        <a:lnSpc>
                          <a:spcPct val="107000"/>
                        </a:lnSpc>
                        <a:spcBef>
                          <a:spcPts val="0"/>
                        </a:spcBef>
                        <a:spcAft>
                          <a:spcPts val="1200"/>
                        </a:spcAft>
                      </a:pPr>
                      <a:r>
                        <a:rPr lang="en-US" sz="2000" dirty="0">
                          <a:effectLst/>
                        </a:rPr>
                        <a:t>Jane Lammers</a:t>
                      </a:r>
                      <a:endParaRPr lang="en-US" sz="1100" dirty="0">
                        <a:effectLst/>
                      </a:endParaRPr>
                    </a:p>
                    <a:p>
                      <a:pPr marL="0" marR="0" algn="ctr">
                        <a:lnSpc>
                          <a:spcPct val="107000"/>
                        </a:lnSpc>
                        <a:spcBef>
                          <a:spcPts val="0"/>
                        </a:spcBef>
                        <a:spcAft>
                          <a:spcPts val="1200"/>
                        </a:spcAft>
                      </a:pPr>
                      <a:r>
                        <a:rPr lang="en-US" sz="2000" dirty="0">
                          <a:effectLst/>
                        </a:rPr>
                        <a:t>Jason </a:t>
                      </a:r>
                      <a:r>
                        <a:rPr lang="en-US" sz="2000" dirty="0" err="1">
                          <a:effectLst/>
                        </a:rPr>
                        <a:t>Suchon</a:t>
                      </a:r>
                      <a:endParaRPr lang="en-US" sz="1100" dirty="0">
                        <a:effectLst/>
                      </a:endParaRPr>
                    </a:p>
                    <a:p>
                      <a:pPr marL="0" marR="0" algn="ctr">
                        <a:lnSpc>
                          <a:spcPct val="107000"/>
                        </a:lnSpc>
                        <a:spcBef>
                          <a:spcPts val="0"/>
                        </a:spcBef>
                        <a:spcAft>
                          <a:spcPts val="1200"/>
                        </a:spcAft>
                      </a:pPr>
                      <a:r>
                        <a:rPr lang="en-US" sz="2000" dirty="0">
                          <a:effectLst/>
                        </a:rPr>
                        <a:t>Heather Crawford</a:t>
                      </a:r>
                    </a:p>
                    <a:p>
                      <a:pPr marL="0" marR="0" algn="ctr">
                        <a:lnSpc>
                          <a:spcPct val="107000"/>
                        </a:lnSpc>
                        <a:spcBef>
                          <a:spcPts val="0"/>
                        </a:spcBef>
                        <a:spcAft>
                          <a:spcPts val="12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Lori </a:t>
                      </a:r>
                      <a:r>
                        <a:rPr lang="en-US" sz="2000" dirty="0"/>
                        <a:t>Reed-</a:t>
                      </a:r>
                      <a:r>
                        <a:rPr lang="en-US" sz="2000" dirty="0" err="1"/>
                        <a:t>Fourquet</a:t>
                      </a:r>
                      <a:r>
                        <a:rPr lang="en-US" sz="1100" dirty="0"/>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tc>
                  <a:txBody>
                    <a:bodyPr/>
                    <a:lstStyle/>
                    <a:p>
                      <a:pPr marL="0" marR="0" algn="ctr">
                        <a:lnSpc>
                          <a:spcPct val="107000"/>
                        </a:lnSpc>
                        <a:spcBef>
                          <a:spcPts val="0"/>
                        </a:spcBef>
                        <a:spcAft>
                          <a:spcPts val="1200"/>
                        </a:spcAft>
                      </a:pPr>
                      <a:r>
                        <a:rPr lang="en-US" sz="2000" b="0" dirty="0">
                          <a:solidFill>
                            <a:schemeClr val="tx1"/>
                          </a:solidFill>
                          <a:effectLst/>
                        </a:rPr>
                        <a:t>Kevin Snow</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Danny Wise</a:t>
                      </a:r>
                      <a:endParaRPr lang="en-US" sz="1100" b="0" dirty="0">
                        <a:solidFill>
                          <a:schemeClr val="tx1"/>
                        </a:solidFill>
                        <a:effectLst/>
                      </a:endParaRPr>
                    </a:p>
                    <a:p>
                      <a:pPr marL="0" marR="0" algn="ctr">
                        <a:lnSpc>
                          <a:spcPct val="107000"/>
                        </a:lnSpc>
                        <a:spcBef>
                          <a:spcPts val="0"/>
                        </a:spcBef>
                        <a:spcAft>
                          <a:spcPts val="1200"/>
                        </a:spcAft>
                      </a:pPr>
                      <a:r>
                        <a:rPr lang="en-US" sz="2000" b="0" dirty="0">
                          <a:solidFill>
                            <a:schemeClr val="tx1"/>
                          </a:solidFill>
                          <a:effectLst/>
                        </a:rPr>
                        <a:t>Stephen Hill</a:t>
                      </a:r>
                      <a:endParaRPr lang="en-US" sz="1100" b="0" dirty="0">
                        <a:solidFill>
                          <a:schemeClr val="tx1"/>
                        </a:solidFill>
                        <a:effectLst/>
                      </a:endParaRPr>
                    </a:p>
                    <a:p>
                      <a:pPr marL="0" marR="0">
                        <a:lnSpc>
                          <a:spcPct val="107000"/>
                        </a:lnSpc>
                        <a:spcBef>
                          <a:spcPts val="0"/>
                        </a:spcBef>
                        <a:spcAft>
                          <a:spcPts val="1200"/>
                        </a:spcAft>
                      </a:pPr>
                      <a:r>
                        <a:rPr lang="en-US" sz="2000" b="0" dirty="0">
                          <a:effectLst/>
                          <a:highlight>
                            <a:srgbClr val="FFFF00"/>
                          </a:highlight>
                        </a:rPr>
                        <a:t> </a:t>
                      </a:r>
                      <a:endParaRPr lang="en-US" sz="1100" b="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717066624"/>
                  </a:ext>
                </a:extLst>
              </a:tr>
            </a:tbl>
          </a:graphicData>
        </a:graphic>
      </p:graphicFrame>
    </p:spTree>
    <p:extLst>
      <p:ext uri="{BB962C8B-B14F-4D97-AF65-F5344CB8AC3E}">
        <p14:creationId xmlns:p14="http://schemas.microsoft.com/office/powerpoint/2010/main" val="232626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7E5E-9A1D-4857-BB05-6B33CA08E9D7}"/>
              </a:ext>
            </a:extLst>
          </p:cNvPr>
          <p:cNvSpPr>
            <a:spLocks noGrp="1"/>
          </p:cNvSpPr>
          <p:nvPr>
            <p:ph type="title"/>
          </p:nvPr>
        </p:nvSpPr>
        <p:spPr/>
        <p:txBody>
          <a:bodyPr/>
          <a:lstStyle/>
          <a:p>
            <a:r>
              <a:rPr lang="en-US" dirty="0"/>
              <a:t>Deliverables</a:t>
            </a:r>
          </a:p>
        </p:txBody>
      </p:sp>
      <p:sp>
        <p:nvSpPr>
          <p:cNvPr id="3" name="Content Placeholder 2">
            <a:extLst>
              <a:ext uri="{FF2B5EF4-FFF2-40B4-BE49-F238E27FC236}">
                <a16:creationId xmlns:a16="http://schemas.microsoft.com/office/drawing/2014/main" id="{FD42A13A-E8F6-4E45-B8DE-0520E20BFA80}"/>
              </a:ext>
            </a:extLst>
          </p:cNvPr>
          <p:cNvSpPr>
            <a:spLocks noGrp="1"/>
          </p:cNvSpPr>
          <p:nvPr>
            <p:ph idx="1"/>
          </p:nvPr>
        </p:nvSpPr>
        <p:spPr/>
        <p:txBody>
          <a:bodyPr/>
          <a:lstStyle/>
          <a:p>
            <a:r>
              <a:rPr lang="en-US" dirty="0"/>
              <a:t>Guidance</a:t>
            </a:r>
          </a:p>
          <a:p>
            <a:pPr lvl="1"/>
            <a:r>
              <a:rPr lang="en-US" dirty="0"/>
              <a:t>Guidance Document</a:t>
            </a:r>
          </a:p>
          <a:p>
            <a:pPr lvl="1"/>
            <a:r>
              <a:rPr lang="en-US" dirty="0"/>
              <a:t>Compiled Error Codes</a:t>
            </a:r>
          </a:p>
          <a:p>
            <a:r>
              <a:rPr lang="en-US" dirty="0"/>
              <a:t>Test Cases</a:t>
            </a:r>
          </a:p>
          <a:p>
            <a:pPr lvl="1"/>
            <a:r>
              <a:rPr lang="en-US" dirty="0"/>
              <a:t>AART Data Quality Section</a:t>
            </a:r>
          </a:p>
          <a:p>
            <a:r>
              <a:rPr lang="en-US" dirty="0"/>
              <a:t>Software Demonstration</a:t>
            </a:r>
          </a:p>
          <a:p>
            <a:pPr lvl="1"/>
            <a:r>
              <a:rPr lang="en-US" dirty="0"/>
              <a:t>Message Quality Evaluator (MQE)</a:t>
            </a:r>
          </a:p>
          <a:p>
            <a:pPr lvl="1"/>
            <a:endParaRPr lang="en-US" dirty="0"/>
          </a:p>
        </p:txBody>
      </p:sp>
    </p:spTree>
    <p:extLst>
      <p:ext uri="{BB962C8B-B14F-4D97-AF65-F5344CB8AC3E}">
        <p14:creationId xmlns:p14="http://schemas.microsoft.com/office/powerpoint/2010/main" val="18337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D53A-751C-4094-BBE9-2927EA092525}"/>
              </a:ext>
            </a:extLst>
          </p:cNvPr>
          <p:cNvSpPr>
            <a:spLocks noGrp="1"/>
          </p:cNvSpPr>
          <p:nvPr>
            <p:ph type="title"/>
          </p:nvPr>
        </p:nvSpPr>
        <p:spPr/>
        <p:txBody>
          <a:bodyPr/>
          <a:lstStyle/>
          <a:p>
            <a:r>
              <a:rPr lang="en-US" dirty="0"/>
              <a:t>Deliverables</a:t>
            </a:r>
          </a:p>
        </p:txBody>
      </p:sp>
      <p:graphicFrame>
        <p:nvGraphicFramePr>
          <p:cNvPr id="6" name="Table 6">
            <a:extLst>
              <a:ext uri="{FF2B5EF4-FFF2-40B4-BE49-F238E27FC236}">
                <a16:creationId xmlns:a16="http://schemas.microsoft.com/office/drawing/2014/main" id="{8AAEA1C0-CEB4-40DE-A91C-CEF0E471C1BD}"/>
              </a:ext>
            </a:extLst>
          </p:cNvPr>
          <p:cNvGraphicFramePr>
            <a:graphicFrameLocks noGrp="1"/>
          </p:cNvGraphicFramePr>
          <p:nvPr>
            <p:ph idx="1"/>
            <p:extLst>
              <p:ext uri="{D42A27DB-BD31-4B8C-83A1-F6EECF244321}">
                <p14:modId xmlns:p14="http://schemas.microsoft.com/office/powerpoint/2010/main" val="3145277238"/>
              </p:ext>
            </p:extLst>
          </p:nvPr>
        </p:nvGraphicFramePr>
        <p:xfrm>
          <a:off x="838200" y="1825625"/>
          <a:ext cx="10515597" cy="448564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769949989"/>
                    </a:ext>
                  </a:extLst>
                </a:gridCol>
                <a:gridCol w="5568950">
                  <a:extLst>
                    <a:ext uri="{9D8B030D-6E8A-4147-A177-3AD203B41FA5}">
                      <a16:colId xmlns:a16="http://schemas.microsoft.com/office/drawing/2014/main" val="4243530684"/>
                    </a:ext>
                  </a:extLst>
                </a:gridCol>
                <a:gridCol w="3067047">
                  <a:extLst>
                    <a:ext uri="{9D8B030D-6E8A-4147-A177-3AD203B41FA5}">
                      <a16:colId xmlns:a16="http://schemas.microsoft.com/office/drawing/2014/main" val="3833668230"/>
                    </a:ext>
                  </a:extLst>
                </a:gridCol>
              </a:tblGrid>
              <a:tr h="370840">
                <a:tc>
                  <a:txBody>
                    <a:bodyPr/>
                    <a:lstStyle/>
                    <a:p>
                      <a:r>
                        <a:rPr lang="en-US" dirty="0"/>
                        <a:t>Area</a:t>
                      </a:r>
                    </a:p>
                  </a:txBody>
                  <a:tcPr/>
                </a:tc>
                <a:tc>
                  <a:txBody>
                    <a:bodyPr/>
                    <a:lstStyle/>
                    <a:p>
                      <a:r>
                        <a:rPr lang="en-US" dirty="0"/>
                        <a:t>Deliverable</a:t>
                      </a:r>
                    </a:p>
                  </a:txBody>
                  <a:tcPr/>
                </a:tc>
                <a:tc>
                  <a:txBody>
                    <a:bodyPr/>
                    <a:lstStyle/>
                    <a:p>
                      <a:r>
                        <a:rPr lang="en-US" dirty="0"/>
                        <a:t>Notes</a:t>
                      </a:r>
                    </a:p>
                  </a:txBody>
                  <a:tcPr/>
                </a:tc>
                <a:extLst>
                  <a:ext uri="{0D108BD9-81ED-4DB2-BD59-A6C34878D82A}">
                    <a16:rowId xmlns:a16="http://schemas.microsoft.com/office/drawing/2014/main" val="422273409"/>
                  </a:ext>
                </a:extLst>
              </a:tr>
              <a:tr h="370840">
                <a:tc>
                  <a:txBody>
                    <a:bodyPr/>
                    <a:lstStyle/>
                    <a:p>
                      <a:r>
                        <a:rPr lang="en-US" dirty="0"/>
                        <a:t>Guidance</a:t>
                      </a:r>
                    </a:p>
                  </a:txBody>
                  <a:tcPr/>
                </a:tc>
                <a:tc>
                  <a:txBody>
                    <a:bodyPr/>
                    <a:lstStyle/>
                    <a:p>
                      <a:r>
                        <a:rPr lang="en-US" dirty="0"/>
                        <a:t>Updated Guidance Document</a:t>
                      </a:r>
                    </a:p>
                    <a:p>
                      <a:pPr marL="285750" indent="-285750">
                        <a:buFont typeface="Arial" panose="020B0604020202020204" pitchFamily="34" charset="0"/>
                        <a:buChar char="•"/>
                      </a:pPr>
                      <a:r>
                        <a:rPr lang="en-US" dirty="0"/>
                        <a:t>Need guidance on what needs to be added</a:t>
                      </a:r>
                    </a:p>
                    <a:p>
                      <a:r>
                        <a:rPr lang="en-US" dirty="0"/>
                        <a:t>Updated spreadsheet of codes</a:t>
                      </a:r>
                    </a:p>
                    <a:p>
                      <a:pPr marL="285750" indent="-285750">
                        <a:buFont typeface="Arial" panose="020B0604020202020204" pitchFamily="34" charset="0"/>
                        <a:buChar char="•"/>
                      </a:pPr>
                      <a:r>
                        <a:rPr lang="en-US" dirty="0"/>
                        <a:t>Focus on common fatal </a:t>
                      </a:r>
                    </a:p>
                  </a:txBody>
                  <a:tcPr/>
                </a:tc>
                <a:tc>
                  <a:txBody>
                    <a:bodyPr/>
                    <a:lstStyle/>
                    <a:p>
                      <a:r>
                        <a:rPr lang="en-US" b="1" dirty="0"/>
                        <a:t>All</a:t>
                      </a:r>
                      <a:r>
                        <a:rPr lang="en-US" dirty="0"/>
                        <a:t>: Please read guide before next call</a:t>
                      </a:r>
                    </a:p>
                    <a:p>
                      <a:r>
                        <a:rPr lang="en-US" dirty="0"/>
                        <a:t>Send most common/fatal errors</a:t>
                      </a:r>
                    </a:p>
                  </a:txBody>
                  <a:tcPr/>
                </a:tc>
                <a:extLst>
                  <a:ext uri="{0D108BD9-81ED-4DB2-BD59-A6C34878D82A}">
                    <a16:rowId xmlns:a16="http://schemas.microsoft.com/office/drawing/2014/main" val="4104129210"/>
                  </a:ext>
                </a:extLst>
              </a:tr>
              <a:tr h="370840">
                <a:tc>
                  <a:txBody>
                    <a:bodyPr/>
                    <a:lstStyle/>
                    <a:p>
                      <a:r>
                        <a:rPr lang="en-US" dirty="0"/>
                        <a:t>Test Cases</a:t>
                      </a:r>
                    </a:p>
                  </a:txBody>
                  <a:tcPr/>
                </a:tc>
                <a:tc>
                  <a:txBody>
                    <a:bodyPr/>
                    <a:lstStyle/>
                    <a:p>
                      <a:r>
                        <a:rPr lang="en-US" dirty="0"/>
                        <a:t>AART has test cases</a:t>
                      </a:r>
                    </a:p>
                    <a:p>
                      <a:pPr marL="285750" indent="-285750">
                        <a:buFont typeface="Arial" panose="020B0604020202020204" pitchFamily="34" charset="0"/>
                        <a:buChar char="•"/>
                      </a:pPr>
                      <a:r>
                        <a:rPr lang="en-US" dirty="0"/>
                        <a:t>Work from Google spreadsheet</a:t>
                      </a:r>
                    </a:p>
                    <a:p>
                      <a:pPr marL="285750" indent="-285750">
                        <a:buFont typeface="Arial" panose="020B0604020202020204" pitchFamily="34" charset="0"/>
                        <a:buChar char="•"/>
                      </a:pPr>
                      <a:r>
                        <a:rPr lang="en-US" dirty="0"/>
                        <a:t>Update and add items</a:t>
                      </a:r>
                    </a:p>
                    <a:p>
                      <a:pPr marL="285750" indent="-285750">
                        <a:buFont typeface="Arial" panose="020B0604020202020204" pitchFamily="34" charset="0"/>
                        <a:buChar char="•"/>
                      </a:pPr>
                      <a:r>
                        <a:rPr lang="en-US" dirty="0"/>
                        <a:t>Prioritize (high, medium, low)</a:t>
                      </a:r>
                    </a:p>
                  </a:txBody>
                  <a:tcPr/>
                </a:tc>
                <a:tc>
                  <a:txBody>
                    <a:bodyPr/>
                    <a:lstStyle/>
                    <a:p>
                      <a:r>
                        <a:rPr lang="en-US" dirty="0"/>
                        <a:t>Will need to add columns to spreadsheet to coordinate progress </a:t>
                      </a:r>
                    </a:p>
                  </a:txBody>
                  <a:tcPr/>
                </a:tc>
                <a:extLst>
                  <a:ext uri="{0D108BD9-81ED-4DB2-BD59-A6C34878D82A}">
                    <a16:rowId xmlns:a16="http://schemas.microsoft.com/office/drawing/2014/main" val="1153336160"/>
                  </a:ext>
                </a:extLst>
              </a:tr>
              <a:tr h="370840">
                <a:tc>
                  <a:txBody>
                    <a:bodyPr/>
                    <a:lstStyle/>
                    <a:p>
                      <a:r>
                        <a:rPr lang="en-US" dirty="0"/>
                        <a:t>Software Demonstration</a:t>
                      </a:r>
                    </a:p>
                  </a:txBody>
                  <a:tcPr/>
                </a:tc>
                <a:tc>
                  <a:txBody>
                    <a:bodyPr/>
                    <a:lstStyle/>
                    <a:p>
                      <a:r>
                        <a:rPr lang="en-US" dirty="0"/>
                        <a:t>MQE Tool</a:t>
                      </a:r>
                    </a:p>
                    <a:p>
                      <a:r>
                        <a:rPr lang="en-US" dirty="0"/>
                        <a:t>Envision</a:t>
                      </a:r>
                    </a:p>
                    <a:p>
                      <a:pPr marL="285750" indent="-285750">
                        <a:buFont typeface="Arial" panose="020B0604020202020204" pitchFamily="34" charset="0"/>
                        <a:buChar char="•"/>
                      </a:pPr>
                      <a:r>
                        <a:rPr lang="en-US" dirty="0" err="1"/>
                        <a:t>WebIZ</a:t>
                      </a:r>
                      <a:endParaRPr lang="en-US" dirty="0"/>
                    </a:p>
                    <a:p>
                      <a:pPr marL="285750" indent="-285750">
                        <a:buFont typeface="Arial" panose="020B0604020202020204" pitchFamily="34" charset="0"/>
                        <a:buChar char="•"/>
                      </a:pPr>
                      <a:r>
                        <a:rPr lang="en-US" dirty="0"/>
                        <a:t>Error Analysis</a:t>
                      </a:r>
                    </a:p>
                    <a:p>
                      <a:pPr marL="0" indent="0">
                        <a:buFont typeface="Arial" panose="020B0604020202020204" pitchFamily="34" charset="0"/>
                        <a:buNone/>
                      </a:pPr>
                      <a:r>
                        <a:rPr lang="en-US" dirty="0"/>
                        <a:t>Compare ACKs, make them more consistent</a:t>
                      </a:r>
                    </a:p>
                    <a:p>
                      <a:pPr marL="0" indent="0">
                        <a:buFont typeface="Arial" panose="020B0604020202020204" pitchFamily="34" charset="0"/>
                        <a:buNone/>
                      </a:pPr>
                      <a:r>
                        <a:rPr lang="en-US" dirty="0"/>
                        <a:t>EHR Generic Requirements for ACK processing</a:t>
                      </a:r>
                    </a:p>
                  </a:txBody>
                  <a:tcPr/>
                </a:tc>
                <a:tc>
                  <a:txBody>
                    <a:bodyPr/>
                    <a:lstStyle/>
                    <a:p>
                      <a:endParaRPr lang="en-US" dirty="0"/>
                    </a:p>
                  </a:txBody>
                  <a:tcPr/>
                </a:tc>
                <a:extLst>
                  <a:ext uri="{0D108BD9-81ED-4DB2-BD59-A6C34878D82A}">
                    <a16:rowId xmlns:a16="http://schemas.microsoft.com/office/drawing/2014/main" val="3193377599"/>
                  </a:ext>
                </a:extLst>
              </a:tr>
            </a:tbl>
          </a:graphicData>
        </a:graphic>
      </p:graphicFrame>
    </p:spTree>
    <p:extLst>
      <p:ext uri="{BB962C8B-B14F-4D97-AF65-F5344CB8AC3E}">
        <p14:creationId xmlns:p14="http://schemas.microsoft.com/office/powerpoint/2010/main" val="4085554629"/>
      </p:ext>
    </p:extLst>
  </p:cSld>
  <p:clrMapOvr>
    <a:masterClrMapping/>
  </p:clrMapOvr>
</p:sld>
</file>

<file path=ppt/theme/theme1.xml><?xml version="1.0" encoding="utf-8"?>
<a:theme xmlns:a="http://schemas.openxmlformats.org/drawingml/2006/main" name="White &amp; Blue">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mp; Green">
  <a:themeElements>
    <a:clrScheme name="AIRA Color Palette 1">
      <a:dk1>
        <a:sysClr val="windowText" lastClr="000000"/>
      </a:dk1>
      <a:lt1>
        <a:sysClr val="window" lastClr="FFFFFF"/>
      </a:lt1>
      <a:dk2>
        <a:srgbClr val="1C3C50"/>
      </a:dk2>
      <a:lt2>
        <a:srgbClr val="CCCCCB"/>
      </a:lt2>
      <a:accent1>
        <a:srgbClr val="629F44"/>
      </a:accent1>
      <a:accent2>
        <a:srgbClr val="1C3C50"/>
      </a:accent2>
      <a:accent3>
        <a:srgbClr val="8098A4"/>
      </a:accent3>
      <a:accent4>
        <a:srgbClr val="C9E2CA"/>
      </a:accent4>
      <a:accent5>
        <a:srgbClr val="ECBC0A"/>
      </a:accent5>
      <a:accent6>
        <a:srgbClr val="CCCCCB"/>
      </a:accent6>
      <a:hlink>
        <a:srgbClr val="1C3C50"/>
      </a:hlink>
      <a:folHlink>
        <a:srgbClr val="6F6E70"/>
      </a:folHlink>
    </a:clrScheme>
    <a:fontScheme name="AIRA Main">
      <a:majorFont>
        <a:latin typeface="Open Sans Light"/>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TO_COV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7AFDF4B7-9013-5840-9A4B-5FAC527FF22F}"/>
    </a:ext>
  </a:extLst>
</a:theme>
</file>

<file path=ppt/theme/theme4.xml><?xml version="1.0" encoding="utf-8"?>
<a:theme xmlns:a="http://schemas.openxmlformats.org/drawingml/2006/main" name="Text">
  <a:themeElements>
    <a:clrScheme name="Custom 20">
      <a:dk1>
        <a:srgbClr val="165493"/>
      </a:dk1>
      <a:lt1>
        <a:srgbClr val="FFFFFF"/>
      </a:lt1>
      <a:dk2>
        <a:srgbClr val="165493"/>
      </a:dk2>
      <a:lt2>
        <a:srgbClr val="FFFFFF"/>
      </a:lt2>
      <a:accent1>
        <a:srgbClr val="4F81BD"/>
      </a:accent1>
      <a:accent2>
        <a:srgbClr val="00B07D"/>
      </a:accent2>
      <a:accent3>
        <a:srgbClr val="009C86"/>
      </a:accent3>
      <a:accent4>
        <a:srgbClr val="008A8D"/>
      </a:accent4>
      <a:accent5>
        <a:srgbClr val="007791"/>
      </a:accent5>
      <a:accent6>
        <a:srgbClr val="C5E5D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D9449CF3-9044-C047-9099-9E94D2AA9607}"/>
    </a:ext>
  </a:extLst>
</a:theme>
</file>

<file path=ppt/theme/theme5.xml><?xml version="1.0" encoding="utf-8"?>
<a:theme xmlns:a="http://schemas.openxmlformats.org/drawingml/2006/main" name="Divider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HHS_CTO_PPT" id="{933E03B2-5157-FE46-9F44-CFD472C6DA59}" vid="{B6C56DF0-E86A-0E41-A908-31D5A4B4E78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15271</TotalTime>
  <Words>427</Words>
  <Application>Microsoft Office PowerPoint</Application>
  <PresentationFormat>Widescreen</PresentationFormat>
  <Paragraphs>80</Paragraphs>
  <Slides>7</Slides>
  <Notes>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7</vt:i4>
      </vt:variant>
    </vt:vector>
  </HeadingPairs>
  <TitlesOfParts>
    <vt:vector size="19" baseType="lpstr">
      <vt:lpstr>Open Sans</vt:lpstr>
      <vt:lpstr>Lucida Grande</vt:lpstr>
      <vt:lpstr>Arial</vt:lpstr>
      <vt:lpstr>Adobe Caslon Pro Bold</vt:lpstr>
      <vt:lpstr>Open Sans Light</vt:lpstr>
      <vt:lpstr>Gill Sans MT</vt:lpstr>
      <vt:lpstr>Calibri</vt:lpstr>
      <vt:lpstr>White &amp; Blue</vt:lpstr>
      <vt:lpstr>White &amp; Green</vt:lpstr>
      <vt:lpstr>CTO_COVER</vt:lpstr>
      <vt:lpstr>Text</vt:lpstr>
      <vt:lpstr>Divider (1)</vt:lpstr>
      <vt:lpstr>Error Code Small Group</vt:lpstr>
      <vt:lpstr>Discussion</vt:lpstr>
      <vt:lpstr>Scope</vt:lpstr>
      <vt:lpstr>PowerPoint Presentation</vt:lpstr>
      <vt:lpstr>Task Participants</vt:lpstr>
      <vt:lpstr>Deliverables</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Rebecca Coyle</dc:creator>
  <cp:lastModifiedBy>Nathan Bunker</cp:lastModifiedBy>
  <cp:revision>201</cp:revision>
  <dcterms:created xsi:type="dcterms:W3CDTF">2018-02-21T21:22:59Z</dcterms:created>
  <dcterms:modified xsi:type="dcterms:W3CDTF">2020-07-14T23:18:24Z</dcterms:modified>
</cp:coreProperties>
</file>