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slideLayouts/slideLayout2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58" r:id="rId2"/>
    <p:sldMasterId id="2147483668" r:id="rId3"/>
    <p:sldMasterId id="2147483670" r:id="rId4"/>
    <p:sldMasterId id="2147483677" r:id="rId5"/>
  </p:sldMasterIdLst>
  <p:notesMasterIdLst>
    <p:notesMasterId r:id="rId20"/>
  </p:notesMasterIdLst>
  <p:sldIdLst>
    <p:sldId id="291" r:id="rId6"/>
    <p:sldId id="306" r:id="rId7"/>
    <p:sldId id="307" r:id="rId8"/>
    <p:sldId id="258" r:id="rId9"/>
    <p:sldId id="260" r:id="rId10"/>
    <p:sldId id="295" r:id="rId11"/>
    <p:sldId id="294" r:id="rId12"/>
    <p:sldId id="296" r:id="rId13"/>
    <p:sldId id="305" r:id="rId14"/>
    <p:sldId id="304" r:id="rId15"/>
    <p:sldId id="308" r:id="rId16"/>
    <p:sldId id="309" r:id="rId17"/>
    <p:sldId id="310" r:id="rId18"/>
    <p:sldId id="311"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Gill Sans MT" panose="020B0502020104020203" pitchFamily="34" charset="0"/>
      <p:regular r:id="rId25"/>
      <p:bold r:id="rId26"/>
      <p:italic r:id="rId27"/>
      <p:boldItalic r:id="rId28"/>
    </p:embeddedFont>
    <p:embeddedFont>
      <p:font typeface="Open Sans" panose="020B0604020202020204" charset="0"/>
      <p:regular r:id="rId29"/>
      <p:bold r:id="rId30"/>
      <p:italic r:id="rId31"/>
      <p:boldItalic r:id="rId32"/>
    </p:embeddedFont>
    <p:embeddedFont>
      <p:font typeface="Open Sans Light" panose="020B0604020202020204" charset="0"/>
      <p:regular r:id="rId33"/>
      <p:italic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2" autoAdjust="0"/>
    <p:restoredTop sz="96196" autoAdjust="0"/>
  </p:normalViewPr>
  <p:slideViewPr>
    <p:cSldViewPr snapToGrid="0">
      <p:cViewPr varScale="1">
        <p:scale>
          <a:sx n="106" d="100"/>
          <a:sy n="106" d="100"/>
        </p:scale>
        <p:origin x="708" y="102"/>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6.fntdata"/><Relationship Id="rId3" Type="http://schemas.openxmlformats.org/officeDocument/2006/relationships/slideMaster" Target="slideMasters/slideMaster3.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11.fntdata"/><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Project Intensity &amp; Commitment</c:v>
                </c:pt>
              </c:strCache>
            </c:strRef>
          </c:tx>
          <c:spPr>
            <a:pattFill prst="ltUpDiag">
              <a:fgClr>
                <a:schemeClr val="accent1"/>
              </a:fgClr>
              <a:bgClr>
                <a:schemeClr val="lt1"/>
              </a:bgClr>
            </a:pattFill>
            <a:ln>
              <a:noFill/>
            </a:ln>
            <a:effectLst/>
          </c:spPr>
          <c:invertIfNegative val="0"/>
          <c:cat>
            <c:strRef>
              <c:f>Sheet1!$A$2:$A$5</c:f>
              <c:strCache>
                <c:ptCount val="4"/>
                <c:pt idx="0">
                  <c:v>Week 1</c:v>
                </c:pt>
                <c:pt idx="1">
                  <c:v>Week 2</c:v>
                </c:pt>
                <c:pt idx="2">
                  <c:v>Week 3</c:v>
                </c:pt>
                <c:pt idx="3">
                  <c:v>Week 4</c:v>
                </c:pt>
              </c:strCache>
            </c:strRef>
          </c:cat>
          <c:val>
            <c:numRef>
              <c:f>Sheet1!$B$2:$B$5</c:f>
              <c:numCache>
                <c:formatCode>General</c:formatCode>
                <c:ptCount val="4"/>
                <c:pt idx="0">
                  <c:v>1</c:v>
                </c:pt>
                <c:pt idx="1">
                  <c:v>5</c:v>
                </c:pt>
                <c:pt idx="2">
                  <c:v>15</c:v>
                </c:pt>
                <c:pt idx="3">
                  <c:v>5</c:v>
                </c:pt>
              </c:numCache>
            </c:numRef>
          </c:val>
          <c:extLst>
            <c:ext xmlns:c16="http://schemas.microsoft.com/office/drawing/2014/chart" uri="{C3380CC4-5D6E-409C-BE32-E72D297353CC}">
              <c16:uniqueId val="{00000000-8014-4806-A36B-1A0CD011486B}"/>
            </c:ext>
          </c:extLst>
        </c:ser>
        <c:dLbls>
          <c:showLegendKey val="0"/>
          <c:showVal val="0"/>
          <c:showCatName val="0"/>
          <c:showSerName val="0"/>
          <c:showPercent val="0"/>
          <c:showBubbleSize val="0"/>
        </c:dLbls>
        <c:gapWidth val="269"/>
        <c:overlap val="-20"/>
        <c:axId val="384528240"/>
        <c:axId val="385650392"/>
      </c:barChart>
      <c:catAx>
        <c:axId val="384528240"/>
        <c:scaling>
          <c:orientation val="minMax"/>
        </c:scaling>
        <c:delete val="0"/>
        <c:axPos val="b"/>
        <c:majorGridlines>
          <c:spPr>
            <a:ln w="9525" cap="flat" cmpd="sng" algn="ctr">
              <a:solidFill>
                <a:schemeClr val="lt1">
                  <a:alpha val="25000"/>
                </a:schemeClr>
              </a:solidFill>
              <a:round/>
            </a:ln>
            <a:effectLst/>
          </c:spPr>
        </c:majorGridlines>
        <c:numFmt formatCode="General" sourceLinked="1"/>
        <c:majorTickMark val="none"/>
        <c:minorTickMark val="none"/>
        <c:tickLblPos val="nextTo"/>
        <c:spPr>
          <a:noFill/>
          <a:ln w="3175" cap="flat" cmpd="sng" algn="ctr">
            <a:solidFill>
              <a:schemeClr val="accent1">
                <a:lumMod val="60000"/>
                <a:lumOff val="40000"/>
              </a:schemeClr>
            </a:solidFill>
            <a:round/>
          </a:ln>
          <a:effectLst/>
        </c:spPr>
        <c:txPr>
          <a:bodyPr rot="-60000000" spcFirstLastPara="1" vertOverflow="ellipsis" vert="horz" wrap="square" anchor="ctr" anchorCtr="1"/>
          <a:lstStyle/>
          <a:p>
            <a:pPr>
              <a:defRPr sz="1064" b="0" i="0" u="none" strike="noStrike" kern="1200" cap="all" spc="150" normalizeH="0" baseline="0">
                <a:solidFill>
                  <a:schemeClr val="lt1"/>
                </a:solidFill>
                <a:latin typeface="+mn-lt"/>
                <a:ea typeface="+mn-ea"/>
                <a:cs typeface="+mn-cs"/>
              </a:defRPr>
            </a:pPr>
            <a:endParaRPr lang="en-US"/>
          </a:p>
        </c:txPr>
        <c:crossAx val="385650392"/>
        <c:crosses val="autoZero"/>
        <c:auto val="1"/>
        <c:lblAlgn val="ctr"/>
        <c:lblOffset val="100"/>
        <c:noMultiLvlLbl val="0"/>
      </c:catAx>
      <c:valAx>
        <c:axId val="38565039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384528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4">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4"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styleClr val="auto"/>
    </cs:fillRef>
    <cs:effectRef idx="0"/>
    <cs:fontRef idx="minor">
      <a:schemeClr val="lt1"/>
    </cs:fontRef>
    <cs:spPr>
      <a:solidFill>
        <a:schemeClr val="phClr">
          <a:alpha val="70000"/>
        </a:schemeClr>
      </a:solidFill>
    </cs:spPr>
    <cs:defRPr sz="1197"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CF1405-0D89-4563-B87F-8288298E1C6A}" type="datetimeFigureOut">
              <a:rPr lang="en-US" smtClean="0"/>
              <a:t>6/26/2020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ED8471-C075-4657-89E8-72AB1DB1C24D}" type="slidenum">
              <a:rPr lang="en-US" smtClean="0"/>
              <a:t>‹#›</a:t>
            </a:fld>
            <a:endParaRPr lang="en-US"/>
          </a:p>
        </p:txBody>
      </p:sp>
    </p:spTree>
    <p:extLst>
      <p:ext uri="{BB962C8B-B14F-4D97-AF65-F5344CB8AC3E}">
        <p14:creationId xmlns:p14="http://schemas.microsoft.com/office/powerpoint/2010/main" val="3707743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ED8471-C075-4657-89E8-72AB1DB1C24D}" type="slidenum">
              <a:rPr lang="en-US" smtClean="0"/>
              <a:t>1</a:t>
            </a:fld>
            <a:endParaRPr lang="en-US"/>
          </a:p>
        </p:txBody>
      </p:sp>
    </p:spTree>
    <p:extLst>
      <p:ext uri="{BB962C8B-B14F-4D97-AF65-F5344CB8AC3E}">
        <p14:creationId xmlns:p14="http://schemas.microsoft.com/office/powerpoint/2010/main" val="4012911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champion should propose to the group an initial scope. The group should discuss, but this does not have to be finalized in the Kick Off meeting. If the discussion lasts for more than 10 minutes then the discussion will continue on the first call of the group. It usually takes two meetings to get the scope set for sure. </a:t>
            </a:r>
          </a:p>
        </p:txBody>
      </p:sp>
      <p:sp>
        <p:nvSpPr>
          <p:cNvPr id="4" name="Slide Number Placeholder 3"/>
          <p:cNvSpPr>
            <a:spLocks noGrp="1"/>
          </p:cNvSpPr>
          <p:nvPr>
            <p:ph type="sldNum" sz="quarter" idx="5"/>
          </p:nvPr>
        </p:nvSpPr>
        <p:spPr/>
        <p:txBody>
          <a:bodyPr/>
          <a:lstStyle/>
          <a:p>
            <a:fld id="{3EED8471-C075-4657-89E8-72AB1DB1C24D}" type="slidenum">
              <a:rPr lang="en-US" smtClean="0"/>
              <a:t>13</a:t>
            </a:fld>
            <a:endParaRPr lang="en-US"/>
          </a:p>
        </p:txBody>
      </p:sp>
    </p:spTree>
    <p:extLst>
      <p:ext uri="{BB962C8B-B14F-4D97-AF65-F5344CB8AC3E}">
        <p14:creationId xmlns:p14="http://schemas.microsoft.com/office/powerpoint/2010/main" val="21130403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720E364-7823-4BBA-84F8-7F691FBFE20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2B22D3D-58D6-4054-AE47-C8D97CF6EDE8}"/>
              </a:ext>
            </a:extLst>
          </p:cNvPr>
          <p:cNvSpPr>
            <a:spLocks noGrp="1"/>
          </p:cNvSpPr>
          <p:nvPr>
            <p:ph type="ctrTitle"/>
          </p:nvPr>
        </p:nvSpPr>
        <p:spPr>
          <a:xfrm>
            <a:off x="2598055" y="1600199"/>
            <a:ext cx="8490857" cy="1909763"/>
          </a:xfrm>
        </p:spPr>
        <p:txBody>
          <a:bodyPr anchor="b">
            <a:norm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F2CFC920-CD8A-4196-9AC8-EB14A3D7F8E9}"/>
              </a:ext>
            </a:extLst>
          </p:cNvPr>
          <p:cNvSpPr>
            <a:spLocks noGrp="1"/>
          </p:cNvSpPr>
          <p:nvPr>
            <p:ph type="subTitle" idx="1"/>
          </p:nvPr>
        </p:nvSpPr>
        <p:spPr>
          <a:xfrm>
            <a:off x="2598055" y="3602038"/>
            <a:ext cx="8490857"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FAECFE-7DC7-4788-B1E7-BB9F57FDDB4B}"/>
              </a:ext>
            </a:extLst>
          </p:cNvPr>
          <p:cNvSpPr>
            <a:spLocks noGrp="1"/>
          </p:cNvSpPr>
          <p:nvPr>
            <p:ph type="dt" sz="half" idx="10"/>
          </p:nvPr>
        </p:nvSpPr>
        <p:spPr>
          <a:xfrm>
            <a:off x="1520365" y="6356350"/>
            <a:ext cx="2743200" cy="365125"/>
          </a:xfrm>
        </p:spPr>
        <p:txBody>
          <a:bodyPr/>
          <a:lstStyle>
            <a:lvl1pPr algn="r">
              <a:defRPr/>
            </a:lvl1pPr>
          </a:lstStyle>
          <a:p>
            <a:fld id="{93B9FF3A-1400-4C66-B29C-6B1876BC525B}" type="datetimeFigureOut">
              <a:rPr lang="en-US" smtClean="0"/>
              <a:pPr/>
              <a:t>6/26/2020</a:t>
            </a:fld>
            <a:endParaRPr lang="en-US"/>
          </a:p>
        </p:txBody>
      </p:sp>
      <p:sp>
        <p:nvSpPr>
          <p:cNvPr id="5" name="Footer Placeholder 4">
            <a:extLst>
              <a:ext uri="{FF2B5EF4-FFF2-40B4-BE49-F238E27FC236}">
                <a16:creationId xmlns:a16="http://schemas.microsoft.com/office/drawing/2014/main" id="{2A74BEA7-37F3-4EA3-B076-75B6ED2130BF}"/>
              </a:ext>
            </a:extLst>
          </p:cNvPr>
          <p:cNvSpPr>
            <a:spLocks noGrp="1"/>
          </p:cNvSpPr>
          <p:nvPr>
            <p:ph type="ftr" sz="quarter" idx="11"/>
          </p:nvPr>
        </p:nvSpPr>
        <p:spPr>
          <a:xfrm>
            <a:off x="4357911"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628F6EE8-AE30-4B59-A4C6-57A815520FE8}"/>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3770045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3D5CDE0-FEAE-4E6C-B038-F3F8B3AEF0C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2B22D3D-58D6-4054-AE47-C8D97CF6EDE8}"/>
              </a:ext>
            </a:extLst>
          </p:cNvPr>
          <p:cNvSpPr>
            <a:spLocks noGrp="1"/>
          </p:cNvSpPr>
          <p:nvPr>
            <p:ph type="ctrTitle"/>
          </p:nvPr>
        </p:nvSpPr>
        <p:spPr>
          <a:xfrm>
            <a:off x="2598055" y="1600199"/>
            <a:ext cx="8490857" cy="1909763"/>
          </a:xfrm>
        </p:spPr>
        <p:txBody>
          <a:bodyPr anchor="b">
            <a:norm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F2CFC920-CD8A-4196-9AC8-EB14A3D7F8E9}"/>
              </a:ext>
            </a:extLst>
          </p:cNvPr>
          <p:cNvSpPr>
            <a:spLocks noGrp="1"/>
          </p:cNvSpPr>
          <p:nvPr>
            <p:ph type="subTitle" idx="1"/>
          </p:nvPr>
        </p:nvSpPr>
        <p:spPr>
          <a:xfrm>
            <a:off x="2598055" y="3602038"/>
            <a:ext cx="8490857"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FAECFE-7DC7-4788-B1E7-BB9F57FDDB4B}"/>
              </a:ext>
            </a:extLst>
          </p:cNvPr>
          <p:cNvSpPr>
            <a:spLocks noGrp="1"/>
          </p:cNvSpPr>
          <p:nvPr>
            <p:ph type="dt" sz="half" idx="10"/>
          </p:nvPr>
        </p:nvSpPr>
        <p:spPr>
          <a:xfrm>
            <a:off x="1520365" y="6356350"/>
            <a:ext cx="2743200" cy="365125"/>
          </a:xfrm>
        </p:spPr>
        <p:txBody>
          <a:bodyPr/>
          <a:lstStyle>
            <a:lvl1pPr algn="r">
              <a:defRPr/>
            </a:lvl1pPr>
          </a:lstStyle>
          <a:p>
            <a:fld id="{93B9FF3A-1400-4C66-B29C-6B1876BC525B}" type="datetimeFigureOut">
              <a:rPr lang="en-US" smtClean="0"/>
              <a:pPr/>
              <a:t>6/26/2020</a:t>
            </a:fld>
            <a:endParaRPr lang="en-US"/>
          </a:p>
        </p:txBody>
      </p:sp>
      <p:sp>
        <p:nvSpPr>
          <p:cNvPr id="5" name="Footer Placeholder 4">
            <a:extLst>
              <a:ext uri="{FF2B5EF4-FFF2-40B4-BE49-F238E27FC236}">
                <a16:creationId xmlns:a16="http://schemas.microsoft.com/office/drawing/2014/main" id="{2A74BEA7-37F3-4EA3-B076-75B6ED2130BF}"/>
              </a:ext>
            </a:extLst>
          </p:cNvPr>
          <p:cNvSpPr>
            <a:spLocks noGrp="1"/>
          </p:cNvSpPr>
          <p:nvPr>
            <p:ph type="ftr" sz="quarter" idx="11"/>
          </p:nvPr>
        </p:nvSpPr>
        <p:spPr>
          <a:xfrm>
            <a:off x="4357911"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628F6EE8-AE30-4B59-A4C6-57A815520FE8}"/>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2413472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F8141-7D36-4A55-A9EA-0CA3CDF82B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28A0D8-F49C-43A6-B07D-89EA2F7BB7A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25964D-38A5-4D41-B101-B7DD3691AAE0}"/>
              </a:ext>
            </a:extLst>
          </p:cNvPr>
          <p:cNvSpPr>
            <a:spLocks noGrp="1"/>
          </p:cNvSpPr>
          <p:nvPr>
            <p:ph type="dt" sz="half" idx="10"/>
          </p:nvPr>
        </p:nvSpPr>
        <p:spPr/>
        <p:txBody>
          <a:bodyPr/>
          <a:lstStyle/>
          <a:p>
            <a:fld id="{93B9FF3A-1400-4C66-B29C-6B1876BC525B}" type="datetimeFigureOut">
              <a:rPr lang="en-US" smtClean="0"/>
              <a:t>6/26/2020</a:t>
            </a:fld>
            <a:endParaRPr lang="en-US"/>
          </a:p>
        </p:txBody>
      </p:sp>
      <p:sp>
        <p:nvSpPr>
          <p:cNvPr id="5" name="Footer Placeholder 4">
            <a:extLst>
              <a:ext uri="{FF2B5EF4-FFF2-40B4-BE49-F238E27FC236}">
                <a16:creationId xmlns:a16="http://schemas.microsoft.com/office/drawing/2014/main" id="{B099D072-3E50-4508-BF78-78614688B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EAE5A8-7D1B-48ED-B025-3502987F89A5}"/>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1956944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4A4C679-C6E8-4E7C-B5C2-06A58860986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0" cy="6858000"/>
          </a:xfrm>
          <a:prstGeom prst="rect">
            <a:avLst/>
          </a:prstGeom>
        </p:spPr>
      </p:pic>
      <p:sp>
        <p:nvSpPr>
          <p:cNvPr id="2" name="Title 1">
            <a:extLst>
              <a:ext uri="{FF2B5EF4-FFF2-40B4-BE49-F238E27FC236}">
                <a16:creationId xmlns:a16="http://schemas.microsoft.com/office/drawing/2014/main" id="{F520EC50-3CA3-4846-92FB-E282CDCEE054}"/>
              </a:ext>
            </a:extLst>
          </p:cNvPr>
          <p:cNvSpPr>
            <a:spLocks noGrp="1"/>
          </p:cNvSpPr>
          <p:nvPr>
            <p:ph type="title"/>
          </p:nvPr>
        </p:nvSpPr>
        <p:spPr>
          <a:xfrm>
            <a:off x="831850" y="1709738"/>
            <a:ext cx="8791121"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343C7F3-44D1-4FEF-A3A1-D40BB869C937}"/>
              </a:ext>
            </a:extLst>
          </p:cNvPr>
          <p:cNvSpPr>
            <a:spLocks noGrp="1"/>
          </p:cNvSpPr>
          <p:nvPr>
            <p:ph type="body" idx="1"/>
          </p:nvPr>
        </p:nvSpPr>
        <p:spPr>
          <a:xfrm>
            <a:off x="831850" y="4589463"/>
            <a:ext cx="879112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C0C8D79-A9D8-438B-9634-0DC7F9ACEFE2}"/>
              </a:ext>
            </a:extLst>
          </p:cNvPr>
          <p:cNvSpPr>
            <a:spLocks noGrp="1"/>
          </p:cNvSpPr>
          <p:nvPr>
            <p:ph type="dt" sz="half" idx="10"/>
          </p:nvPr>
        </p:nvSpPr>
        <p:spPr/>
        <p:txBody>
          <a:bodyPr/>
          <a:lstStyle/>
          <a:p>
            <a:fld id="{93B9FF3A-1400-4C66-B29C-6B1876BC525B}" type="datetimeFigureOut">
              <a:rPr lang="en-US" smtClean="0"/>
              <a:t>6/26/2020</a:t>
            </a:fld>
            <a:endParaRPr lang="en-US"/>
          </a:p>
        </p:txBody>
      </p:sp>
      <p:sp>
        <p:nvSpPr>
          <p:cNvPr id="5" name="Footer Placeholder 4">
            <a:extLst>
              <a:ext uri="{FF2B5EF4-FFF2-40B4-BE49-F238E27FC236}">
                <a16:creationId xmlns:a16="http://schemas.microsoft.com/office/drawing/2014/main" id="{F2D7CEC7-5D5C-4D58-9746-0D773CA4E3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DBD644-1B4D-43B7-8849-DF2DDA7B67DB}"/>
              </a:ext>
            </a:extLst>
          </p:cNvPr>
          <p:cNvSpPr>
            <a:spLocks noGrp="1"/>
          </p:cNvSpPr>
          <p:nvPr>
            <p:ph type="sldNum" sz="quarter" idx="12"/>
          </p:nvPr>
        </p:nvSpPr>
        <p:spPr/>
        <p:txBody>
          <a:bodyPr/>
          <a:lstStyle>
            <a:lvl1pPr algn="l">
              <a:defRPr/>
            </a:lvl1pPr>
          </a:lstStyle>
          <a:p>
            <a:fld id="{D36B4717-7A1F-49AD-A875-835CE120619F}" type="slidenum">
              <a:rPr lang="en-US" smtClean="0"/>
              <a:pPr/>
              <a:t>‹#›</a:t>
            </a:fld>
            <a:endParaRPr lang="en-US"/>
          </a:p>
        </p:txBody>
      </p:sp>
    </p:spTree>
    <p:extLst>
      <p:ext uri="{BB962C8B-B14F-4D97-AF65-F5344CB8AC3E}">
        <p14:creationId xmlns:p14="http://schemas.microsoft.com/office/powerpoint/2010/main" val="3381174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13DE8-0862-487D-AC3E-8F51AF3E26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6CE4B0-9081-411D-A3BB-457B90A1F9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510531-B10D-4AD8-A4DB-208E21C8CF1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6BB0E8-CDA7-4936-8FC4-2E76D6B13FCD}"/>
              </a:ext>
            </a:extLst>
          </p:cNvPr>
          <p:cNvSpPr>
            <a:spLocks noGrp="1"/>
          </p:cNvSpPr>
          <p:nvPr>
            <p:ph type="dt" sz="half" idx="10"/>
          </p:nvPr>
        </p:nvSpPr>
        <p:spPr/>
        <p:txBody>
          <a:bodyPr/>
          <a:lstStyle/>
          <a:p>
            <a:fld id="{93B9FF3A-1400-4C66-B29C-6B1876BC525B}" type="datetimeFigureOut">
              <a:rPr lang="en-US" smtClean="0"/>
              <a:t>6/26/2020</a:t>
            </a:fld>
            <a:endParaRPr lang="en-US"/>
          </a:p>
        </p:txBody>
      </p:sp>
      <p:sp>
        <p:nvSpPr>
          <p:cNvPr id="6" name="Footer Placeholder 5">
            <a:extLst>
              <a:ext uri="{FF2B5EF4-FFF2-40B4-BE49-F238E27FC236}">
                <a16:creationId xmlns:a16="http://schemas.microsoft.com/office/drawing/2014/main" id="{FBC78A6B-0A8B-42E7-ACC8-1A87384D07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924577-CF93-447E-8E5D-A8423D0706D9}"/>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3067288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75FF6-21D0-4CDE-9E9C-83747C3CE6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C9F385-5D93-4F3B-A6DE-7523871AFE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6289C54-E3AD-484A-918A-BB741F12A1C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FE3016-B39C-4445-90BA-0C63C0758D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F6C45DE-546F-4CEE-BC02-2B0F41C4DE4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B2CCAE-A163-4DD2-B579-6B662BC3AD7F}"/>
              </a:ext>
            </a:extLst>
          </p:cNvPr>
          <p:cNvSpPr>
            <a:spLocks noGrp="1"/>
          </p:cNvSpPr>
          <p:nvPr>
            <p:ph type="dt" sz="half" idx="10"/>
          </p:nvPr>
        </p:nvSpPr>
        <p:spPr/>
        <p:txBody>
          <a:bodyPr/>
          <a:lstStyle/>
          <a:p>
            <a:fld id="{93B9FF3A-1400-4C66-B29C-6B1876BC525B}" type="datetimeFigureOut">
              <a:rPr lang="en-US" smtClean="0"/>
              <a:t>6/26/2020</a:t>
            </a:fld>
            <a:endParaRPr lang="en-US"/>
          </a:p>
        </p:txBody>
      </p:sp>
      <p:sp>
        <p:nvSpPr>
          <p:cNvPr id="8" name="Footer Placeholder 7">
            <a:extLst>
              <a:ext uri="{FF2B5EF4-FFF2-40B4-BE49-F238E27FC236}">
                <a16:creationId xmlns:a16="http://schemas.microsoft.com/office/drawing/2014/main" id="{8E128E69-742E-4226-B8AB-55135A0246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6F36AE-5E79-42C3-8CE8-2CE5CB97AAD4}"/>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3642318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98909-3BEC-4D57-93F3-34FE1181AC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9971BA-6E90-46C5-9350-B44DBE6325E8}"/>
              </a:ext>
            </a:extLst>
          </p:cNvPr>
          <p:cNvSpPr>
            <a:spLocks noGrp="1"/>
          </p:cNvSpPr>
          <p:nvPr>
            <p:ph type="dt" sz="half" idx="10"/>
          </p:nvPr>
        </p:nvSpPr>
        <p:spPr/>
        <p:txBody>
          <a:bodyPr/>
          <a:lstStyle/>
          <a:p>
            <a:fld id="{93B9FF3A-1400-4C66-B29C-6B1876BC525B}" type="datetimeFigureOut">
              <a:rPr lang="en-US" smtClean="0"/>
              <a:t>6/26/2020</a:t>
            </a:fld>
            <a:endParaRPr lang="en-US"/>
          </a:p>
        </p:txBody>
      </p:sp>
      <p:sp>
        <p:nvSpPr>
          <p:cNvPr id="4" name="Footer Placeholder 3">
            <a:extLst>
              <a:ext uri="{FF2B5EF4-FFF2-40B4-BE49-F238E27FC236}">
                <a16:creationId xmlns:a16="http://schemas.microsoft.com/office/drawing/2014/main" id="{6A007294-C7A1-4371-B089-B5E5F62A0B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1763DB-7B19-4231-88A7-D35E03D14DB6}"/>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1010215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091876-ACC4-4B92-ABBB-01FF75687648}"/>
              </a:ext>
            </a:extLst>
          </p:cNvPr>
          <p:cNvSpPr>
            <a:spLocks noGrp="1"/>
          </p:cNvSpPr>
          <p:nvPr>
            <p:ph type="dt" sz="half" idx="10"/>
          </p:nvPr>
        </p:nvSpPr>
        <p:spPr/>
        <p:txBody>
          <a:bodyPr/>
          <a:lstStyle/>
          <a:p>
            <a:fld id="{93B9FF3A-1400-4C66-B29C-6B1876BC525B}" type="datetimeFigureOut">
              <a:rPr lang="en-US" smtClean="0"/>
              <a:t>6/26/2020</a:t>
            </a:fld>
            <a:endParaRPr lang="en-US"/>
          </a:p>
        </p:txBody>
      </p:sp>
      <p:sp>
        <p:nvSpPr>
          <p:cNvPr id="3" name="Footer Placeholder 2">
            <a:extLst>
              <a:ext uri="{FF2B5EF4-FFF2-40B4-BE49-F238E27FC236}">
                <a16:creationId xmlns:a16="http://schemas.microsoft.com/office/drawing/2014/main" id="{1BDAB5E9-A930-453C-B1E5-38F100E21C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19BA8D-266F-4020-B718-A008853A7023}"/>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3593610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6CC81-8379-452F-A9E7-EC6BA84E8D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B32538-FB49-4168-825F-53FECEBC3F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783700-8BC0-40FD-82B4-632C6FE251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7DB8588-1B08-4E07-8470-6C673212DCBC}"/>
              </a:ext>
            </a:extLst>
          </p:cNvPr>
          <p:cNvSpPr>
            <a:spLocks noGrp="1"/>
          </p:cNvSpPr>
          <p:nvPr>
            <p:ph type="dt" sz="half" idx="10"/>
          </p:nvPr>
        </p:nvSpPr>
        <p:spPr/>
        <p:txBody>
          <a:bodyPr/>
          <a:lstStyle/>
          <a:p>
            <a:fld id="{93B9FF3A-1400-4C66-B29C-6B1876BC525B}" type="datetimeFigureOut">
              <a:rPr lang="en-US" smtClean="0"/>
              <a:t>6/26/2020</a:t>
            </a:fld>
            <a:endParaRPr lang="en-US"/>
          </a:p>
        </p:txBody>
      </p:sp>
      <p:sp>
        <p:nvSpPr>
          <p:cNvPr id="6" name="Footer Placeholder 5">
            <a:extLst>
              <a:ext uri="{FF2B5EF4-FFF2-40B4-BE49-F238E27FC236}">
                <a16:creationId xmlns:a16="http://schemas.microsoft.com/office/drawing/2014/main" id="{48E97115-F991-4A08-8B8F-EB75835C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FF914A-040E-4573-B451-0B3C7633222D}"/>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19344596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White &amp;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307AC-18FC-4246-928F-3A468E7171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C1F418-3D1D-44E1-B5C8-BE479632CF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D86E84-728C-4820-89E7-D69813FA9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AFCFE22-7D94-49C6-BD1D-E80915A1C080}"/>
              </a:ext>
            </a:extLst>
          </p:cNvPr>
          <p:cNvSpPr>
            <a:spLocks noGrp="1"/>
          </p:cNvSpPr>
          <p:nvPr>
            <p:ph type="dt" sz="half" idx="10"/>
          </p:nvPr>
        </p:nvSpPr>
        <p:spPr/>
        <p:txBody>
          <a:bodyPr/>
          <a:lstStyle/>
          <a:p>
            <a:fld id="{93B9FF3A-1400-4C66-B29C-6B1876BC525B}" type="datetimeFigureOut">
              <a:rPr lang="en-US" smtClean="0"/>
              <a:t>6/26/2020</a:t>
            </a:fld>
            <a:endParaRPr lang="en-US"/>
          </a:p>
        </p:txBody>
      </p:sp>
      <p:sp>
        <p:nvSpPr>
          <p:cNvPr id="6" name="Footer Placeholder 5">
            <a:extLst>
              <a:ext uri="{FF2B5EF4-FFF2-40B4-BE49-F238E27FC236}">
                <a16:creationId xmlns:a16="http://schemas.microsoft.com/office/drawing/2014/main" id="{E94B062D-2BD3-4C20-A4B0-88EEA6479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7A3B5F-5036-4857-9606-D5EFD965A361}"/>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21430487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28197" y="4332318"/>
            <a:ext cx="6695211" cy="1124593"/>
          </a:xfrm>
          <a:prstGeom prst="rect">
            <a:avLst/>
          </a:prstGeom>
        </p:spPr>
        <p:txBody>
          <a:bodyPr/>
          <a:lstStyle>
            <a:lvl1pPr algn="l">
              <a:lnSpc>
                <a:spcPct val="90000"/>
              </a:lnSpc>
              <a:defRPr sz="3600" b="1">
                <a:solidFill>
                  <a:schemeClr val="bg1"/>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4828197" y="5456903"/>
            <a:ext cx="6695211" cy="659342"/>
          </a:xfrm>
          <a:prstGeom prst="rect">
            <a:avLst/>
          </a:prstGeom>
        </p:spPr>
        <p:txBody>
          <a:bodyPr/>
          <a:lstStyle>
            <a:lvl1pPr marL="0" indent="0" algn="l">
              <a:buNone/>
              <a:defRPr sz="1600" b="0" i="0">
                <a:solidFill>
                  <a:srgbClr val="FFFFFF"/>
                </a:solidFill>
                <a:latin typeface="Arial"/>
                <a:cs typeface="Arial"/>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2"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25100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F8141-7D36-4A55-A9EA-0CA3CDF82B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28A0D8-F49C-43A6-B07D-89EA2F7BB7A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25964D-38A5-4D41-B101-B7DD3691AAE0}"/>
              </a:ext>
            </a:extLst>
          </p:cNvPr>
          <p:cNvSpPr>
            <a:spLocks noGrp="1"/>
          </p:cNvSpPr>
          <p:nvPr>
            <p:ph type="dt" sz="half" idx="10"/>
          </p:nvPr>
        </p:nvSpPr>
        <p:spPr/>
        <p:txBody>
          <a:bodyPr/>
          <a:lstStyle/>
          <a:p>
            <a:fld id="{93B9FF3A-1400-4C66-B29C-6B1876BC525B}" type="datetimeFigureOut">
              <a:rPr lang="en-US" smtClean="0"/>
              <a:t>6/26/2020</a:t>
            </a:fld>
            <a:endParaRPr lang="en-US"/>
          </a:p>
        </p:txBody>
      </p:sp>
      <p:sp>
        <p:nvSpPr>
          <p:cNvPr id="5" name="Footer Placeholder 4">
            <a:extLst>
              <a:ext uri="{FF2B5EF4-FFF2-40B4-BE49-F238E27FC236}">
                <a16:creationId xmlns:a16="http://schemas.microsoft.com/office/drawing/2014/main" id="{B099D072-3E50-4508-BF78-78614688B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EAE5A8-7D1B-48ED-B025-3502987F89A5}"/>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26002127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84FCC-A411-8A41-82B6-F4C1837FB0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Arial" panose="020B0604020202020204" pitchFamily="34" charset="0"/>
                <a:ea typeface="+mj-ea"/>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190C09AC-6CC5-D442-B86A-82E6AD081C47}"/>
              </a:ext>
            </a:extLst>
          </p:cNvPr>
          <p:cNvSpPr>
            <a:spLocks noGrp="1"/>
          </p:cNvSpPr>
          <p:nvPr>
            <p:ph sz="half" idx="1"/>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6">
            <a:extLst>
              <a:ext uri="{FF2B5EF4-FFF2-40B4-BE49-F238E27FC236}">
                <a16:creationId xmlns:a16="http://schemas.microsoft.com/office/drawing/2014/main" id="{55791807-6005-834F-B3EC-BA75A746590F}"/>
              </a:ext>
            </a:extLst>
          </p:cNvPr>
          <p:cNvSpPr>
            <a:spLocks noGrp="1"/>
          </p:cNvSpPr>
          <p:nvPr>
            <p:ph type="sldNum" sz="quarter" idx="12"/>
          </p:nvPr>
        </p:nvSpPr>
        <p:spPr>
          <a:xfrm>
            <a:off x="8610600" y="6356350"/>
            <a:ext cx="2743200" cy="365125"/>
          </a:xfrm>
          <a:prstGeom prst="rect">
            <a:avLst/>
          </a:prstGeom>
        </p:spPr>
        <p:txBody>
          <a:bodyPr anchor="b"/>
          <a:lstStyle>
            <a:lvl1pPr algn="r">
              <a:defRPr sz="1200">
                <a:latin typeface="Arial" panose="020B0604020202020204" pitchFamily="34" charset="0"/>
                <a:cs typeface="Arial" panose="020B0604020202020204" pitchFamily="34" charset="0"/>
              </a:defRPr>
            </a:lvl1pPr>
          </a:lstStyle>
          <a:p>
            <a:fld id="{70A2CD44-2F60-8F4D-B678-CC46F13B9D4F}" type="slidenum">
              <a:rPr lang="en-US" smtClean="0"/>
              <a:pPr/>
              <a:t>‹#›</a:t>
            </a:fld>
            <a:endParaRPr lang="en-US"/>
          </a:p>
        </p:txBody>
      </p:sp>
    </p:spTree>
    <p:extLst>
      <p:ext uri="{BB962C8B-B14F-4D97-AF65-F5344CB8AC3E}">
        <p14:creationId xmlns:p14="http://schemas.microsoft.com/office/powerpoint/2010/main" val="16583874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1909A-6739-E94C-9232-5A157C13F126}"/>
              </a:ext>
            </a:extLst>
          </p:cNvPr>
          <p:cNvSpPr>
            <a:spLocks noGrp="1"/>
          </p:cNvSpPr>
          <p:nvPr>
            <p:ph type="title"/>
          </p:nvPr>
        </p:nvSpPr>
        <p:spPr>
          <a:xfrm>
            <a:off x="838200" y="365125"/>
            <a:ext cx="10515600" cy="1325563"/>
          </a:xfrm>
          <a:prstGeom prst="rect">
            <a:avLst/>
          </a:prstGeom>
        </p:spPr>
        <p:txBody>
          <a:bodyPr anchor="ct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DC7A4A18-9328-4843-98C7-DB939C57E079}"/>
              </a:ext>
            </a:extLst>
          </p:cNvPr>
          <p:cNvSpPr>
            <a:spLocks noGrp="1"/>
          </p:cNvSpPr>
          <p:nvPr>
            <p:ph sz="half" idx="1"/>
          </p:nvPr>
        </p:nvSpPr>
        <p:spPr>
          <a:xfrm>
            <a:off x="838200" y="1825625"/>
            <a:ext cx="51816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120549D-7943-184C-A2E1-07BA0AB2C78F}"/>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6">
            <a:extLst>
              <a:ext uri="{FF2B5EF4-FFF2-40B4-BE49-F238E27FC236}">
                <a16:creationId xmlns:a16="http://schemas.microsoft.com/office/drawing/2014/main" id="{A13EBF7B-6CEF-A640-B063-806456C43728}"/>
              </a:ext>
            </a:extLst>
          </p:cNvPr>
          <p:cNvSpPr>
            <a:spLocks noGrp="1"/>
          </p:cNvSpPr>
          <p:nvPr>
            <p:ph type="sldNum" sz="quarter" idx="12"/>
          </p:nvPr>
        </p:nvSpPr>
        <p:spPr>
          <a:xfrm>
            <a:off x="8610600" y="6356350"/>
            <a:ext cx="2743200" cy="365125"/>
          </a:xfrm>
          <a:prstGeom prst="rect">
            <a:avLst/>
          </a:prstGeom>
        </p:spPr>
        <p:txBody>
          <a:bodyPr anchor="b"/>
          <a:lstStyle>
            <a:lvl1pPr algn="r">
              <a:defRPr sz="1200">
                <a:latin typeface="Arial" panose="020B0604020202020204" pitchFamily="34" charset="0"/>
                <a:cs typeface="Arial" panose="020B0604020202020204" pitchFamily="34" charset="0"/>
              </a:defRPr>
            </a:lvl1pPr>
          </a:lstStyle>
          <a:p>
            <a:fld id="{70A2CD44-2F60-8F4D-B678-CC46F13B9D4F}" type="slidenum">
              <a:rPr lang="en-US" smtClean="0"/>
              <a:pPr/>
              <a:t>‹#›</a:t>
            </a:fld>
            <a:endParaRPr lang="en-US"/>
          </a:p>
        </p:txBody>
      </p:sp>
    </p:spTree>
    <p:extLst>
      <p:ext uri="{BB962C8B-B14F-4D97-AF65-F5344CB8AC3E}">
        <p14:creationId xmlns:p14="http://schemas.microsoft.com/office/powerpoint/2010/main" val="2485982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253B5-FF69-504A-A3DC-7D9D58BE21FF}"/>
              </a:ext>
            </a:extLst>
          </p:cNvPr>
          <p:cNvSpPr>
            <a:spLocks noGrp="1"/>
          </p:cNvSpPr>
          <p:nvPr>
            <p:ph type="title"/>
          </p:nvPr>
        </p:nvSpPr>
        <p:spPr>
          <a:xfrm>
            <a:off x="839788" y="365125"/>
            <a:ext cx="10515600" cy="1325563"/>
          </a:xfrm>
          <a:prstGeom prst="rect">
            <a:avLst/>
          </a:prstGeom>
        </p:spPr>
        <p:txBody>
          <a:bodyPr anchor="ctr"/>
          <a:lstStyle>
            <a:lvl1pPr>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503DDF55-C96C-FB42-9CC7-A3B36C9D6974}"/>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solidFill>
                  <a:srgbClr val="00B05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0C918188-AF27-0D41-8ADE-EA563092E0B4}"/>
              </a:ext>
            </a:extLst>
          </p:cNvPr>
          <p:cNvSpPr>
            <a:spLocks noGrp="1"/>
          </p:cNvSpPr>
          <p:nvPr>
            <p:ph sz="half" idx="2"/>
          </p:nvPr>
        </p:nvSpPr>
        <p:spPr>
          <a:xfrm>
            <a:off x="839788" y="2505075"/>
            <a:ext cx="5157787" cy="3684588"/>
          </a:xfrm>
          <a:prstGeom prst="rect">
            <a:avLst/>
          </a:prstGeom>
        </p:spPr>
        <p:txBody>
          <a:bodyPr/>
          <a:lstStyle>
            <a:lvl1pPr>
              <a:defRPr sz="2400"/>
            </a:lvl1pPr>
            <a:lvl2pPr>
              <a:defRPr sz="2000"/>
            </a:lvl2pPr>
            <a:lvl3pPr>
              <a:defRPr sz="1800"/>
            </a:lvl3pPr>
            <a:lvl4pPr>
              <a:defRPr sz="16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CF417FE-1F4E-064D-8C2C-0291232C5623}"/>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rgbClr val="00B05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Slide Number Placeholder 6">
            <a:extLst>
              <a:ext uri="{FF2B5EF4-FFF2-40B4-BE49-F238E27FC236}">
                <a16:creationId xmlns:a16="http://schemas.microsoft.com/office/drawing/2014/main" id="{2BCC09C2-B7FF-C24F-8CDD-C83E024800F6}"/>
              </a:ext>
            </a:extLst>
          </p:cNvPr>
          <p:cNvSpPr>
            <a:spLocks noGrp="1"/>
          </p:cNvSpPr>
          <p:nvPr>
            <p:ph type="sldNum" sz="quarter" idx="12"/>
          </p:nvPr>
        </p:nvSpPr>
        <p:spPr>
          <a:xfrm>
            <a:off x="8610600" y="6356350"/>
            <a:ext cx="2743200" cy="365125"/>
          </a:xfrm>
          <a:prstGeom prst="rect">
            <a:avLst/>
          </a:prstGeom>
        </p:spPr>
        <p:txBody>
          <a:bodyPr anchor="b"/>
          <a:lstStyle>
            <a:lvl1pPr algn="r">
              <a:defRPr sz="1200">
                <a:latin typeface="Arial" panose="020B0604020202020204" pitchFamily="34" charset="0"/>
                <a:cs typeface="Arial" panose="020B0604020202020204" pitchFamily="34" charset="0"/>
              </a:defRPr>
            </a:lvl1pPr>
          </a:lstStyle>
          <a:p>
            <a:fld id="{70A2CD44-2F60-8F4D-B678-CC46F13B9D4F}" type="slidenum">
              <a:rPr lang="en-US" smtClean="0"/>
              <a:pPr/>
              <a:t>‹#›</a:t>
            </a:fld>
            <a:endParaRPr lang="en-US"/>
          </a:p>
        </p:txBody>
      </p:sp>
      <p:sp>
        <p:nvSpPr>
          <p:cNvPr id="11" name="Content Placeholder 3">
            <a:extLst>
              <a:ext uri="{FF2B5EF4-FFF2-40B4-BE49-F238E27FC236}">
                <a16:creationId xmlns:a16="http://schemas.microsoft.com/office/drawing/2014/main" id="{6BC8DA5A-89F7-634F-88A2-5F290F61B135}"/>
              </a:ext>
            </a:extLst>
          </p:cNvPr>
          <p:cNvSpPr>
            <a:spLocks noGrp="1"/>
          </p:cNvSpPr>
          <p:nvPr>
            <p:ph sz="half" idx="13"/>
          </p:nvPr>
        </p:nvSpPr>
        <p:spPr>
          <a:xfrm>
            <a:off x="6172200" y="2505075"/>
            <a:ext cx="5180012" cy="3684588"/>
          </a:xfrm>
          <a:prstGeom prst="rect">
            <a:avLst/>
          </a:prstGeom>
        </p:spPr>
        <p:txBody>
          <a:bodyPr/>
          <a:lstStyle>
            <a:lvl1pPr>
              <a:defRPr sz="2400"/>
            </a:lvl1pPr>
            <a:lvl2pPr>
              <a:defRPr sz="2000"/>
            </a:lvl2pPr>
            <a:lvl3pPr>
              <a:defRPr sz="1800"/>
            </a:lvl3pPr>
            <a:lvl4pPr>
              <a:defRPr sz="16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186302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CE747-0005-6F4F-9749-AABAD0250AB2}"/>
              </a:ext>
            </a:extLst>
          </p:cNvPr>
          <p:cNvSpPr>
            <a:spLocks noGrp="1"/>
          </p:cNvSpPr>
          <p:nvPr>
            <p:ph type="title"/>
          </p:nvPr>
        </p:nvSpPr>
        <p:spPr>
          <a:xfrm>
            <a:off x="839788" y="457200"/>
            <a:ext cx="3932237" cy="1600200"/>
          </a:xfrm>
          <a:prstGeom prst="rect">
            <a:avLst/>
          </a:prstGeom>
        </p:spPr>
        <p:txBody>
          <a:bodyPr anchor="b"/>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46BC36ED-CE8B-BE47-8AB1-F6F066BD0412}"/>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9FC230-BFFE-024D-89A1-94C2EB3EE381}"/>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0075272-5D1B-F540-8E3C-2F2D3F6E042C}"/>
              </a:ext>
            </a:extLst>
          </p:cNvPr>
          <p:cNvSpPr>
            <a:spLocks noGrp="1"/>
          </p:cNvSpPr>
          <p:nvPr>
            <p:ph type="sldNum" sz="quarter" idx="12"/>
          </p:nvPr>
        </p:nvSpPr>
        <p:spPr>
          <a:xfrm>
            <a:off x="8610600" y="6356350"/>
            <a:ext cx="2743200" cy="365125"/>
          </a:xfrm>
          <a:prstGeom prst="rect">
            <a:avLst/>
          </a:prstGeom>
        </p:spPr>
        <p:txBody>
          <a:bodyPr anchor="b"/>
          <a:lstStyle>
            <a:lvl1pPr algn="r">
              <a:defRPr sz="1200">
                <a:latin typeface="Arial" panose="020B0604020202020204" pitchFamily="34" charset="0"/>
                <a:cs typeface="Arial" panose="020B0604020202020204" pitchFamily="34" charset="0"/>
              </a:defRPr>
            </a:lvl1pPr>
          </a:lstStyle>
          <a:p>
            <a:fld id="{70A2CD44-2F60-8F4D-B678-CC46F13B9D4F}" type="slidenum">
              <a:rPr lang="en-US" smtClean="0"/>
              <a:pPr/>
              <a:t>‹#›</a:t>
            </a:fld>
            <a:endParaRPr lang="en-US"/>
          </a:p>
        </p:txBody>
      </p:sp>
    </p:spTree>
    <p:extLst>
      <p:ext uri="{BB962C8B-B14F-4D97-AF65-F5344CB8AC3E}">
        <p14:creationId xmlns:p14="http://schemas.microsoft.com/office/powerpoint/2010/main" val="12227015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73594-EAC2-4F41-8160-B655EA3B24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Arial" panose="020B0604020202020204" pitchFamily="34" charset="0"/>
                <a:ea typeface="+mj-ea"/>
                <a:cs typeface="Arial" panose="020B0604020202020204" pitchFamily="34" charset="0"/>
              </a:defRPr>
            </a:lvl1pPr>
          </a:lstStyle>
          <a:p>
            <a:r>
              <a:rPr lang="en-US"/>
              <a:t>Click to edit Master title style</a:t>
            </a:r>
          </a:p>
        </p:txBody>
      </p:sp>
      <p:sp>
        <p:nvSpPr>
          <p:cNvPr id="6" name="Slide Number Placeholder 6">
            <a:extLst>
              <a:ext uri="{FF2B5EF4-FFF2-40B4-BE49-F238E27FC236}">
                <a16:creationId xmlns:a16="http://schemas.microsoft.com/office/drawing/2014/main" id="{544C6EB8-AB82-E84B-AD0B-C65DCADCCB66}"/>
              </a:ext>
            </a:extLst>
          </p:cNvPr>
          <p:cNvSpPr>
            <a:spLocks noGrp="1"/>
          </p:cNvSpPr>
          <p:nvPr>
            <p:ph type="sldNum" sz="quarter" idx="12"/>
          </p:nvPr>
        </p:nvSpPr>
        <p:spPr>
          <a:xfrm>
            <a:off x="8610600" y="6356350"/>
            <a:ext cx="2743200" cy="365125"/>
          </a:xfrm>
          <a:prstGeom prst="rect">
            <a:avLst/>
          </a:prstGeom>
        </p:spPr>
        <p:txBody>
          <a:bodyPr anchor="b"/>
          <a:lstStyle>
            <a:lvl1pPr algn="r">
              <a:defRPr sz="1200">
                <a:latin typeface="Arial" panose="020B0604020202020204" pitchFamily="34" charset="0"/>
                <a:cs typeface="Arial" panose="020B0604020202020204" pitchFamily="34" charset="0"/>
              </a:defRPr>
            </a:lvl1pPr>
          </a:lstStyle>
          <a:p>
            <a:fld id="{70A2CD44-2F60-8F4D-B678-CC46F13B9D4F}" type="slidenum">
              <a:rPr lang="en-US" smtClean="0"/>
              <a:pPr/>
              <a:t>‹#›</a:t>
            </a:fld>
            <a:endParaRPr lang="en-US"/>
          </a:p>
        </p:txBody>
      </p:sp>
    </p:spTree>
    <p:extLst>
      <p:ext uri="{BB962C8B-B14F-4D97-AF65-F5344CB8AC3E}">
        <p14:creationId xmlns:p14="http://schemas.microsoft.com/office/powerpoint/2010/main" val="14365161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5" name="Slide Number Placeholder 6">
            <a:extLst>
              <a:ext uri="{FF2B5EF4-FFF2-40B4-BE49-F238E27FC236}">
                <a16:creationId xmlns:a16="http://schemas.microsoft.com/office/drawing/2014/main" id="{EB8C4C39-96AB-084D-AD2E-52321F38CAA0}"/>
              </a:ext>
            </a:extLst>
          </p:cNvPr>
          <p:cNvSpPr>
            <a:spLocks noGrp="1"/>
          </p:cNvSpPr>
          <p:nvPr>
            <p:ph type="sldNum" sz="quarter" idx="12"/>
          </p:nvPr>
        </p:nvSpPr>
        <p:spPr>
          <a:xfrm>
            <a:off x="8610600" y="6356350"/>
            <a:ext cx="2743200" cy="365125"/>
          </a:xfrm>
          <a:prstGeom prst="rect">
            <a:avLst/>
          </a:prstGeom>
        </p:spPr>
        <p:txBody>
          <a:bodyPr anchor="b"/>
          <a:lstStyle>
            <a:lvl1pPr algn="r">
              <a:defRPr sz="1200">
                <a:latin typeface="Arial" panose="020B0604020202020204" pitchFamily="34" charset="0"/>
                <a:cs typeface="Arial" panose="020B0604020202020204" pitchFamily="34" charset="0"/>
              </a:defRPr>
            </a:lvl1pPr>
          </a:lstStyle>
          <a:p>
            <a:fld id="{70A2CD44-2F60-8F4D-B678-CC46F13B9D4F}" type="slidenum">
              <a:rPr lang="en-US" smtClean="0"/>
              <a:pPr/>
              <a:t>‹#›</a:t>
            </a:fld>
            <a:endParaRPr lang="en-US"/>
          </a:p>
        </p:txBody>
      </p:sp>
    </p:spTree>
    <p:extLst>
      <p:ext uri="{BB962C8B-B14F-4D97-AF65-F5344CB8AC3E}">
        <p14:creationId xmlns:p14="http://schemas.microsoft.com/office/powerpoint/2010/main" val="36455924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818272" y="5466735"/>
            <a:ext cx="6823125" cy="659342"/>
          </a:xfrm>
          <a:prstGeom prst="rect">
            <a:avLst/>
          </a:prstGeom>
        </p:spPr>
        <p:txBody>
          <a:bodyPr/>
          <a:lstStyle>
            <a:lvl1pPr marL="0" indent="0" algn="l">
              <a:buNone/>
              <a:defRPr sz="1600" b="0" i="0">
                <a:solidFill>
                  <a:srgbClr val="09B07E"/>
                </a:solidFill>
                <a:latin typeface="Arial"/>
                <a:cs typeface="Arial"/>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2"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en-US" dirty="0"/>
              <a:t>Click to edit Master subtitle style</a:t>
            </a:r>
          </a:p>
        </p:txBody>
      </p:sp>
      <p:sp>
        <p:nvSpPr>
          <p:cNvPr id="4" name="Title 1"/>
          <p:cNvSpPr>
            <a:spLocks noGrp="1"/>
          </p:cNvSpPr>
          <p:nvPr>
            <p:ph type="ctrTitle"/>
          </p:nvPr>
        </p:nvSpPr>
        <p:spPr>
          <a:xfrm>
            <a:off x="4818275" y="4332317"/>
            <a:ext cx="6823124" cy="1114761"/>
          </a:xfrm>
          <a:prstGeom prst="rect">
            <a:avLst/>
          </a:prstGeom>
        </p:spPr>
        <p:txBody>
          <a:bodyPr/>
          <a:lstStyle>
            <a:lvl1pPr algn="l">
              <a:lnSpc>
                <a:spcPct val="90000"/>
              </a:lnSpc>
              <a:defRPr sz="3600" b="1">
                <a:solidFill>
                  <a:srgbClr val="125495"/>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3408314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251E20B-A15A-49D1-826B-49343DE5B98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0" cy="6858000"/>
          </a:xfrm>
          <a:prstGeom prst="rect">
            <a:avLst/>
          </a:prstGeom>
        </p:spPr>
      </p:pic>
      <p:sp>
        <p:nvSpPr>
          <p:cNvPr id="2" name="Title 1">
            <a:extLst>
              <a:ext uri="{FF2B5EF4-FFF2-40B4-BE49-F238E27FC236}">
                <a16:creationId xmlns:a16="http://schemas.microsoft.com/office/drawing/2014/main" id="{F520EC50-3CA3-4846-92FB-E282CDCEE054}"/>
              </a:ext>
            </a:extLst>
          </p:cNvPr>
          <p:cNvSpPr>
            <a:spLocks noGrp="1"/>
          </p:cNvSpPr>
          <p:nvPr>
            <p:ph type="title"/>
          </p:nvPr>
        </p:nvSpPr>
        <p:spPr>
          <a:xfrm>
            <a:off x="831850" y="1709738"/>
            <a:ext cx="8791121"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343C7F3-44D1-4FEF-A3A1-D40BB869C937}"/>
              </a:ext>
            </a:extLst>
          </p:cNvPr>
          <p:cNvSpPr>
            <a:spLocks noGrp="1"/>
          </p:cNvSpPr>
          <p:nvPr>
            <p:ph type="body" idx="1"/>
          </p:nvPr>
        </p:nvSpPr>
        <p:spPr>
          <a:xfrm>
            <a:off x="831850" y="4589463"/>
            <a:ext cx="879112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C0C8D79-A9D8-438B-9634-0DC7F9ACEFE2}"/>
              </a:ext>
            </a:extLst>
          </p:cNvPr>
          <p:cNvSpPr>
            <a:spLocks noGrp="1"/>
          </p:cNvSpPr>
          <p:nvPr>
            <p:ph type="dt" sz="half" idx="10"/>
          </p:nvPr>
        </p:nvSpPr>
        <p:spPr/>
        <p:txBody>
          <a:bodyPr/>
          <a:lstStyle/>
          <a:p>
            <a:fld id="{93B9FF3A-1400-4C66-B29C-6B1876BC525B}" type="datetimeFigureOut">
              <a:rPr lang="en-US" smtClean="0"/>
              <a:t>6/26/2020</a:t>
            </a:fld>
            <a:endParaRPr lang="en-US"/>
          </a:p>
        </p:txBody>
      </p:sp>
      <p:sp>
        <p:nvSpPr>
          <p:cNvPr id="5" name="Footer Placeholder 4">
            <a:extLst>
              <a:ext uri="{FF2B5EF4-FFF2-40B4-BE49-F238E27FC236}">
                <a16:creationId xmlns:a16="http://schemas.microsoft.com/office/drawing/2014/main" id="{F2D7CEC7-5D5C-4D58-9746-0D773CA4E3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DBD644-1B4D-43B7-8849-DF2DDA7B67DB}"/>
              </a:ext>
            </a:extLst>
          </p:cNvPr>
          <p:cNvSpPr>
            <a:spLocks noGrp="1"/>
          </p:cNvSpPr>
          <p:nvPr>
            <p:ph type="sldNum" sz="quarter" idx="12"/>
          </p:nvPr>
        </p:nvSpPr>
        <p:spPr/>
        <p:txBody>
          <a:bodyPr/>
          <a:lstStyle>
            <a:lvl1pPr algn="l">
              <a:defRPr/>
            </a:lvl1pPr>
          </a:lstStyle>
          <a:p>
            <a:fld id="{D36B4717-7A1F-49AD-A875-835CE120619F}" type="slidenum">
              <a:rPr lang="en-US" smtClean="0"/>
              <a:pPr/>
              <a:t>‹#›</a:t>
            </a:fld>
            <a:endParaRPr lang="en-US"/>
          </a:p>
        </p:txBody>
      </p:sp>
    </p:spTree>
    <p:extLst>
      <p:ext uri="{BB962C8B-B14F-4D97-AF65-F5344CB8AC3E}">
        <p14:creationId xmlns:p14="http://schemas.microsoft.com/office/powerpoint/2010/main" val="129514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13DE8-0862-487D-AC3E-8F51AF3E26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6CE4B0-9081-411D-A3BB-457B90A1F9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510531-B10D-4AD8-A4DB-208E21C8CF1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6BB0E8-CDA7-4936-8FC4-2E76D6B13FCD}"/>
              </a:ext>
            </a:extLst>
          </p:cNvPr>
          <p:cNvSpPr>
            <a:spLocks noGrp="1"/>
          </p:cNvSpPr>
          <p:nvPr>
            <p:ph type="dt" sz="half" idx="10"/>
          </p:nvPr>
        </p:nvSpPr>
        <p:spPr/>
        <p:txBody>
          <a:bodyPr/>
          <a:lstStyle/>
          <a:p>
            <a:fld id="{93B9FF3A-1400-4C66-B29C-6B1876BC525B}" type="datetimeFigureOut">
              <a:rPr lang="en-US" smtClean="0"/>
              <a:t>6/26/2020</a:t>
            </a:fld>
            <a:endParaRPr lang="en-US"/>
          </a:p>
        </p:txBody>
      </p:sp>
      <p:sp>
        <p:nvSpPr>
          <p:cNvPr id="6" name="Footer Placeholder 5">
            <a:extLst>
              <a:ext uri="{FF2B5EF4-FFF2-40B4-BE49-F238E27FC236}">
                <a16:creationId xmlns:a16="http://schemas.microsoft.com/office/drawing/2014/main" id="{FBC78A6B-0A8B-42E7-ACC8-1A87384D07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924577-CF93-447E-8E5D-A8423D0706D9}"/>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460745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75FF6-21D0-4CDE-9E9C-83747C3CE6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C9F385-5D93-4F3B-A6DE-7523871AFE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6289C54-E3AD-484A-918A-BB741F12A1C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FE3016-B39C-4445-90BA-0C63C0758D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F6C45DE-546F-4CEE-BC02-2B0F41C4DE4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B2CCAE-A163-4DD2-B579-6B662BC3AD7F}"/>
              </a:ext>
            </a:extLst>
          </p:cNvPr>
          <p:cNvSpPr>
            <a:spLocks noGrp="1"/>
          </p:cNvSpPr>
          <p:nvPr>
            <p:ph type="dt" sz="half" idx="10"/>
          </p:nvPr>
        </p:nvSpPr>
        <p:spPr/>
        <p:txBody>
          <a:bodyPr/>
          <a:lstStyle/>
          <a:p>
            <a:fld id="{93B9FF3A-1400-4C66-B29C-6B1876BC525B}" type="datetimeFigureOut">
              <a:rPr lang="en-US" smtClean="0"/>
              <a:t>6/26/2020</a:t>
            </a:fld>
            <a:endParaRPr lang="en-US"/>
          </a:p>
        </p:txBody>
      </p:sp>
      <p:sp>
        <p:nvSpPr>
          <p:cNvPr id="8" name="Footer Placeholder 7">
            <a:extLst>
              <a:ext uri="{FF2B5EF4-FFF2-40B4-BE49-F238E27FC236}">
                <a16:creationId xmlns:a16="http://schemas.microsoft.com/office/drawing/2014/main" id="{8E128E69-742E-4226-B8AB-55135A0246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6F36AE-5E79-42C3-8CE8-2CE5CB97AAD4}"/>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638662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98909-3BEC-4D57-93F3-34FE1181AC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9971BA-6E90-46C5-9350-B44DBE6325E8}"/>
              </a:ext>
            </a:extLst>
          </p:cNvPr>
          <p:cNvSpPr>
            <a:spLocks noGrp="1"/>
          </p:cNvSpPr>
          <p:nvPr>
            <p:ph type="dt" sz="half" idx="10"/>
          </p:nvPr>
        </p:nvSpPr>
        <p:spPr/>
        <p:txBody>
          <a:bodyPr/>
          <a:lstStyle/>
          <a:p>
            <a:fld id="{93B9FF3A-1400-4C66-B29C-6B1876BC525B}" type="datetimeFigureOut">
              <a:rPr lang="en-US" smtClean="0"/>
              <a:t>6/26/2020</a:t>
            </a:fld>
            <a:endParaRPr lang="en-US"/>
          </a:p>
        </p:txBody>
      </p:sp>
      <p:sp>
        <p:nvSpPr>
          <p:cNvPr id="4" name="Footer Placeholder 3">
            <a:extLst>
              <a:ext uri="{FF2B5EF4-FFF2-40B4-BE49-F238E27FC236}">
                <a16:creationId xmlns:a16="http://schemas.microsoft.com/office/drawing/2014/main" id="{6A007294-C7A1-4371-B089-B5E5F62A0B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1763DB-7B19-4231-88A7-D35E03D14DB6}"/>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3878645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091876-ACC4-4B92-ABBB-01FF75687648}"/>
              </a:ext>
            </a:extLst>
          </p:cNvPr>
          <p:cNvSpPr>
            <a:spLocks noGrp="1"/>
          </p:cNvSpPr>
          <p:nvPr>
            <p:ph type="dt" sz="half" idx="10"/>
          </p:nvPr>
        </p:nvSpPr>
        <p:spPr/>
        <p:txBody>
          <a:bodyPr/>
          <a:lstStyle/>
          <a:p>
            <a:fld id="{93B9FF3A-1400-4C66-B29C-6B1876BC525B}" type="datetimeFigureOut">
              <a:rPr lang="en-US" smtClean="0"/>
              <a:t>6/26/2020</a:t>
            </a:fld>
            <a:endParaRPr lang="en-US"/>
          </a:p>
        </p:txBody>
      </p:sp>
      <p:sp>
        <p:nvSpPr>
          <p:cNvPr id="3" name="Footer Placeholder 2">
            <a:extLst>
              <a:ext uri="{FF2B5EF4-FFF2-40B4-BE49-F238E27FC236}">
                <a16:creationId xmlns:a16="http://schemas.microsoft.com/office/drawing/2014/main" id="{1BDAB5E9-A930-453C-B1E5-38F100E21C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19BA8D-266F-4020-B718-A008853A7023}"/>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2898090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6CC81-8379-452F-A9E7-EC6BA84E8D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B32538-FB49-4168-825F-53FECEBC3F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783700-8BC0-40FD-82B4-632C6FE251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7DB8588-1B08-4E07-8470-6C673212DCBC}"/>
              </a:ext>
            </a:extLst>
          </p:cNvPr>
          <p:cNvSpPr>
            <a:spLocks noGrp="1"/>
          </p:cNvSpPr>
          <p:nvPr>
            <p:ph type="dt" sz="half" idx="10"/>
          </p:nvPr>
        </p:nvSpPr>
        <p:spPr/>
        <p:txBody>
          <a:bodyPr/>
          <a:lstStyle/>
          <a:p>
            <a:fld id="{93B9FF3A-1400-4C66-B29C-6B1876BC525B}" type="datetimeFigureOut">
              <a:rPr lang="en-US" smtClean="0"/>
              <a:t>6/26/2020</a:t>
            </a:fld>
            <a:endParaRPr lang="en-US"/>
          </a:p>
        </p:txBody>
      </p:sp>
      <p:sp>
        <p:nvSpPr>
          <p:cNvPr id="6" name="Footer Placeholder 5">
            <a:extLst>
              <a:ext uri="{FF2B5EF4-FFF2-40B4-BE49-F238E27FC236}">
                <a16:creationId xmlns:a16="http://schemas.microsoft.com/office/drawing/2014/main" id="{48E97115-F991-4A08-8B8F-EB75835C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FF914A-040E-4573-B451-0B3C7633222D}"/>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1736675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307AC-18FC-4246-928F-3A468E7171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C1F418-3D1D-44E1-B5C8-BE479632CF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D86E84-728C-4820-89E7-D69813FA9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AFCFE22-7D94-49C6-BD1D-E80915A1C080}"/>
              </a:ext>
            </a:extLst>
          </p:cNvPr>
          <p:cNvSpPr>
            <a:spLocks noGrp="1"/>
          </p:cNvSpPr>
          <p:nvPr>
            <p:ph type="dt" sz="half" idx="10"/>
          </p:nvPr>
        </p:nvSpPr>
        <p:spPr/>
        <p:txBody>
          <a:bodyPr/>
          <a:lstStyle/>
          <a:p>
            <a:fld id="{93B9FF3A-1400-4C66-B29C-6B1876BC525B}" type="datetimeFigureOut">
              <a:rPr lang="en-US" smtClean="0"/>
              <a:t>6/26/2020</a:t>
            </a:fld>
            <a:endParaRPr lang="en-US"/>
          </a:p>
        </p:txBody>
      </p:sp>
      <p:sp>
        <p:nvSpPr>
          <p:cNvPr id="6" name="Footer Placeholder 5">
            <a:extLst>
              <a:ext uri="{FF2B5EF4-FFF2-40B4-BE49-F238E27FC236}">
                <a16:creationId xmlns:a16="http://schemas.microsoft.com/office/drawing/2014/main" id="{E94B062D-2BD3-4C20-A4B0-88EEA6479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7A3B5F-5036-4857-9606-D5EFD965A361}"/>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3424807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4.jpg"/><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22.xml"/><Relationship Id="rId7" Type="http://schemas.openxmlformats.org/officeDocument/2006/relationships/theme" Target="../theme/theme4.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5.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14D9DD1-1076-4E7B-8BA5-AFF9893A1EB4}"/>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D9D6AC4C-2521-4359-B347-132E07FED1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954F7A12-FE94-4F54-B7FB-56C5FF504A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F978AC-E37A-4D19-B9EC-CC2AA9B5A4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B9FF3A-1400-4C66-B29C-6B1876BC525B}" type="datetimeFigureOut">
              <a:rPr lang="en-US" smtClean="0"/>
              <a:t>6/26/2020</a:t>
            </a:fld>
            <a:endParaRPr lang="en-US"/>
          </a:p>
        </p:txBody>
      </p:sp>
      <p:sp>
        <p:nvSpPr>
          <p:cNvPr id="5" name="Footer Placeholder 4">
            <a:extLst>
              <a:ext uri="{FF2B5EF4-FFF2-40B4-BE49-F238E27FC236}">
                <a16:creationId xmlns:a16="http://schemas.microsoft.com/office/drawing/2014/main" id="{64DF6ADF-7C69-4119-8270-3F29CE9BB4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7547F1-EC99-461F-8B26-CBEAB660D49A}"/>
              </a:ext>
            </a:extLst>
          </p:cNvPr>
          <p:cNvSpPr>
            <a:spLocks noGrp="1"/>
          </p:cNvSpPr>
          <p:nvPr>
            <p:ph type="sldNum" sz="quarter" idx="4"/>
          </p:nvPr>
        </p:nvSpPr>
        <p:spPr>
          <a:xfrm>
            <a:off x="8610600" y="6356350"/>
            <a:ext cx="247831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6B4717-7A1F-49AD-A875-835CE120619F}" type="slidenum">
              <a:rPr lang="en-US" smtClean="0"/>
              <a:t>‹#›</a:t>
            </a:fld>
            <a:endParaRPr lang="en-US"/>
          </a:p>
        </p:txBody>
      </p:sp>
    </p:spTree>
    <p:extLst>
      <p:ext uri="{BB962C8B-B14F-4D97-AF65-F5344CB8AC3E}">
        <p14:creationId xmlns:p14="http://schemas.microsoft.com/office/powerpoint/2010/main" val="583970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C1738C5-7A20-43B9-B0D1-6A3B038B039D}"/>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D9D6AC4C-2521-4359-B347-132E07FED1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954F7A12-FE94-4F54-B7FB-56C5FF504A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F978AC-E37A-4D19-B9EC-CC2AA9B5A4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B9FF3A-1400-4C66-B29C-6B1876BC525B}" type="datetimeFigureOut">
              <a:rPr lang="en-US" smtClean="0"/>
              <a:t>6/26/2020</a:t>
            </a:fld>
            <a:endParaRPr lang="en-US"/>
          </a:p>
        </p:txBody>
      </p:sp>
      <p:sp>
        <p:nvSpPr>
          <p:cNvPr id="5" name="Footer Placeholder 4">
            <a:extLst>
              <a:ext uri="{FF2B5EF4-FFF2-40B4-BE49-F238E27FC236}">
                <a16:creationId xmlns:a16="http://schemas.microsoft.com/office/drawing/2014/main" id="{64DF6ADF-7C69-4119-8270-3F29CE9BB4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7547F1-EC99-461F-8B26-CBEAB660D49A}"/>
              </a:ext>
            </a:extLst>
          </p:cNvPr>
          <p:cNvSpPr>
            <a:spLocks noGrp="1"/>
          </p:cNvSpPr>
          <p:nvPr>
            <p:ph type="sldNum" sz="quarter" idx="4"/>
          </p:nvPr>
        </p:nvSpPr>
        <p:spPr>
          <a:xfrm>
            <a:off x="8610600" y="6356350"/>
            <a:ext cx="247831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6B4717-7A1F-49AD-A875-835CE120619F}" type="slidenum">
              <a:rPr lang="en-US" smtClean="0"/>
              <a:t>‹#›</a:t>
            </a:fld>
            <a:endParaRPr lang="en-US"/>
          </a:p>
        </p:txBody>
      </p:sp>
    </p:spTree>
    <p:extLst>
      <p:ext uri="{BB962C8B-B14F-4D97-AF65-F5344CB8AC3E}">
        <p14:creationId xmlns:p14="http://schemas.microsoft.com/office/powerpoint/2010/main" val="9145407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 y="0"/>
            <a:ext cx="1218723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7034685"/>
      </p:ext>
    </p:extLst>
  </p:cSld>
  <p:clrMap bg1="lt1" tx1="dk1" bg2="lt2" tx2="dk2" accent1="accent1" accent2="accent2" accent3="accent3" accent4="accent4" accent5="accent5" accent6="accent6" hlink="hlink" folHlink="folHlink"/>
  <p:sldLayoutIdLst>
    <p:sldLayoutId id="2147483669" r:id="rId1"/>
  </p:sldLayoutIdLst>
  <p:hf hdr="0" ftr="0" dt="0"/>
  <p:txStyles>
    <p:titleStyle>
      <a:lvl1pPr algn="ctr" defTabSz="457178" rtl="0" eaLnBrk="1" fontAlgn="base" hangingPunct="1">
        <a:spcBef>
          <a:spcPct val="0"/>
        </a:spcBef>
        <a:spcAft>
          <a:spcPct val="0"/>
        </a:spcAft>
        <a:defRPr sz="2000" kern="1200">
          <a:solidFill>
            <a:schemeClr val="tx1"/>
          </a:solidFill>
          <a:latin typeface="+mj-lt"/>
          <a:ea typeface="ヒラギノ角ゴ Pro W3" charset="0"/>
          <a:cs typeface="ヒラギノ角ゴ Pro W3" charset="0"/>
        </a:defRPr>
      </a:lvl1pPr>
      <a:lvl2pPr algn="ctr" defTabSz="457178" rtl="0" eaLnBrk="1" fontAlgn="base" hangingPunct="1">
        <a:spcBef>
          <a:spcPct val="0"/>
        </a:spcBef>
        <a:spcAft>
          <a:spcPct val="0"/>
        </a:spcAft>
        <a:defRPr sz="2000">
          <a:solidFill>
            <a:schemeClr val="tx1"/>
          </a:solidFill>
          <a:latin typeface="Calibri" charset="0"/>
          <a:ea typeface="ヒラギノ角ゴ Pro W3" charset="0"/>
          <a:cs typeface="ヒラギノ角ゴ Pro W3" charset="0"/>
        </a:defRPr>
      </a:lvl2pPr>
      <a:lvl3pPr algn="ctr" defTabSz="457178" rtl="0" eaLnBrk="1" fontAlgn="base" hangingPunct="1">
        <a:spcBef>
          <a:spcPct val="0"/>
        </a:spcBef>
        <a:spcAft>
          <a:spcPct val="0"/>
        </a:spcAft>
        <a:defRPr sz="2000">
          <a:solidFill>
            <a:schemeClr val="tx1"/>
          </a:solidFill>
          <a:latin typeface="Calibri" charset="0"/>
          <a:ea typeface="ヒラギノ角ゴ Pro W3" charset="0"/>
          <a:cs typeface="ヒラギノ角ゴ Pro W3" charset="0"/>
        </a:defRPr>
      </a:lvl3pPr>
      <a:lvl4pPr algn="ctr" defTabSz="457178" rtl="0" eaLnBrk="1" fontAlgn="base" hangingPunct="1">
        <a:spcBef>
          <a:spcPct val="0"/>
        </a:spcBef>
        <a:spcAft>
          <a:spcPct val="0"/>
        </a:spcAft>
        <a:defRPr sz="2000">
          <a:solidFill>
            <a:schemeClr val="tx1"/>
          </a:solidFill>
          <a:latin typeface="Calibri" charset="0"/>
          <a:ea typeface="ヒラギノ角ゴ Pro W3" charset="0"/>
          <a:cs typeface="ヒラギノ角ゴ Pro W3" charset="0"/>
        </a:defRPr>
      </a:lvl4pPr>
      <a:lvl5pPr algn="ctr" defTabSz="457178" rtl="0" eaLnBrk="1" fontAlgn="base" hangingPunct="1">
        <a:spcBef>
          <a:spcPct val="0"/>
        </a:spcBef>
        <a:spcAft>
          <a:spcPct val="0"/>
        </a:spcAft>
        <a:defRPr sz="2000">
          <a:solidFill>
            <a:schemeClr val="tx1"/>
          </a:solidFill>
          <a:latin typeface="Calibri" charset="0"/>
          <a:ea typeface="ヒラギノ角ゴ Pro W3" charset="0"/>
          <a:cs typeface="ヒラギノ角ゴ Pro W3" charset="0"/>
        </a:defRPr>
      </a:lvl5pPr>
      <a:lvl6pPr marL="457178" algn="ctr" defTabSz="457178" rtl="0" eaLnBrk="1" fontAlgn="base" hangingPunct="1">
        <a:spcBef>
          <a:spcPct val="0"/>
        </a:spcBef>
        <a:spcAft>
          <a:spcPct val="0"/>
        </a:spcAft>
        <a:defRPr sz="2000">
          <a:solidFill>
            <a:schemeClr val="tx1"/>
          </a:solidFill>
          <a:latin typeface="Calibri" charset="0"/>
          <a:ea typeface="ヒラギノ角ゴ Pro W3" charset="0"/>
          <a:cs typeface="ヒラギノ角ゴ Pro W3" charset="0"/>
        </a:defRPr>
      </a:lvl6pPr>
      <a:lvl7pPr marL="914354" algn="ctr" defTabSz="457178" rtl="0" eaLnBrk="1" fontAlgn="base" hangingPunct="1">
        <a:spcBef>
          <a:spcPct val="0"/>
        </a:spcBef>
        <a:spcAft>
          <a:spcPct val="0"/>
        </a:spcAft>
        <a:defRPr sz="2000">
          <a:solidFill>
            <a:schemeClr val="tx1"/>
          </a:solidFill>
          <a:latin typeface="Calibri" charset="0"/>
          <a:ea typeface="ヒラギノ角ゴ Pro W3" charset="0"/>
          <a:cs typeface="ヒラギノ角ゴ Pro W3" charset="0"/>
        </a:defRPr>
      </a:lvl7pPr>
      <a:lvl8pPr marL="1371532" algn="ctr" defTabSz="457178" rtl="0" eaLnBrk="1" fontAlgn="base" hangingPunct="1">
        <a:spcBef>
          <a:spcPct val="0"/>
        </a:spcBef>
        <a:spcAft>
          <a:spcPct val="0"/>
        </a:spcAft>
        <a:defRPr sz="2000">
          <a:solidFill>
            <a:schemeClr val="tx1"/>
          </a:solidFill>
          <a:latin typeface="Calibri" charset="0"/>
          <a:ea typeface="ヒラギノ角ゴ Pro W3" charset="0"/>
          <a:cs typeface="ヒラギノ角ゴ Pro W3" charset="0"/>
        </a:defRPr>
      </a:lvl8pPr>
      <a:lvl9pPr marL="1828709" algn="ctr" defTabSz="457178" rtl="0" eaLnBrk="1" fontAlgn="base" hangingPunct="1">
        <a:spcBef>
          <a:spcPct val="0"/>
        </a:spcBef>
        <a:spcAft>
          <a:spcPct val="0"/>
        </a:spcAft>
        <a:defRPr sz="2000">
          <a:solidFill>
            <a:schemeClr val="tx1"/>
          </a:solidFill>
          <a:latin typeface="Calibri" charset="0"/>
          <a:ea typeface="ヒラギノ角ゴ Pro W3" charset="0"/>
          <a:cs typeface="ヒラギノ角ゴ Pro W3" charset="0"/>
        </a:defRPr>
      </a:lvl9pPr>
    </p:titleStyle>
    <p:bodyStyle>
      <a:lvl1pPr marL="342882" indent="-342882" algn="l" defTabSz="457178" rtl="0" eaLnBrk="1" fontAlgn="base" hangingPunct="1">
        <a:spcBef>
          <a:spcPct val="20000"/>
        </a:spcBef>
        <a:spcAft>
          <a:spcPct val="0"/>
        </a:spcAft>
        <a:buFont typeface="Arial" charset="0"/>
        <a:buChar char="•"/>
        <a:defRPr sz="3200" kern="1200">
          <a:solidFill>
            <a:schemeClr val="tx1"/>
          </a:solidFill>
          <a:latin typeface="+mn-lt"/>
          <a:ea typeface="ヒラギノ角ゴ Pro W3" charset="0"/>
          <a:cs typeface="ヒラギノ角ゴ Pro W3" charset="0"/>
        </a:defRPr>
      </a:lvl1pPr>
      <a:lvl2pPr marL="742913" indent="-285737" algn="l" defTabSz="457178" rtl="0" eaLnBrk="1" fontAlgn="base" hangingPunct="1">
        <a:spcBef>
          <a:spcPct val="20000"/>
        </a:spcBef>
        <a:spcAft>
          <a:spcPct val="0"/>
        </a:spcAft>
        <a:buFont typeface="Arial" charset="0"/>
        <a:buChar char="–"/>
        <a:defRPr sz="2800" kern="1200">
          <a:solidFill>
            <a:schemeClr val="tx1"/>
          </a:solidFill>
          <a:latin typeface="+mn-lt"/>
          <a:ea typeface="ヒラギノ角ゴ Pro W3" charset="0"/>
          <a:cs typeface="ヒラギノ角ゴ Pro W3" charset="-128"/>
        </a:defRPr>
      </a:lvl2pPr>
      <a:lvl3pPr marL="1142942" indent="-228589" algn="l" defTabSz="457178" rtl="0" eaLnBrk="1" fontAlgn="base" hangingPunct="1">
        <a:spcBef>
          <a:spcPct val="20000"/>
        </a:spcBef>
        <a:spcAft>
          <a:spcPct val="0"/>
        </a:spcAft>
        <a:buFont typeface="Arial" charset="0"/>
        <a:buChar char="•"/>
        <a:defRPr sz="2400" kern="1200">
          <a:solidFill>
            <a:schemeClr val="tx1"/>
          </a:solidFill>
          <a:latin typeface="+mn-lt"/>
          <a:ea typeface="ヒラギノ角ゴ Pro W3" charset="0"/>
          <a:cs typeface="ヒラギノ角ゴ Pro W3" charset="-128"/>
        </a:defRPr>
      </a:lvl3pPr>
      <a:lvl4pPr marL="1600120" indent="-228589" algn="l" defTabSz="457178" rtl="0" eaLnBrk="1" fontAlgn="base" hangingPunct="1">
        <a:spcBef>
          <a:spcPct val="20000"/>
        </a:spcBef>
        <a:spcAft>
          <a:spcPct val="0"/>
        </a:spcAft>
        <a:buFont typeface="Arial" charset="0"/>
        <a:buChar char="–"/>
        <a:defRPr sz="2000" kern="1200">
          <a:solidFill>
            <a:schemeClr val="tx1"/>
          </a:solidFill>
          <a:latin typeface="+mn-lt"/>
          <a:ea typeface="ヒラギノ角ゴ Pro W3" charset="0"/>
          <a:cs typeface="ヒラギノ角ゴ Pro W3" charset="-128"/>
        </a:defRPr>
      </a:lvl4pPr>
      <a:lvl5pPr marL="2057298" indent="-228589" algn="l" defTabSz="457178" rtl="0" eaLnBrk="1" fontAlgn="base" hangingPunct="1">
        <a:spcBef>
          <a:spcPct val="20000"/>
        </a:spcBef>
        <a:spcAft>
          <a:spcPct val="0"/>
        </a:spcAft>
        <a:buFont typeface="Arial" charset="0"/>
        <a:buChar char="»"/>
        <a:defRPr sz="2000" kern="1200">
          <a:solidFill>
            <a:schemeClr val="tx1"/>
          </a:solidFill>
          <a:latin typeface="+mn-lt"/>
          <a:ea typeface="ヒラギノ角ゴ Pro W3" charset="0"/>
          <a:cs typeface="ヒラギノ角ゴ Pro W3" charset="-128"/>
        </a:defRPr>
      </a:lvl5pPr>
      <a:lvl6pPr marL="2514474" indent="-228589" algn="l" defTabSz="457178" rtl="0" eaLnBrk="1" latinLnBrk="0" hangingPunct="1">
        <a:spcBef>
          <a:spcPct val="20000"/>
        </a:spcBef>
        <a:buFont typeface="Arial"/>
        <a:buChar char="•"/>
        <a:defRPr sz="2000" kern="1200">
          <a:solidFill>
            <a:schemeClr val="tx1"/>
          </a:solidFill>
          <a:latin typeface="+mn-lt"/>
          <a:ea typeface="+mn-ea"/>
          <a:cs typeface="+mn-cs"/>
        </a:defRPr>
      </a:lvl6pPr>
      <a:lvl7pPr marL="2971652" indent="-228589" algn="l" defTabSz="457178"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8"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8" rtl="0" eaLnBrk="1" latinLnBrk="0" hangingPunct="1">
        <a:defRPr sz="1800" kern="1200">
          <a:solidFill>
            <a:schemeClr val="tx1"/>
          </a:solidFill>
          <a:latin typeface="+mn-lt"/>
          <a:ea typeface="+mn-ea"/>
          <a:cs typeface="+mn-cs"/>
        </a:defRPr>
      </a:lvl1pPr>
      <a:lvl2pPr marL="457178" algn="l" defTabSz="457178" rtl="0" eaLnBrk="1" latinLnBrk="0" hangingPunct="1">
        <a:defRPr sz="1800" kern="1200">
          <a:solidFill>
            <a:schemeClr val="tx1"/>
          </a:solidFill>
          <a:latin typeface="+mn-lt"/>
          <a:ea typeface="+mn-ea"/>
          <a:cs typeface="+mn-cs"/>
        </a:defRPr>
      </a:lvl2pPr>
      <a:lvl3pPr marL="914354" algn="l" defTabSz="457178" rtl="0" eaLnBrk="1" latinLnBrk="0" hangingPunct="1">
        <a:defRPr sz="1800" kern="1200">
          <a:solidFill>
            <a:schemeClr val="tx1"/>
          </a:solidFill>
          <a:latin typeface="+mn-lt"/>
          <a:ea typeface="+mn-ea"/>
          <a:cs typeface="+mn-cs"/>
        </a:defRPr>
      </a:lvl3pPr>
      <a:lvl4pPr marL="1371532" algn="l" defTabSz="457178" rtl="0" eaLnBrk="1" latinLnBrk="0" hangingPunct="1">
        <a:defRPr sz="1800" kern="1200">
          <a:solidFill>
            <a:schemeClr val="tx1"/>
          </a:solidFill>
          <a:latin typeface="+mn-lt"/>
          <a:ea typeface="+mn-ea"/>
          <a:cs typeface="+mn-cs"/>
        </a:defRPr>
      </a:lvl4pPr>
      <a:lvl5pPr marL="1828709" algn="l" defTabSz="457178" rtl="0" eaLnBrk="1" latinLnBrk="0" hangingPunct="1">
        <a:defRPr sz="1800" kern="1200">
          <a:solidFill>
            <a:schemeClr val="tx1"/>
          </a:solidFill>
          <a:latin typeface="+mn-lt"/>
          <a:ea typeface="+mn-ea"/>
          <a:cs typeface="+mn-cs"/>
        </a:defRPr>
      </a:lvl5pPr>
      <a:lvl6pPr marL="2285886" algn="l" defTabSz="457178" rtl="0" eaLnBrk="1" latinLnBrk="0" hangingPunct="1">
        <a:defRPr sz="1800" kern="1200">
          <a:solidFill>
            <a:schemeClr val="tx1"/>
          </a:solidFill>
          <a:latin typeface="+mn-lt"/>
          <a:ea typeface="+mn-ea"/>
          <a:cs typeface="+mn-cs"/>
        </a:defRPr>
      </a:lvl6pPr>
      <a:lvl7pPr marL="2743062" algn="l" defTabSz="457178" rtl="0" eaLnBrk="1" latinLnBrk="0" hangingPunct="1">
        <a:defRPr sz="1800" kern="1200">
          <a:solidFill>
            <a:schemeClr val="tx1"/>
          </a:solidFill>
          <a:latin typeface="+mn-lt"/>
          <a:ea typeface="+mn-ea"/>
          <a:cs typeface="+mn-cs"/>
        </a:defRPr>
      </a:lvl7pPr>
      <a:lvl8pPr marL="3200240" algn="l" defTabSz="457178" rtl="0" eaLnBrk="1" latinLnBrk="0" hangingPunct="1">
        <a:defRPr sz="1800" kern="1200">
          <a:solidFill>
            <a:schemeClr val="tx1"/>
          </a:solidFill>
          <a:latin typeface="+mn-lt"/>
          <a:ea typeface="+mn-ea"/>
          <a:cs typeface="+mn-cs"/>
        </a:defRPr>
      </a:lvl8pPr>
      <a:lvl9pPr marL="3657418" algn="l" defTabSz="457178"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50" name="Picture 1"/>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auto">
          <a:xfrm>
            <a:off x="-12440" y="1588"/>
            <a:ext cx="12186807"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8253359"/>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Lst>
  <p:hf hdr="0" ftr="0" dt="0"/>
  <p:txStyles>
    <p:titleStyle>
      <a:lvl1pPr algn="l" defTabSz="457178" rtl="0" eaLnBrk="0" fontAlgn="base" hangingPunct="0">
        <a:spcBef>
          <a:spcPct val="0"/>
        </a:spcBef>
        <a:spcAft>
          <a:spcPct val="0"/>
        </a:spcAft>
        <a:defRPr sz="4400" b="1" kern="1200">
          <a:solidFill>
            <a:schemeClr val="tx1"/>
          </a:solidFill>
          <a:latin typeface="Arial" charset="0"/>
          <a:ea typeface="Arial" charset="0"/>
          <a:cs typeface="Arial" charset="0"/>
        </a:defRPr>
      </a:lvl1pPr>
      <a:lvl2pPr algn="l" defTabSz="457178" rtl="0" eaLnBrk="0" fontAlgn="base" hangingPunct="0">
        <a:spcBef>
          <a:spcPct val="0"/>
        </a:spcBef>
        <a:spcAft>
          <a:spcPct val="0"/>
        </a:spcAft>
        <a:defRPr sz="4400" b="1">
          <a:solidFill>
            <a:schemeClr val="tx1"/>
          </a:solidFill>
          <a:latin typeface="Arial" charset="0"/>
          <a:ea typeface="Arial" charset="0"/>
          <a:cs typeface="Arial" charset="0"/>
        </a:defRPr>
      </a:lvl2pPr>
      <a:lvl3pPr algn="l" defTabSz="457178" rtl="0" eaLnBrk="0" fontAlgn="base" hangingPunct="0">
        <a:spcBef>
          <a:spcPct val="0"/>
        </a:spcBef>
        <a:spcAft>
          <a:spcPct val="0"/>
        </a:spcAft>
        <a:defRPr sz="4400" b="1">
          <a:solidFill>
            <a:schemeClr val="tx1"/>
          </a:solidFill>
          <a:latin typeface="Arial" charset="0"/>
          <a:ea typeface="Arial" charset="0"/>
          <a:cs typeface="Arial" charset="0"/>
        </a:defRPr>
      </a:lvl3pPr>
      <a:lvl4pPr algn="l" defTabSz="457178" rtl="0" eaLnBrk="0" fontAlgn="base" hangingPunct="0">
        <a:spcBef>
          <a:spcPct val="0"/>
        </a:spcBef>
        <a:spcAft>
          <a:spcPct val="0"/>
        </a:spcAft>
        <a:defRPr sz="4400" b="1">
          <a:solidFill>
            <a:schemeClr val="tx1"/>
          </a:solidFill>
          <a:latin typeface="Arial" charset="0"/>
          <a:ea typeface="Arial" charset="0"/>
          <a:cs typeface="Arial" charset="0"/>
        </a:defRPr>
      </a:lvl4pPr>
      <a:lvl5pPr algn="l" defTabSz="457178" rtl="0" eaLnBrk="0" fontAlgn="base" hangingPunct="0">
        <a:spcBef>
          <a:spcPct val="0"/>
        </a:spcBef>
        <a:spcAft>
          <a:spcPct val="0"/>
        </a:spcAft>
        <a:defRPr sz="4400" b="1">
          <a:solidFill>
            <a:schemeClr val="tx1"/>
          </a:solidFill>
          <a:latin typeface="Arial" charset="0"/>
          <a:ea typeface="Arial" charset="0"/>
          <a:cs typeface="Arial" charset="0"/>
        </a:defRPr>
      </a:lvl5pPr>
      <a:lvl6pPr marL="457178" algn="ctr" defTabSz="457178" rtl="0" fontAlgn="base">
        <a:spcBef>
          <a:spcPct val="0"/>
        </a:spcBef>
        <a:spcAft>
          <a:spcPct val="0"/>
        </a:spcAft>
        <a:defRPr sz="4400" b="1">
          <a:solidFill>
            <a:srgbClr val="103058"/>
          </a:solidFill>
          <a:latin typeface="Adobe Caslon Pro Bold" charset="0"/>
          <a:ea typeface="ヒラギノ角ゴ Pro W3" charset="0"/>
        </a:defRPr>
      </a:lvl6pPr>
      <a:lvl7pPr marL="914354" algn="ctr" defTabSz="457178" rtl="0" fontAlgn="base">
        <a:spcBef>
          <a:spcPct val="0"/>
        </a:spcBef>
        <a:spcAft>
          <a:spcPct val="0"/>
        </a:spcAft>
        <a:defRPr sz="4400" b="1">
          <a:solidFill>
            <a:srgbClr val="103058"/>
          </a:solidFill>
          <a:latin typeface="Adobe Caslon Pro Bold" charset="0"/>
          <a:ea typeface="ヒラギノ角ゴ Pro W3" charset="0"/>
        </a:defRPr>
      </a:lvl7pPr>
      <a:lvl8pPr marL="1371532" algn="ctr" defTabSz="457178" rtl="0" fontAlgn="base">
        <a:spcBef>
          <a:spcPct val="0"/>
        </a:spcBef>
        <a:spcAft>
          <a:spcPct val="0"/>
        </a:spcAft>
        <a:defRPr sz="4400" b="1">
          <a:solidFill>
            <a:srgbClr val="103058"/>
          </a:solidFill>
          <a:latin typeface="Adobe Caslon Pro Bold" charset="0"/>
          <a:ea typeface="ヒラギノ角ゴ Pro W3" charset="0"/>
        </a:defRPr>
      </a:lvl8pPr>
      <a:lvl9pPr marL="1828709" algn="ctr" defTabSz="457178" rtl="0" fontAlgn="base">
        <a:spcBef>
          <a:spcPct val="0"/>
        </a:spcBef>
        <a:spcAft>
          <a:spcPct val="0"/>
        </a:spcAft>
        <a:defRPr sz="4400" b="1">
          <a:solidFill>
            <a:srgbClr val="103058"/>
          </a:solidFill>
          <a:latin typeface="Adobe Caslon Pro Bold" charset="0"/>
          <a:ea typeface="ヒラギノ角ゴ Pro W3" charset="0"/>
        </a:defRPr>
      </a:lvl9pPr>
    </p:titleStyle>
    <p:bodyStyle>
      <a:lvl1pPr algn="l" defTabSz="457178" rtl="0" eaLnBrk="0" fontAlgn="base" hangingPunct="0">
        <a:spcBef>
          <a:spcPct val="20000"/>
        </a:spcBef>
        <a:spcAft>
          <a:spcPct val="0"/>
        </a:spcAft>
        <a:buFont typeface="Arial" charset="0"/>
        <a:defRPr sz="3200" kern="1200">
          <a:solidFill>
            <a:schemeClr val="accent1"/>
          </a:solidFill>
          <a:latin typeface="Arial"/>
          <a:ea typeface="ヒラギノ角ゴ Pro W3" charset="0"/>
          <a:cs typeface="Arial"/>
        </a:defRPr>
      </a:lvl1pPr>
      <a:lvl2pPr marL="914354" indent="-457178" algn="l" defTabSz="457178" rtl="0" eaLnBrk="0" fontAlgn="base" hangingPunct="0">
        <a:spcBef>
          <a:spcPct val="20000"/>
        </a:spcBef>
        <a:spcAft>
          <a:spcPct val="0"/>
        </a:spcAft>
        <a:buFont typeface="Arial" charset="0"/>
        <a:buChar char="•"/>
        <a:defRPr sz="2800" kern="1200">
          <a:solidFill>
            <a:schemeClr val="accent1"/>
          </a:solidFill>
          <a:latin typeface="Arial"/>
          <a:ea typeface="ヒラギノ角ゴ Pro W3" charset="0"/>
          <a:cs typeface="Arial"/>
        </a:defRPr>
      </a:lvl2pPr>
      <a:lvl3pPr marL="1257238" indent="-342882" algn="l" defTabSz="457178" rtl="0" eaLnBrk="0" fontAlgn="base" hangingPunct="0">
        <a:spcBef>
          <a:spcPct val="20000"/>
        </a:spcBef>
        <a:spcAft>
          <a:spcPct val="0"/>
        </a:spcAft>
        <a:buFont typeface="Lucida Grande" charset="0"/>
        <a:buChar char="-"/>
        <a:defRPr sz="2400" kern="1200">
          <a:solidFill>
            <a:schemeClr val="accent1"/>
          </a:solidFill>
          <a:latin typeface="Arial"/>
          <a:ea typeface="ヒラギノ角ゴ Pro W3" charset="0"/>
          <a:cs typeface="Arial"/>
        </a:defRPr>
      </a:lvl3pPr>
      <a:lvl4pPr marL="1714414" indent="-342882" algn="l" defTabSz="457178" rtl="0" eaLnBrk="0" fontAlgn="base" hangingPunct="0">
        <a:spcBef>
          <a:spcPct val="20000"/>
        </a:spcBef>
        <a:spcAft>
          <a:spcPct val="0"/>
        </a:spcAft>
        <a:buFont typeface="Arial" charset="0"/>
        <a:buChar char="•"/>
        <a:defRPr sz="2000" kern="1200">
          <a:solidFill>
            <a:schemeClr val="accent1"/>
          </a:solidFill>
          <a:latin typeface="Arial"/>
          <a:ea typeface="ヒラギノ角ゴ Pro W3" charset="0"/>
          <a:cs typeface="Arial"/>
        </a:defRPr>
      </a:lvl4pPr>
      <a:lvl5pPr marL="2057298" indent="-228589" algn="l" defTabSz="457178" rtl="0" eaLnBrk="0" fontAlgn="base" hangingPunct="0">
        <a:spcBef>
          <a:spcPct val="20000"/>
        </a:spcBef>
        <a:spcAft>
          <a:spcPct val="0"/>
        </a:spcAft>
        <a:buFont typeface="Arial" charset="0"/>
        <a:buChar char="»"/>
        <a:defRPr sz="2000" kern="1200">
          <a:solidFill>
            <a:schemeClr val="accent1"/>
          </a:solidFill>
          <a:latin typeface="Arial"/>
          <a:ea typeface="ヒラギノ角ゴ Pro W3" charset="0"/>
          <a:cs typeface="Arial"/>
        </a:defRPr>
      </a:lvl5pPr>
      <a:lvl6pPr marL="2514474" indent="-228589" algn="l" defTabSz="457178" rtl="0" eaLnBrk="1" latinLnBrk="0" hangingPunct="1">
        <a:spcBef>
          <a:spcPct val="20000"/>
        </a:spcBef>
        <a:buFont typeface="Arial"/>
        <a:buChar char="•"/>
        <a:defRPr sz="2000" kern="1200">
          <a:solidFill>
            <a:schemeClr val="tx1"/>
          </a:solidFill>
          <a:latin typeface="+mn-lt"/>
          <a:ea typeface="+mn-ea"/>
          <a:cs typeface="+mn-cs"/>
        </a:defRPr>
      </a:lvl6pPr>
      <a:lvl7pPr marL="2971652" indent="-228589" algn="l" defTabSz="457178"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8"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8" rtl="0" eaLnBrk="1" latinLnBrk="0" hangingPunct="1">
        <a:defRPr sz="1800" kern="1200">
          <a:solidFill>
            <a:schemeClr val="tx1"/>
          </a:solidFill>
          <a:latin typeface="+mn-lt"/>
          <a:ea typeface="+mn-ea"/>
          <a:cs typeface="+mn-cs"/>
        </a:defRPr>
      </a:lvl1pPr>
      <a:lvl2pPr marL="457178" algn="l" defTabSz="457178" rtl="0" eaLnBrk="1" latinLnBrk="0" hangingPunct="1">
        <a:defRPr sz="1800" kern="1200">
          <a:solidFill>
            <a:schemeClr val="tx1"/>
          </a:solidFill>
          <a:latin typeface="+mn-lt"/>
          <a:ea typeface="+mn-ea"/>
          <a:cs typeface="+mn-cs"/>
        </a:defRPr>
      </a:lvl2pPr>
      <a:lvl3pPr marL="914354" algn="l" defTabSz="457178" rtl="0" eaLnBrk="1" latinLnBrk="0" hangingPunct="1">
        <a:defRPr sz="1800" kern="1200">
          <a:solidFill>
            <a:schemeClr val="tx1"/>
          </a:solidFill>
          <a:latin typeface="+mn-lt"/>
          <a:ea typeface="+mn-ea"/>
          <a:cs typeface="+mn-cs"/>
        </a:defRPr>
      </a:lvl3pPr>
      <a:lvl4pPr marL="1371532" algn="l" defTabSz="457178" rtl="0" eaLnBrk="1" latinLnBrk="0" hangingPunct="1">
        <a:defRPr sz="1800" kern="1200">
          <a:solidFill>
            <a:schemeClr val="tx1"/>
          </a:solidFill>
          <a:latin typeface="+mn-lt"/>
          <a:ea typeface="+mn-ea"/>
          <a:cs typeface="+mn-cs"/>
        </a:defRPr>
      </a:lvl4pPr>
      <a:lvl5pPr marL="1828709" algn="l" defTabSz="457178" rtl="0" eaLnBrk="1" latinLnBrk="0" hangingPunct="1">
        <a:defRPr sz="1800" kern="1200">
          <a:solidFill>
            <a:schemeClr val="tx1"/>
          </a:solidFill>
          <a:latin typeface="+mn-lt"/>
          <a:ea typeface="+mn-ea"/>
          <a:cs typeface="+mn-cs"/>
        </a:defRPr>
      </a:lvl5pPr>
      <a:lvl6pPr marL="2285886" algn="l" defTabSz="457178" rtl="0" eaLnBrk="1" latinLnBrk="0" hangingPunct="1">
        <a:defRPr sz="1800" kern="1200">
          <a:solidFill>
            <a:schemeClr val="tx1"/>
          </a:solidFill>
          <a:latin typeface="+mn-lt"/>
          <a:ea typeface="+mn-ea"/>
          <a:cs typeface="+mn-cs"/>
        </a:defRPr>
      </a:lvl6pPr>
      <a:lvl7pPr marL="2743062" algn="l" defTabSz="457178" rtl="0" eaLnBrk="1" latinLnBrk="0" hangingPunct="1">
        <a:defRPr sz="1800" kern="1200">
          <a:solidFill>
            <a:schemeClr val="tx1"/>
          </a:solidFill>
          <a:latin typeface="+mn-lt"/>
          <a:ea typeface="+mn-ea"/>
          <a:cs typeface="+mn-cs"/>
        </a:defRPr>
      </a:lvl7pPr>
      <a:lvl8pPr marL="3200240" algn="l" defTabSz="457178" rtl="0" eaLnBrk="1" latinLnBrk="0" hangingPunct="1">
        <a:defRPr sz="1800" kern="1200">
          <a:solidFill>
            <a:schemeClr val="tx1"/>
          </a:solidFill>
          <a:latin typeface="+mn-lt"/>
          <a:ea typeface="+mn-ea"/>
          <a:cs typeface="+mn-cs"/>
        </a:defRPr>
      </a:lvl8pPr>
      <a:lvl9pPr marL="3657418" algn="l" defTabSz="457178"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122" name="Picture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 y="0"/>
            <a:ext cx="1218723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4298242"/>
      </p:ext>
    </p:extLst>
  </p:cSld>
  <p:clrMap bg1="lt1" tx1="dk1" bg2="lt2" tx2="dk2" accent1="accent1" accent2="accent2" accent3="accent3" accent4="accent4" accent5="accent5" accent6="accent6" hlink="hlink" folHlink="folHlink"/>
  <p:sldLayoutIdLst>
    <p:sldLayoutId id="2147483678" r:id="rId1"/>
  </p:sldLayoutIdLst>
  <p:hf hdr="0" ftr="0" dt="0"/>
  <p:txStyles>
    <p:titleStyle>
      <a:lvl1pPr algn="ctr" defTabSz="457178" rtl="0" eaLnBrk="0" fontAlgn="base" hangingPunct="0">
        <a:spcBef>
          <a:spcPct val="0"/>
        </a:spcBef>
        <a:spcAft>
          <a:spcPct val="0"/>
        </a:spcAft>
        <a:defRPr sz="3600" b="1" kern="1200">
          <a:solidFill>
            <a:schemeClr val="bg1"/>
          </a:solidFill>
          <a:latin typeface="Gill Sans MT"/>
          <a:ea typeface="ヒラギノ角ゴ Pro W3" charset="0"/>
          <a:cs typeface="Gill Sans MT"/>
        </a:defRPr>
      </a:lvl1pPr>
      <a:lvl2pPr algn="ctr" defTabSz="457178" rtl="0" eaLnBrk="0" fontAlgn="base" hangingPunct="0">
        <a:spcBef>
          <a:spcPct val="0"/>
        </a:spcBef>
        <a:spcAft>
          <a:spcPct val="0"/>
        </a:spcAft>
        <a:defRPr sz="3600" b="1">
          <a:solidFill>
            <a:schemeClr val="bg1"/>
          </a:solidFill>
          <a:latin typeface="Gill Sans MT" charset="0"/>
          <a:ea typeface="ヒラギノ角ゴ Pro W3" charset="0"/>
          <a:cs typeface="Gill Sans MT" charset="0"/>
        </a:defRPr>
      </a:lvl2pPr>
      <a:lvl3pPr algn="ctr" defTabSz="457178" rtl="0" eaLnBrk="0" fontAlgn="base" hangingPunct="0">
        <a:spcBef>
          <a:spcPct val="0"/>
        </a:spcBef>
        <a:spcAft>
          <a:spcPct val="0"/>
        </a:spcAft>
        <a:defRPr sz="3600" b="1">
          <a:solidFill>
            <a:schemeClr val="bg1"/>
          </a:solidFill>
          <a:latin typeface="Gill Sans MT" charset="0"/>
          <a:ea typeface="ヒラギノ角ゴ Pro W3" charset="0"/>
          <a:cs typeface="Gill Sans MT" charset="0"/>
        </a:defRPr>
      </a:lvl3pPr>
      <a:lvl4pPr algn="ctr" defTabSz="457178" rtl="0" eaLnBrk="0" fontAlgn="base" hangingPunct="0">
        <a:spcBef>
          <a:spcPct val="0"/>
        </a:spcBef>
        <a:spcAft>
          <a:spcPct val="0"/>
        </a:spcAft>
        <a:defRPr sz="3600" b="1">
          <a:solidFill>
            <a:schemeClr val="bg1"/>
          </a:solidFill>
          <a:latin typeface="Gill Sans MT" charset="0"/>
          <a:ea typeface="ヒラギノ角ゴ Pro W3" charset="0"/>
          <a:cs typeface="Gill Sans MT" charset="0"/>
        </a:defRPr>
      </a:lvl4pPr>
      <a:lvl5pPr algn="ctr" defTabSz="457178" rtl="0" eaLnBrk="0" fontAlgn="base" hangingPunct="0">
        <a:spcBef>
          <a:spcPct val="0"/>
        </a:spcBef>
        <a:spcAft>
          <a:spcPct val="0"/>
        </a:spcAft>
        <a:defRPr sz="3600" b="1">
          <a:solidFill>
            <a:schemeClr val="bg1"/>
          </a:solidFill>
          <a:latin typeface="Gill Sans MT" charset="0"/>
          <a:ea typeface="ヒラギノ角ゴ Pro W3" charset="0"/>
          <a:cs typeface="Gill Sans MT" charset="0"/>
        </a:defRPr>
      </a:lvl5pPr>
      <a:lvl6pPr marL="457178" algn="ctr" defTabSz="457178" rtl="0" fontAlgn="base">
        <a:spcBef>
          <a:spcPct val="0"/>
        </a:spcBef>
        <a:spcAft>
          <a:spcPct val="0"/>
        </a:spcAft>
        <a:defRPr sz="3600" b="1">
          <a:solidFill>
            <a:schemeClr val="bg1"/>
          </a:solidFill>
          <a:latin typeface="Gill Sans MT" charset="0"/>
          <a:ea typeface="ヒラギノ角ゴ Pro W3" charset="0"/>
        </a:defRPr>
      </a:lvl6pPr>
      <a:lvl7pPr marL="914354" algn="ctr" defTabSz="457178" rtl="0" fontAlgn="base">
        <a:spcBef>
          <a:spcPct val="0"/>
        </a:spcBef>
        <a:spcAft>
          <a:spcPct val="0"/>
        </a:spcAft>
        <a:defRPr sz="3600" b="1">
          <a:solidFill>
            <a:schemeClr val="bg1"/>
          </a:solidFill>
          <a:latin typeface="Gill Sans MT" charset="0"/>
          <a:ea typeface="ヒラギノ角ゴ Pro W3" charset="0"/>
        </a:defRPr>
      </a:lvl7pPr>
      <a:lvl8pPr marL="1371532" algn="ctr" defTabSz="457178" rtl="0" fontAlgn="base">
        <a:spcBef>
          <a:spcPct val="0"/>
        </a:spcBef>
        <a:spcAft>
          <a:spcPct val="0"/>
        </a:spcAft>
        <a:defRPr sz="3600" b="1">
          <a:solidFill>
            <a:schemeClr val="bg1"/>
          </a:solidFill>
          <a:latin typeface="Gill Sans MT" charset="0"/>
          <a:ea typeface="ヒラギノ角ゴ Pro W3" charset="0"/>
        </a:defRPr>
      </a:lvl8pPr>
      <a:lvl9pPr marL="1828709" algn="ctr" defTabSz="457178" rtl="0" fontAlgn="base">
        <a:spcBef>
          <a:spcPct val="0"/>
        </a:spcBef>
        <a:spcAft>
          <a:spcPct val="0"/>
        </a:spcAft>
        <a:defRPr sz="3600" b="1">
          <a:solidFill>
            <a:schemeClr val="bg1"/>
          </a:solidFill>
          <a:latin typeface="Gill Sans MT" charset="0"/>
          <a:ea typeface="ヒラギノ角ゴ Pro W3" charset="0"/>
        </a:defRPr>
      </a:lvl9pPr>
    </p:titleStyle>
    <p:bodyStyle>
      <a:lvl1pPr marL="342882" indent="-342882" algn="l" defTabSz="457178" rtl="0" eaLnBrk="0" fontAlgn="base" hangingPunct="0">
        <a:spcBef>
          <a:spcPct val="20000"/>
        </a:spcBef>
        <a:spcAft>
          <a:spcPct val="0"/>
        </a:spcAft>
        <a:buFont typeface="Arial" charset="0"/>
        <a:buChar char="•"/>
        <a:defRPr sz="3200" kern="1200">
          <a:solidFill>
            <a:srgbClr val="FFFFFF"/>
          </a:solidFill>
          <a:latin typeface="Gill Sans MT"/>
          <a:ea typeface="ヒラギノ角ゴ Pro W3" charset="0"/>
          <a:cs typeface="Gill Sans MT"/>
        </a:defRPr>
      </a:lvl1pPr>
      <a:lvl2pPr marL="742913" indent="-285737" algn="l" defTabSz="457178" rtl="0" eaLnBrk="0" fontAlgn="base" hangingPunct="0">
        <a:spcBef>
          <a:spcPct val="20000"/>
        </a:spcBef>
        <a:spcAft>
          <a:spcPct val="0"/>
        </a:spcAft>
        <a:buFont typeface="Arial" charset="0"/>
        <a:buChar char="–"/>
        <a:defRPr sz="2800" kern="1200">
          <a:solidFill>
            <a:srgbClr val="FFFFFF"/>
          </a:solidFill>
          <a:latin typeface="Gill Sans MT"/>
          <a:ea typeface="ヒラギノ角ゴ Pro W3" charset="0"/>
          <a:cs typeface="Gill Sans MT"/>
        </a:defRPr>
      </a:lvl2pPr>
      <a:lvl3pPr marL="1142942" indent="-228589" algn="l" defTabSz="457178" rtl="0" eaLnBrk="0" fontAlgn="base" hangingPunct="0">
        <a:spcBef>
          <a:spcPct val="20000"/>
        </a:spcBef>
        <a:spcAft>
          <a:spcPct val="0"/>
        </a:spcAft>
        <a:buFont typeface="Arial" charset="0"/>
        <a:buChar char="•"/>
        <a:defRPr sz="2400" kern="1200">
          <a:solidFill>
            <a:srgbClr val="FFFFFF"/>
          </a:solidFill>
          <a:latin typeface="Gill Sans MT"/>
          <a:ea typeface="ヒラギノ角ゴ Pro W3" charset="0"/>
          <a:cs typeface="Gill Sans MT"/>
        </a:defRPr>
      </a:lvl3pPr>
      <a:lvl4pPr marL="1600120" indent="-228589" algn="l" defTabSz="457178" rtl="0" eaLnBrk="0" fontAlgn="base" hangingPunct="0">
        <a:spcBef>
          <a:spcPct val="20000"/>
        </a:spcBef>
        <a:spcAft>
          <a:spcPct val="0"/>
        </a:spcAft>
        <a:buFont typeface="Arial" charset="0"/>
        <a:buChar char="–"/>
        <a:defRPr sz="2000" kern="1200">
          <a:solidFill>
            <a:srgbClr val="FFFFFF"/>
          </a:solidFill>
          <a:latin typeface="Gill Sans MT"/>
          <a:ea typeface="ヒラギノ角ゴ Pro W3" charset="0"/>
          <a:cs typeface="Gill Sans MT"/>
        </a:defRPr>
      </a:lvl4pPr>
      <a:lvl5pPr marL="2057298" indent="-228589" algn="l" defTabSz="457178" rtl="0" eaLnBrk="0" fontAlgn="base" hangingPunct="0">
        <a:spcBef>
          <a:spcPct val="20000"/>
        </a:spcBef>
        <a:spcAft>
          <a:spcPct val="0"/>
        </a:spcAft>
        <a:buFont typeface="Arial" charset="0"/>
        <a:buChar char="»"/>
        <a:defRPr sz="2000" kern="1200">
          <a:solidFill>
            <a:srgbClr val="FFFFFF"/>
          </a:solidFill>
          <a:latin typeface="Gill Sans MT"/>
          <a:ea typeface="ヒラギノ角ゴ Pro W3" charset="0"/>
          <a:cs typeface="Gill Sans MT"/>
        </a:defRPr>
      </a:lvl5pPr>
      <a:lvl6pPr marL="2514474" indent="-228589" algn="l" defTabSz="457178" rtl="0" eaLnBrk="1" latinLnBrk="0" hangingPunct="1">
        <a:spcBef>
          <a:spcPct val="20000"/>
        </a:spcBef>
        <a:buFont typeface="Arial"/>
        <a:buChar char="•"/>
        <a:defRPr sz="2000" kern="1200">
          <a:solidFill>
            <a:schemeClr val="tx1"/>
          </a:solidFill>
          <a:latin typeface="+mn-lt"/>
          <a:ea typeface="+mn-ea"/>
          <a:cs typeface="+mn-cs"/>
        </a:defRPr>
      </a:lvl6pPr>
      <a:lvl7pPr marL="2971652" indent="-228589" algn="l" defTabSz="457178"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8"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8" rtl="0" eaLnBrk="1" latinLnBrk="0" hangingPunct="1">
        <a:defRPr sz="1800" kern="1200">
          <a:solidFill>
            <a:schemeClr val="tx1"/>
          </a:solidFill>
          <a:latin typeface="+mn-lt"/>
          <a:ea typeface="+mn-ea"/>
          <a:cs typeface="+mn-cs"/>
        </a:defRPr>
      </a:lvl1pPr>
      <a:lvl2pPr marL="457178" algn="l" defTabSz="457178" rtl="0" eaLnBrk="1" latinLnBrk="0" hangingPunct="1">
        <a:defRPr sz="1800" kern="1200">
          <a:solidFill>
            <a:schemeClr val="tx1"/>
          </a:solidFill>
          <a:latin typeface="+mn-lt"/>
          <a:ea typeface="+mn-ea"/>
          <a:cs typeface="+mn-cs"/>
        </a:defRPr>
      </a:lvl2pPr>
      <a:lvl3pPr marL="914354" algn="l" defTabSz="457178" rtl="0" eaLnBrk="1" latinLnBrk="0" hangingPunct="1">
        <a:defRPr sz="1800" kern="1200">
          <a:solidFill>
            <a:schemeClr val="tx1"/>
          </a:solidFill>
          <a:latin typeface="+mn-lt"/>
          <a:ea typeface="+mn-ea"/>
          <a:cs typeface="+mn-cs"/>
        </a:defRPr>
      </a:lvl3pPr>
      <a:lvl4pPr marL="1371532" algn="l" defTabSz="457178" rtl="0" eaLnBrk="1" latinLnBrk="0" hangingPunct="1">
        <a:defRPr sz="1800" kern="1200">
          <a:solidFill>
            <a:schemeClr val="tx1"/>
          </a:solidFill>
          <a:latin typeface="+mn-lt"/>
          <a:ea typeface="+mn-ea"/>
          <a:cs typeface="+mn-cs"/>
        </a:defRPr>
      </a:lvl4pPr>
      <a:lvl5pPr marL="1828709" algn="l" defTabSz="457178" rtl="0" eaLnBrk="1" latinLnBrk="0" hangingPunct="1">
        <a:defRPr sz="1800" kern="1200">
          <a:solidFill>
            <a:schemeClr val="tx1"/>
          </a:solidFill>
          <a:latin typeface="+mn-lt"/>
          <a:ea typeface="+mn-ea"/>
          <a:cs typeface="+mn-cs"/>
        </a:defRPr>
      </a:lvl5pPr>
      <a:lvl6pPr marL="2285886" algn="l" defTabSz="457178" rtl="0" eaLnBrk="1" latinLnBrk="0" hangingPunct="1">
        <a:defRPr sz="1800" kern="1200">
          <a:solidFill>
            <a:schemeClr val="tx1"/>
          </a:solidFill>
          <a:latin typeface="+mn-lt"/>
          <a:ea typeface="+mn-ea"/>
          <a:cs typeface="+mn-cs"/>
        </a:defRPr>
      </a:lvl6pPr>
      <a:lvl7pPr marL="2743062" algn="l" defTabSz="457178" rtl="0" eaLnBrk="1" latinLnBrk="0" hangingPunct="1">
        <a:defRPr sz="1800" kern="1200">
          <a:solidFill>
            <a:schemeClr val="tx1"/>
          </a:solidFill>
          <a:latin typeface="+mn-lt"/>
          <a:ea typeface="+mn-ea"/>
          <a:cs typeface="+mn-cs"/>
        </a:defRPr>
      </a:lvl7pPr>
      <a:lvl8pPr marL="3200240" algn="l" defTabSz="457178" rtl="0" eaLnBrk="1" latinLnBrk="0" hangingPunct="1">
        <a:defRPr sz="1800" kern="1200">
          <a:solidFill>
            <a:schemeClr val="tx1"/>
          </a:solidFill>
          <a:latin typeface="+mn-lt"/>
          <a:ea typeface="+mn-ea"/>
          <a:cs typeface="+mn-cs"/>
        </a:defRPr>
      </a:lvl8pPr>
      <a:lvl9pPr marL="3657418" algn="l" defTabSz="4571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57812" y="2240361"/>
            <a:ext cx="8490857" cy="1909763"/>
          </a:xfrm>
        </p:spPr>
        <p:txBody>
          <a:bodyPr>
            <a:normAutofit/>
          </a:bodyPr>
          <a:lstStyle/>
          <a:p>
            <a:r>
              <a:rPr lang="en-US" dirty="0"/>
              <a:t>SISC Small Group Kickoff</a:t>
            </a:r>
          </a:p>
        </p:txBody>
      </p:sp>
      <p:sp>
        <p:nvSpPr>
          <p:cNvPr id="3" name="Subtitle 2"/>
          <p:cNvSpPr>
            <a:spLocks noGrp="1"/>
          </p:cNvSpPr>
          <p:nvPr>
            <p:ph type="subTitle" idx="1"/>
          </p:nvPr>
        </p:nvSpPr>
        <p:spPr>
          <a:xfrm>
            <a:off x="2257813" y="4473908"/>
            <a:ext cx="8490857" cy="1655762"/>
          </a:xfrm>
        </p:spPr>
        <p:txBody>
          <a:bodyPr/>
          <a:lstStyle/>
          <a:p>
            <a:r>
              <a:rPr lang="en-US" dirty="0"/>
              <a:t>AIRA</a:t>
            </a:r>
          </a:p>
        </p:txBody>
      </p:sp>
    </p:spTree>
    <p:extLst>
      <p:ext uri="{BB962C8B-B14F-4D97-AF65-F5344CB8AC3E}">
        <p14:creationId xmlns:p14="http://schemas.microsoft.com/office/powerpoint/2010/main" val="1500348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5A9A3-3670-49AF-AAC5-EB3C81314D31}"/>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4F33342E-0F1F-491B-8981-6E50101D9E2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679959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201A49-0AD2-419F-B314-7E0315F2DDAC}"/>
              </a:ext>
            </a:extLst>
          </p:cNvPr>
          <p:cNvSpPr>
            <a:spLocks noGrp="1"/>
          </p:cNvSpPr>
          <p:nvPr>
            <p:ph type="title"/>
          </p:nvPr>
        </p:nvSpPr>
        <p:spPr/>
        <p:txBody>
          <a:bodyPr/>
          <a:lstStyle/>
          <a:p>
            <a:r>
              <a:rPr lang="en-US" dirty="0"/>
              <a:t>Topic Introduction</a:t>
            </a:r>
          </a:p>
        </p:txBody>
      </p:sp>
      <p:sp>
        <p:nvSpPr>
          <p:cNvPr id="5" name="Text Placeholder 4">
            <a:extLst>
              <a:ext uri="{FF2B5EF4-FFF2-40B4-BE49-F238E27FC236}">
                <a16:creationId xmlns:a16="http://schemas.microsoft.com/office/drawing/2014/main" id="{2FED9DB4-83A0-4F9A-A0B2-E7A53800A47F}"/>
              </a:ext>
            </a:extLst>
          </p:cNvPr>
          <p:cNvSpPr>
            <a:spLocks noGrp="1"/>
          </p:cNvSpPr>
          <p:nvPr>
            <p:ph type="body" idx="1"/>
          </p:nvPr>
        </p:nvSpPr>
        <p:spPr/>
        <p:txBody>
          <a:bodyPr/>
          <a:lstStyle/>
          <a:p>
            <a:r>
              <a:rPr lang="en-US" dirty="0"/>
              <a:t>Jane Lammers</a:t>
            </a:r>
          </a:p>
        </p:txBody>
      </p:sp>
    </p:spTree>
    <p:extLst>
      <p:ext uri="{BB962C8B-B14F-4D97-AF65-F5344CB8AC3E}">
        <p14:creationId xmlns:p14="http://schemas.microsoft.com/office/powerpoint/2010/main" val="1337268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85B80-A272-4136-83FE-7FE65FECA0AE}"/>
              </a:ext>
            </a:extLst>
          </p:cNvPr>
          <p:cNvSpPr>
            <a:spLocks noGrp="1"/>
          </p:cNvSpPr>
          <p:nvPr>
            <p:ph type="title"/>
          </p:nvPr>
        </p:nvSpPr>
        <p:spPr/>
        <p:txBody>
          <a:bodyPr/>
          <a:lstStyle/>
          <a:p>
            <a:r>
              <a:rPr lang="en-US" dirty="0"/>
              <a:t>Discussion</a:t>
            </a:r>
          </a:p>
        </p:txBody>
      </p:sp>
      <p:sp>
        <p:nvSpPr>
          <p:cNvPr id="3" name="Text Placeholder 2">
            <a:extLst>
              <a:ext uri="{FF2B5EF4-FFF2-40B4-BE49-F238E27FC236}">
                <a16:creationId xmlns:a16="http://schemas.microsoft.com/office/drawing/2014/main" id="{446D2655-E2FA-4D7E-844C-8BE7B0D6E527}"/>
              </a:ext>
            </a:extLst>
          </p:cNvPr>
          <p:cNvSpPr>
            <a:spLocks noGrp="1"/>
          </p:cNvSpPr>
          <p:nvPr>
            <p:ph type="body" idx="1"/>
          </p:nvPr>
        </p:nvSpPr>
        <p:spPr/>
        <p:txBody>
          <a:bodyPr/>
          <a:lstStyle/>
          <a:p>
            <a:r>
              <a:rPr lang="en-US" dirty="0"/>
              <a:t>Jane Lammers</a:t>
            </a:r>
          </a:p>
        </p:txBody>
      </p:sp>
    </p:spTree>
    <p:extLst>
      <p:ext uri="{BB962C8B-B14F-4D97-AF65-F5344CB8AC3E}">
        <p14:creationId xmlns:p14="http://schemas.microsoft.com/office/powerpoint/2010/main" val="3476042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DB2A7A-7850-49A3-A9E5-F74D4D216F3F}"/>
              </a:ext>
            </a:extLst>
          </p:cNvPr>
          <p:cNvSpPr>
            <a:spLocks noGrp="1"/>
          </p:cNvSpPr>
          <p:nvPr>
            <p:ph type="title"/>
          </p:nvPr>
        </p:nvSpPr>
        <p:spPr/>
        <p:txBody>
          <a:bodyPr/>
          <a:lstStyle/>
          <a:p>
            <a:r>
              <a:rPr lang="en-US" dirty="0"/>
              <a:t>Scope for Small Group</a:t>
            </a:r>
          </a:p>
        </p:txBody>
      </p:sp>
      <p:sp>
        <p:nvSpPr>
          <p:cNvPr id="5" name="Content Placeholder 4">
            <a:extLst>
              <a:ext uri="{FF2B5EF4-FFF2-40B4-BE49-F238E27FC236}">
                <a16:creationId xmlns:a16="http://schemas.microsoft.com/office/drawing/2014/main" id="{2CFE7BEB-F056-44EA-B102-8ADA8BE53E57}"/>
              </a:ext>
            </a:extLst>
          </p:cNvPr>
          <p:cNvSpPr>
            <a:spLocks noGrp="1"/>
          </p:cNvSpPr>
          <p:nvPr>
            <p:ph idx="1"/>
          </p:nvPr>
        </p:nvSpPr>
        <p:spPr/>
        <p:txBody>
          <a:bodyPr>
            <a:normAutofit fontScale="85000" lnSpcReduction="20000"/>
          </a:bodyPr>
          <a:lstStyle/>
          <a:p>
            <a:r>
              <a:rPr lang="en-US" dirty="0"/>
              <a:t>In Scope</a:t>
            </a:r>
          </a:p>
          <a:p>
            <a:pPr lvl="1"/>
            <a:r>
              <a:rPr lang="en-US" dirty="0"/>
              <a:t>ERR-5: Adding new codes to list</a:t>
            </a:r>
          </a:p>
          <a:p>
            <a:pPr lvl="2"/>
            <a:r>
              <a:rPr lang="en-US" dirty="0"/>
              <a:t>Minor changes to existing codes possible</a:t>
            </a:r>
          </a:p>
          <a:p>
            <a:pPr lvl="1"/>
            <a:r>
              <a:rPr lang="en-US" dirty="0"/>
              <a:t>Meta Information</a:t>
            </a:r>
          </a:p>
          <a:p>
            <a:pPr lvl="2"/>
            <a:r>
              <a:rPr lang="en-US" dirty="0"/>
              <a:t>Cross linking with Data Validation Guide - Link to specific section in a guide</a:t>
            </a:r>
          </a:p>
          <a:p>
            <a:pPr lvl="2"/>
            <a:r>
              <a:rPr lang="en-US" dirty="0"/>
              <a:t>Flag items that are clinically possible so should not ever be hard errors</a:t>
            </a:r>
          </a:p>
          <a:p>
            <a:pPr lvl="2"/>
            <a:r>
              <a:rPr lang="en-US" dirty="0"/>
              <a:t>Actor/Action – could get some feedback from IIP</a:t>
            </a:r>
          </a:p>
          <a:p>
            <a:pPr lvl="3"/>
            <a:r>
              <a:rPr lang="en-US" dirty="0"/>
              <a:t>Look at Actor terms/types</a:t>
            </a:r>
          </a:p>
          <a:p>
            <a:r>
              <a:rPr lang="en-US" dirty="0"/>
              <a:t>Out of Scope</a:t>
            </a:r>
          </a:p>
          <a:p>
            <a:pPr lvl="1"/>
            <a:r>
              <a:rPr lang="en-US" dirty="0"/>
              <a:t>Severity</a:t>
            </a:r>
          </a:p>
          <a:p>
            <a:pPr lvl="1"/>
            <a:r>
              <a:rPr lang="en-US" dirty="0"/>
              <a:t>ERR-3 </a:t>
            </a:r>
          </a:p>
          <a:p>
            <a:r>
              <a:rPr lang="en-US" dirty="0"/>
              <a:t>In or Out ? </a:t>
            </a:r>
          </a:p>
          <a:p>
            <a:pPr lvl="1"/>
            <a:r>
              <a:rPr lang="en-US" dirty="0"/>
              <a:t>ERR-7 Diagnostic Information</a:t>
            </a:r>
          </a:p>
          <a:p>
            <a:pPr lvl="1"/>
            <a:r>
              <a:rPr lang="en-US" dirty="0"/>
              <a:t>ERR-8</a:t>
            </a:r>
          </a:p>
          <a:p>
            <a:pPr lvl="1"/>
            <a:r>
              <a:rPr lang="en-US" dirty="0"/>
              <a:t>ERR-9</a:t>
            </a:r>
          </a:p>
          <a:p>
            <a:endParaRPr lang="en-US" dirty="0"/>
          </a:p>
        </p:txBody>
      </p:sp>
    </p:spTree>
    <p:extLst>
      <p:ext uri="{BB962C8B-B14F-4D97-AF65-F5344CB8AC3E}">
        <p14:creationId xmlns:p14="http://schemas.microsoft.com/office/powerpoint/2010/main" val="3692160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AEC9B-21C7-42F1-A8D5-B8A89469B7C3}"/>
              </a:ext>
            </a:extLst>
          </p:cNvPr>
          <p:cNvSpPr>
            <a:spLocks noGrp="1"/>
          </p:cNvSpPr>
          <p:nvPr>
            <p:ph type="title"/>
          </p:nvPr>
        </p:nvSpPr>
        <p:spPr/>
        <p:txBody>
          <a:bodyPr/>
          <a:lstStyle/>
          <a:p>
            <a:r>
              <a:rPr lang="en-US" dirty="0"/>
              <a:t>Meeting Dates</a:t>
            </a:r>
          </a:p>
        </p:txBody>
      </p:sp>
      <p:sp>
        <p:nvSpPr>
          <p:cNvPr id="3" name="Content Placeholder 2">
            <a:extLst>
              <a:ext uri="{FF2B5EF4-FFF2-40B4-BE49-F238E27FC236}">
                <a16:creationId xmlns:a16="http://schemas.microsoft.com/office/drawing/2014/main" id="{DD9E182D-5AAF-427C-BD4D-C8D2A25E25ED}"/>
              </a:ext>
            </a:extLst>
          </p:cNvPr>
          <p:cNvSpPr>
            <a:spLocks noGrp="1"/>
          </p:cNvSpPr>
          <p:nvPr>
            <p:ph idx="1"/>
          </p:nvPr>
        </p:nvSpPr>
        <p:spPr/>
        <p:txBody>
          <a:bodyPr/>
          <a:lstStyle/>
          <a:p>
            <a:r>
              <a:rPr lang="en-US" dirty="0"/>
              <a:t>Two or three meetings in the next two weeks</a:t>
            </a:r>
          </a:p>
          <a:p>
            <a:pPr lvl="1"/>
            <a:r>
              <a:rPr lang="en-US" dirty="0"/>
              <a:t>Ask on the group and set times now</a:t>
            </a:r>
          </a:p>
          <a:p>
            <a:r>
              <a:rPr lang="en-US" dirty="0"/>
              <a:t>Virtual Day</a:t>
            </a:r>
          </a:p>
          <a:p>
            <a:pPr lvl="1"/>
            <a:r>
              <a:rPr lang="en-US" dirty="0"/>
              <a:t>Choose an afternoon and morning of two days to work together</a:t>
            </a:r>
          </a:p>
          <a:p>
            <a:pPr lvl="1"/>
            <a:r>
              <a:rPr lang="en-US" dirty="0"/>
              <a:t>Focus on a day two or three weeks in the future</a:t>
            </a:r>
          </a:p>
          <a:p>
            <a:pPr lvl="1"/>
            <a:r>
              <a:rPr lang="en-US" dirty="0"/>
              <a:t>Set starting time/ending time</a:t>
            </a:r>
          </a:p>
          <a:p>
            <a:pPr lvl="2"/>
            <a:r>
              <a:rPr lang="en-US" dirty="0"/>
              <a:t>E.g. Tuesday 2pm ET until Wednesday 3pm ET</a:t>
            </a:r>
          </a:p>
          <a:p>
            <a:pPr lvl="3"/>
            <a:r>
              <a:rPr lang="en-US" dirty="0"/>
              <a:t>Group meets at 2pm on Tuesday, then breaks into small groups to do work</a:t>
            </a:r>
          </a:p>
          <a:p>
            <a:pPr lvl="3"/>
            <a:r>
              <a:rPr lang="en-US" dirty="0"/>
              <a:t>Group reconvenes at 2pm on Wednesday to conclude the effort</a:t>
            </a:r>
          </a:p>
          <a:p>
            <a:pPr lvl="1"/>
            <a:r>
              <a:rPr lang="en-US" dirty="0"/>
              <a:t>Ask all members to clear their calendar now</a:t>
            </a:r>
          </a:p>
        </p:txBody>
      </p:sp>
    </p:spTree>
    <p:extLst>
      <p:ext uri="{BB962C8B-B14F-4D97-AF65-F5344CB8AC3E}">
        <p14:creationId xmlns:p14="http://schemas.microsoft.com/office/powerpoint/2010/main" val="436111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7248A-E4E3-4E3D-865E-7B556B8C437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3D4D7DCC-7C83-47F4-87ED-80E9408801E0}"/>
              </a:ext>
            </a:extLst>
          </p:cNvPr>
          <p:cNvSpPr>
            <a:spLocks noGrp="1"/>
          </p:cNvSpPr>
          <p:nvPr>
            <p:ph idx="1"/>
          </p:nvPr>
        </p:nvSpPr>
        <p:spPr/>
        <p:txBody>
          <a:bodyPr/>
          <a:lstStyle/>
          <a:p>
            <a:r>
              <a:rPr lang="en-US" dirty="0"/>
              <a:t>Introductions</a:t>
            </a:r>
          </a:p>
          <a:p>
            <a:r>
              <a:rPr lang="en-US" dirty="0"/>
              <a:t>Small Group Overview</a:t>
            </a:r>
          </a:p>
          <a:p>
            <a:pPr lvl="1"/>
            <a:r>
              <a:rPr lang="en-US" dirty="0"/>
              <a:t>Nathan</a:t>
            </a:r>
          </a:p>
          <a:p>
            <a:r>
              <a:rPr lang="en-US" dirty="0"/>
              <a:t>Topic Introduction</a:t>
            </a:r>
          </a:p>
          <a:p>
            <a:pPr lvl="1"/>
            <a:r>
              <a:rPr lang="en-US" dirty="0"/>
              <a:t>Champion</a:t>
            </a:r>
          </a:p>
          <a:p>
            <a:r>
              <a:rPr lang="en-US" dirty="0"/>
              <a:t>Discussion</a:t>
            </a:r>
          </a:p>
          <a:p>
            <a:pPr lvl="1"/>
            <a:r>
              <a:rPr lang="en-US" dirty="0"/>
              <a:t>Begin conversation on scope</a:t>
            </a:r>
          </a:p>
          <a:p>
            <a:pPr lvl="1"/>
            <a:r>
              <a:rPr lang="en-US" dirty="0"/>
              <a:t>Set dates for next meetings &amp; virtual day</a:t>
            </a:r>
          </a:p>
          <a:p>
            <a:pPr lvl="1"/>
            <a:r>
              <a:rPr lang="en-US" dirty="0"/>
              <a:t>Initial group assignments</a:t>
            </a:r>
          </a:p>
          <a:p>
            <a:endParaRPr lang="en-US" dirty="0"/>
          </a:p>
        </p:txBody>
      </p:sp>
    </p:spTree>
    <p:extLst>
      <p:ext uri="{BB962C8B-B14F-4D97-AF65-F5344CB8AC3E}">
        <p14:creationId xmlns:p14="http://schemas.microsoft.com/office/powerpoint/2010/main" val="1898458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23C8A8-00E8-4AD7-BFE1-6631ACC689FA}"/>
              </a:ext>
            </a:extLst>
          </p:cNvPr>
          <p:cNvSpPr>
            <a:spLocks noGrp="1"/>
          </p:cNvSpPr>
          <p:nvPr>
            <p:ph type="title"/>
          </p:nvPr>
        </p:nvSpPr>
        <p:spPr/>
        <p:txBody>
          <a:bodyPr/>
          <a:lstStyle/>
          <a:p>
            <a:r>
              <a:rPr lang="en-US" dirty="0"/>
              <a:t>Small Group Overview</a:t>
            </a:r>
          </a:p>
        </p:txBody>
      </p:sp>
      <p:sp>
        <p:nvSpPr>
          <p:cNvPr id="7" name="Text Placeholder 6">
            <a:extLst>
              <a:ext uri="{FF2B5EF4-FFF2-40B4-BE49-F238E27FC236}">
                <a16:creationId xmlns:a16="http://schemas.microsoft.com/office/drawing/2014/main" id="{6D126FCE-9AED-4F59-8431-5AA7ECAB7107}"/>
              </a:ext>
            </a:extLst>
          </p:cNvPr>
          <p:cNvSpPr>
            <a:spLocks noGrp="1"/>
          </p:cNvSpPr>
          <p:nvPr>
            <p:ph type="body" idx="1"/>
          </p:nvPr>
        </p:nvSpPr>
        <p:spPr/>
        <p:txBody>
          <a:bodyPr/>
          <a:lstStyle/>
          <a:p>
            <a:r>
              <a:rPr lang="en-US" dirty="0"/>
              <a:t>Nathan Bunker</a:t>
            </a:r>
          </a:p>
        </p:txBody>
      </p:sp>
    </p:spTree>
    <p:extLst>
      <p:ext uri="{BB962C8B-B14F-4D97-AF65-F5344CB8AC3E}">
        <p14:creationId xmlns:p14="http://schemas.microsoft.com/office/powerpoint/2010/main" val="2590225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3DBE5-DABC-438D-AF9E-2E0AAE380971}"/>
              </a:ext>
            </a:extLst>
          </p:cNvPr>
          <p:cNvSpPr>
            <a:spLocks noGrp="1"/>
          </p:cNvSpPr>
          <p:nvPr>
            <p:ph type="title"/>
          </p:nvPr>
        </p:nvSpPr>
        <p:spPr/>
        <p:txBody>
          <a:bodyPr/>
          <a:lstStyle/>
          <a:p>
            <a:r>
              <a:rPr lang="en-US" dirty="0"/>
              <a:t>SISC Small Work Groups</a:t>
            </a:r>
          </a:p>
        </p:txBody>
      </p:sp>
      <p:sp>
        <p:nvSpPr>
          <p:cNvPr id="3" name="Content Placeholder 2">
            <a:extLst>
              <a:ext uri="{FF2B5EF4-FFF2-40B4-BE49-F238E27FC236}">
                <a16:creationId xmlns:a16="http://schemas.microsoft.com/office/drawing/2014/main" id="{062E916A-FAE0-49EE-9FD4-E1DC5BBB7EB1}"/>
              </a:ext>
            </a:extLst>
          </p:cNvPr>
          <p:cNvSpPr>
            <a:spLocks noGrp="1"/>
          </p:cNvSpPr>
          <p:nvPr>
            <p:ph idx="1"/>
          </p:nvPr>
        </p:nvSpPr>
        <p:spPr/>
        <p:txBody>
          <a:bodyPr/>
          <a:lstStyle/>
          <a:p>
            <a:r>
              <a:rPr lang="en-US" dirty="0"/>
              <a:t>Tightly scoped to a specific topic</a:t>
            </a:r>
          </a:p>
          <a:p>
            <a:r>
              <a:rPr lang="en-US" dirty="0"/>
              <a:t>Time limited, the group meets for four weeks</a:t>
            </a:r>
          </a:p>
          <a:p>
            <a:r>
              <a:rPr lang="en-US" dirty="0"/>
              <a:t>Interest is driven by community</a:t>
            </a:r>
          </a:p>
          <a:p>
            <a:pPr lvl="1"/>
            <a:r>
              <a:rPr lang="en-US" dirty="0"/>
              <a:t>Three or more organizations/interests, including IIS</a:t>
            </a:r>
          </a:p>
          <a:p>
            <a:pPr lvl="1"/>
            <a:r>
              <a:rPr lang="en-US" dirty="0"/>
              <a:t>A champion willing to spearhead effort</a:t>
            </a:r>
          </a:p>
          <a:p>
            <a:pPr lvl="1"/>
            <a:r>
              <a:rPr lang="en-US" dirty="0"/>
              <a:t>All group members committed to provide specific help to group</a:t>
            </a:r>
          </a:p>
          <a:p>
            <a:r>
              <a:rPr lang="en-US" dirty="0"/>
              <a:t>Proposed guidance is brought back to SISC for discussion</a:t>
            </a:r>
          </a:p>
        </p:txBody>
      </p:sp>
    </p:spTree>
    <p:extLst>
      <p:ext uri="{BB962C8B-B14F-4D97-AF65-F5344CB8AC3E}">
        <p14:creationId xmlns:p14="http://schemas.microsoft.com/office/powerpoint/2010/main" val="3520660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0614E-BEB7-4FCD-8D74-0B7EB731197D}"/>
              </a:ext>
            </a:extLst>
          </p:cNvPr>
          <p:cNvSpPr>
            <a:spLocks noGrp="1"/>
          </p:cNvSpPr>
          <p:nvPr>
            <p:ph type="title"/>
          </p:nvPr>
        </p:nvSpPr>
        <p:spPr/>
        <p:txBody>
          <a:bodyPr/>
          <a:lstStyle/>
          <a:p>
            <a:r>
              <a:rPr lang="en-US" dirty="0"/>
              <a:t>What will be created?</a:t>
            </a:r>
          </a:p>
        </p:txBody>
      </p:sp>
      <p:sp>
        <p:nvSpPr>
          <p:cNvPr id="3" name="Content Placeholder 2">
            <a:extLst>
              <a:ext uri="{FF2B5EF4-FFF2-40B4-BE49-F238E27FC236}">
                <a16:creationId xmlns:a16="http://schemas.microsoft.com/office/drawing/2014/main" id="{911AD094-629E-4B35-BC05-5436315F0D0F}"/>
              </a:ext>
            </a:extLst>
          </p:cNvPr>
          <p:cNvSpPr>
            <a:spLocks noGrp="1"/>
          </p:cNvSpPr>
          <p:nvPr>
            <p:ph idx="1"/>
          </p:nvPr>
        </p:nvSpPr>
        <p:spPr>
          <a:xfrm>
            <a:off x="838200" y="1825625"/>
            <a:ext cx="5257800" cy="4351338"/>
          </a:xfrm>
        </p:spPr>
        <p:txBody>
          <a:bodyPr/>
          <a:lstStyle/>
          <a:p>
            <a:r>
              <a:rPr lang="en-US" dirty="0"/>
              <a:t>Guidance document</a:t>
            </a:r>
          </a:p>
          <a:p>
            <a:pPr lvl="1"/>
            <a:r>
              <a:rPr lang="en-US" dirty="0"/>
              <a:t>Specific technical guidance</a:t>
            </a:r>
          </a:p>
          <a:p>
            <a:pPr lvl="1"/>
            <a:r>
              <a:rPr lang="en-US" dirty="0"/>
              <a:t>Proposal only, SISC will review</a:t>
            </a:r>
          </a:p>
          <a:p>
            <a:r>
              <a:rPr lang="en-US" dirty="0"/>
              <a:t>Test cases</a:t>
            </a:r>
          </a:p>
          <a:p>
            <a:pPr lvl="1"/>
            <a:r>
              <a:rPr lang="en-US" dirty="0"/>
              <a:t>Testable scenarios that verify adherence to guidance</a:t>
            </a:r>
          </a:p>
          <a:p>
            <a:r>
              <a:rPr lang="en-US" dirty="0"/>
              <a:t>Technical demonstrations</a:t>
            </a:r>
          </a:p>
          <a:p>
            <a:pPr lvl="1"/>
            <a:r>
              <a:rPr lang="en-US" dirty="0"/>
              <a:t>Prove workability of guidance</a:t>
            </a:r>
          </a:p>
          <a:p>
            <a:pPr lvl="1"/>
            <a:r>
              <a:rPr lang="en-US" dirty="0"/>
              <a:t>Provide reference implementation</a:t>
            </a:r>
          </a:p>
          <a:p>
            <a:pPr lvl="1"/>
            <a:endParaRPr lang="en-US" dirty="0"/>
          </a:p>
        </p:txBody>
      </p:sp>
      <p:pic>
        <p:nvPicPr>
          <p:cNvPr id="5" name="Picture 4" descr="Showing how Guidance Document, Test Cases, and Technical Demonstrations inform each other. ">
            <a:extLst>
              <a:ext uri="{FF2B5EF4-FFF2-40B4-BE49-F238E27FC236}">
                <a16:creationId xmlns:a16="http://schemas.microsoft.com/office/drawing/2014/main" id="{E3444B19-7E40-430E-A40E-707F97220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2753" y="1690688"/>
            <a:ext cx="4593080" cy="4351339"/>
          </a:xfrm>
          <a:prstGeom prst="rect">
            <a:avLst/>
          </a:prstGeom>
        </p:spPr>
      </p:pic>
    </p:spTree>
    <p:extLst>
      <p:ext uri="{BB962C8B-B14F-4D97-AF65-F5344CB8AC3E}">
        <p14:creationId xmlns:p14="http://schemas.microsoft.com/office/powerpoint/2010/main" val="1471418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7452E9-0B64-44EE-BF45-0D94AF3998C5}"/>
              </a:ext>
            </a:extLst>
          </p:cNvPr>
          <p:cNvSpPr>
            <a:spLocks noGrp="1"/>
          </p:cNvSpPr>
          <p:nvPr>
            <p:ph type="title"/>
          </p:nvPr>
        </p:nvSpPr>
        <p:spPr/>
        <p:txBody>
          <a:bodyPr/>
          <a:lstStyle/>
          <a:p>
            <a:r>
              <a:rPr lang="en-US" dirty="0"/>
              <a:t>Project Intensity</a:t>
            </a:r>
          </a:p>
        </p:txBody>
      </p:sp>
      <p:graphicFrame>
        <p:nvGraphicFramePr>
          <p:cNvPr id="13" name="Content Placeholder 12">
            <a:extLst>
              <a:ext uri="{FF2B5EF4-FFF2-40B4-BE49-F238E27FC236}">
                <a16:creationId xmlns:a16="http://schemas.microsoft.com/office/drawing/2014/main" id="{5F85AED7-83AC-448D-81D8-C5C6B4401D3E}"/>
              </a:ext>
            </a:extLst>
          </p:cNvPr>
          <p:cNvGraphicFramePr>
            <a:graphicFrameLocks noGrp="1"/>
          </p:cNvGraphicFramePr>
          <p:nvPr>
            <p:ph idx="1"/>
            <p:extLst>
              <p:ext uri="{D42A27DB-BD31-4B8C-83A1-F6EECF244321}">
                <p14:modId xmlns:p14="http://schemas.microsoft.com/office/powerpoint/2010/main" val="1171863188"/>
              </p:ext>
            </p:extLst>
          </p:nvPr>
        </p:nvGraphicFramePr>
        <p:xfrm>
          <a:off x="838200" y="1690688"/>
          <a:ext cx="10515600" cy="2709645"/>
        </p:xfrm>
        <a:graphic>
          <a:graphicData uri="http://schemas.openxmlformats.org/drawingml/2006/chart">
            <c:chart xmlns:c="http://schemas.openxmlformats.org/drawingml/2006/chart" xmlns:r="http://schemas.openxmlformats.org/officeDocument/2006/relationships" r:id="rId2"/>
          </a:graphicData>
        </a:graphic>
      </p:graphicFrame>
      <p:sp>
        <p:nvSpPr>
          <p:cNvPr id="15" name="TextBox 14">
            <a:extLst>
              <a:ext uri="{FF2B5EF4-FFF2-40B4-BE49-F238E27FC236}">
                <a16:creationId xmlns:a16="http://schemas.microsoft.com/office/drawing/2014/main" id="{3A88622E-D5C8-4CE3-989C-315413497BE4}"/>
              </a:ext>
            </a:extLst>
          </p:cNvPr>
          <p:cNvSpPr txBox="1"/>
          <p:nvPr/>
        </p:nvSpPr>
        <p:spPr>
          <a:xfrm>
            <a:off x="1641543" y="4797980"/>
            <a:ext cx="1613134" cy="369332"/>
          </a:xfrm>
          <a:prstGeom prst="rect">
            <a:avLst/>
          </a:prstGeom>
          <a:noFill/>
        </p:spPr>
        <p:txBody>
          <a:bodyPr wrap="none" rtlCol="0">
            <a:spAutoFit/>
          </a:bodyPr>
          <a:lstStyle/>
          <a:p>
            <a:r>
              <a:rPr lang="en-US" dirty="0"/>
              <a:t>Project Setup</a:t>
            </a:r>
          </a:p>
        </p:txBody>
      </p:sp>
      <p:sp>
        <p:nvSpPr>
          <p:cNvPr id="16" name="TextBox 15">
            <a:extLst>
              <a:ext uri="{FF2B5EF4-FFF2-40B4-BE49-F238E27FC236}">
                <a16:creationId xmlns:a16="http://schemas.microsoft.com/office/drawing/2014/main" id="{3E55D1C7-B987-4EC2-A6AE-7CCC46594532}"/>
              </a:ext>
            </a:extLst>
          </p:cNvPr>
          <p:cNvSpPr txBox="1"/>
          <p:nvPr/>
        </p:nvSpPr>
        <p:spPr>
          <a:xfrm>
            <a:off x="4240393" y="4797980"/>
            <a:ext cx="1417376" cy="923330"/>
          </a:xfrm>
          <a:prstGeom prst="rect">
            <a:avLst/>
          </a:prstGeom>
          <a:noFill/>
        </p:spPr>
        <p:txBody>
          <a:bodyPr wrap="none" rtlCol="0">
            <a:spAutoFit/>
          </a:bodyPr>
          <a:lstStyle/>
          <a:p>
            <a:pPr algn="ctr"/>
            <a:r>
              <a:rPr lang="en-US" dirty="0"/>
              <a:t>Orientation</a:t>
            </a:r>
            <a:br>
              <a:rPr lang="en-US" dirty="0"/>
            </a:br>
            <a:r>
              <a:rPr lang="en-US" dirty="0"/>
              <a:t>and </a:t>
            </a:r>
            <a:br>
              <a:rPr lang="en-US" dirty="0"/>
            </a:br>
            <a:r>
              <a:rPr lang="en-US" dirty="0"/>
              <a:t>Discussion</a:t>
            </a:r>
          </a:p>
        </p:txBody>
      </p:sp>
      <p:sp>
        <p:nvSpPr>
          <p:cNvPr id="17" name="TextBox 16">
            <a:extLst>
              <a:ext uri="{FF2B5EF4-FFF2-40B4-BE49-F238E27FC236}">
                <a16:creationId xmlns:a16="http://schemas.microsoft.com/office/drawing/2014/main" id="{AC5E07EC-C1C2-42F6-ABEF-36C1BD3CD155}"/>
              </a:ext>
            </a:extLst>
          </p:cNvPr>
          <p:cNvSpPr txBox="1"/>
          <p:nvPr/>
        </p:nvSpPr>
        <p:spPr>
          <a:xfrm>
            <a:off x="6902595" y="4797980"/>
            <a:ext cx="1139991" cy="646331"/>
          </a:xfrm>
          <a:prstGeom prst="rect">
            <a:avLst/>
          </a:prstGeom>
          <a:noFill/>
        </p:spPr>
        <p:txBody>
          <a:bodyPr wrap="none" rtlCol="0">
            <a:spAutoFit/>
          </a:bodyPr>
          <a:lstStyle/>
          <a:p>
            <a:pPr algn="ctr"/>
            <a:r>
              <a:rPr lang="en-US" dirty="0"/>
              <a:t>Work</a:t>
            </a:r>
            <a:br>
              <a:rPr lang="en-US" dirty="0"/>
            </a:br>
            <a:r>
              <a:rPr lang="en-US" dirty="0"/>
              <a:t>Together</a:t>
            </a:r>
          </a:p>
        </p:txBody>
      </p:sp>
      <p:sp>
        <p:nvSpPr>
          <p:cNvPr id="18" name="TextBox 17">
            <a:extLst>
              <a:ext uri="{FF2B5EF4-FFF2-40B4-BE49-F238E27FC236}">
                <a16:creationId xmlns:a16="http://schemas.microsoft.com/office/drawing/2014/main" id="{4246B98C-0CBB-4978-8B12-AD2CD549674E}"/>
              </a:ext>
            </a:extLst>
          </p:cNvPr>
          <p:cNvSpPr txBox="1"/>
          <p:nvPr/>
        </p:nvSpPr>
        <p:spPr>
          <a:xfrm>
            <a:off x="9122209" y="4797980"/>
            <a:ext cx="1747787" cy="369332"/>
          </a:xfrm>
          <a:prstGeom prst="rect">
            <a:avLst/>
          </a:prstGeom>
          <a:noFill/>
        </p:spPr>
        <p:txBody>
          <a:bodyPr wrap="none" rtlCol="0">
            <a:spAutoFit/>
          </a:bodyPr>
          <a:lstStyle/>
          <a:p>
            <a:pPr algn="ctr"/>
            <a:r>
              <a:rPr lang="en-US" dirty="0"/>
              <a:t>Work Finalized</a:t>
            </a:r>
          </a:p>
        </p:txBody>
      </p:sp>
    </p:spTree>
    <p:extLst>
      <p:ext uri="{BB962C8B-B14F-4D97-AF65-F5344CB8AC3E}">
        <p14:creationId xmlns:p14="http://schemas.microsoft.com/office/powerpoint/2010/main" val="2669586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7452E9-0B64-44EE-BF45-0D94AF3998C5}"/>
              </a:ext>
            </a:extLst>
          </p:cNvPr>
          <p:cNvSpPr>
            <a:spLocks noGrp="1"/>
          </p:cNvSpPr>
          <p:nvPr>
            <p:ph type="title"/>
          </p:nvPr>
        </p:nvSpPr>
        <p:spPr/>
        <p:txBody>
          <a:bodyPr/>
          <a:lstStyle/>
          <a:p>
            <a:r>
              <a:rPr lang="en-US" dirty="0"/>
              <a:t>Virtual Meeting</a:t>
            </a:r>
          </a:p>
        </p:txBody>
      </p:sp>
      <p:sp>
        <p:nvSpPr>
          <p:cNvPr id="5" name="Content Placeholder 4">
            <a:extLst>
              <a:ext uri="{FF2B5EF4-FFF2-40B4-BE49-F238E27FC236}">
                <a16:creationId xmlns:a16="http://schemas.microsoft.com/office/drawing/2014/main" id="{C21D7D49-05EA-4CD2-A89F-4E465CA724D3}"/>
              </a:ext>
            </a:extLst>
          </p:cNvPr>
          <p:cNvSpPr>
            <a:spLocks noGrp="1"/>
          </p:cNvSpPr>
          <p:nvPr>
            <p:ph idx="1"/>
          </p:nvPr>
        </p:nvSpPr>
        <p:spPr/>
        <p:txBody>
          <a:bodyPr>
            <a:normAutofit/>
          </a:bodyPr>
          <a:lstStyle/>
          <a:p>
            <a:r>
              <a:rPr lang="en-US" dirty="0"/>
              <a:t>25 hour period where the entire group meets</a:t>
            </a:r>
          </a:p>
          <a:p>
            <a:pPr lvl="1"/>
            <a:r>
              <a:rPr lang="en-US" dirty="0"/>
              <a:t>From the afternoon until morning of the next day</a:t>
            </a:r>
          </a:p>
          <a:p>
            <a:pPr lvl="1"/>
            <a:r>
              <a:rPr lang="en-US" dirty="0"/>
              <a:t>Allows for team to operate on different </a:t>
            </a:r>
            <a:r>
              <a:rPr lang="en-US" dirty="0" err="1"/>
              <a:t>timezones</a:t>
            </a:r>
            <a:endParaRPr lang="en-US" dirty="0"/>
          </a:p>
          <a:p>
            <a:pPr lvl="1"/>
            <a:r>
              <a:rPr lang="en-US" dirty="0"/>
              <a:t>Team needs to be committed to removing conflicting meetings</a:t>
            </a:r>
          </a:p>
          <a:p>
            <a:r>
              <a:rPr lang="en-US" dirty="0"/>
              <a:t>Bring group together in the afternoon of the first day</a:t>
            </a:r>
          </a:p>
          <a:p>
            <a:pPr lvl="1"/>
            <a:r>
              <a:rPr lang="en-US" dirty="0"/>
              <a:t>Split into smaller working groups to focus on deliverables</a:t>
            </a:r>
          </a:p>
          <a:p>
            <a:pPr lvl="1"/>
            <a:r>
              <a:rPr lang="en-US" dirty="0"/>
              <a:t>Come back together as needed</a:t>
            </a:r>
          </a:p>
          <a:p>
            <a:r>
              <a:rPr lang="en-US" dirty="0"/>
              <a:t>Bring group back together at the end on the second day</a:t>
            </a:r>
          </a:p>
          <a:p>
            <a:pPr lvl="1"/>
            <a:r>
              <a:rPr lang="en-US" dirty="0"/>
              <a:t>Show accomplishments, determine status of deliverables</a:t>
            </a:r>
          </a:p>
        </p:txBody>
      </p:sp>
    </p:spTree>
    <p:extLst>
      <p:ext uri="{BB962C8B-B14F-4D97-AF65-F5344CB8AC3E}">
        <p14:creationId xmlns:p14="http://schemas.microsoft.com/office/powerpoint/2010/main" val="978838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1A5DD-39A5-439F-9E8E-9DAE5C708690}"/>
              </a:ext>
            </a:extLst>
          </p:cNvPr>
          <p:cNvSpPr>
            <a:spLocks noGrp="1"/>
          </p:cNvSpPr>
          <p:nvPr>
            <p:ph type="title"/>
          </p:nvPr>
        </p:nvSpPr>
        <p:spPr/>
        <p:txBody>
          <a:bodyPr/>
          <a:lstStyle/>
          <a:p>
            <a:r>
              <a:rPr lang="en-US" dirty="0"/>
              <a:t>Group Tools</a:t>
            </a:r>
          </a:p>
        </p:txBody>
      </p:sp>
      <p:sp>
        <p:nvSpPr>
          <p:cNvPr id="3" name="Content Placeholder 2">
            <a:extLst>
              <a:ext uri="{FF2B5EF4-FFF2-40B4-BE49-F238E27FC236}">
                <a16:creationId xmlns:a16="http://schemas.microsoft.com/office/drawing/2014/main" id="{4D81DAA9-8A58-4005-A2E0-6D660F4D655A}"/>
              </a:ext>
            </a:extLst>
          </p:cNvPr>
          <p:cNvSpPr>
            <a:spLocks noGrp="1"/>
          </p:cNvSpPr>
          <p:nvPr>
            <p:ph idx="1"/>
          </p:nvPr>
        </p:nvSpPr>
        <p:spPr/>
        <p:txBody>
          <a:bodyPr/>
          <a:lstStyle/>
          <a:p>
            <a:r>
              <a:rPr lang="en-US" dirty="0"/>
              <a:t>GitHub</a:t>
            </a:r>
          </a:p>
          <a:p>
            <a:pPr lvl="1"/>
            <a:r>
              <a:rPr lang="en-US" dirty="0"/>
              <a:t>Project board &amp; task tracking</a:t>
            </a:r>
          </a:p>
          <a:p>
            <a:pPr lvl="1"/>
            <a:r>
              <a:rPr lang="en-US" dirty="0"/>
              <a:t>Wiki page with team resources and information</a:t>
            </a:r>
          </a:p>
          <a:p>
            <a:pPr lvl="1"/>
            <a:r>
              <a:rPr lang="en-US" dirty="0"/>
              <a:t>File sharing</a:t>
            </a:r>
          </a:p>
          <a:p>
            <a:r>
              <a:rPr lang="en-US" dirty="0"/>
              <a:t>Slack</a:t>
            </a:r>
          </a:p>
          <a:p>
            <a:r>
              <a:rPr lang="en-US" dirty="0"/>
              <a:t>Uber Conference</a:t>
            </a:r>
          </a:p>
          <a:p>
            <a:endParaRPr lang="en-US" dirty="0"/>
          </a:p>
        </p:txBody>
      </p:sp>
    </p:spTree>
    <p:extLst>
      <p:ext uri="{BB962C8B-B14F-4D97-AF65-F5344CB8AC3E}">
        <p14:creationId xmlns:p14="http://schemas.microsoft.com/office/powerpoint/2010/main" val="1679805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F441D-BA35-4698-9F53-A4C9E8ABBB94}"/>
              </a:ext>
            </a:extLst>
          </p:cNvPr>
          <p:cNvSpPr>
            <a:spLocks noGrp="1"/>
          </p:cNvSpPr>
          <p:nvPr>
            <p:ph type="title"/>
          </p:nvPr>
        </p:nvSpPr>
        <p:spPr/>
        <p:txBody>
          <a:bodyPr/>
          <a:lstStyle/>
          <a:p>
            <a:r>
              <a:rPr lang="en-US" dirty="0"/>
              <a:t>Setting Scope</a:t>
            </a:r>
          </a:p>
        </p:txBody>
      </p:sp>
      <p:sp>
        <p:nvSpPr>
          <p:cNvPr id="3" name="Content Placeholder 2">
            <a:extLst>
              <a:ext uri="{FF2B5EF4-FFF2-40B4-BE49-F238E27FC236}">
                <a16:creationId xmlns:a16="http://schemas.microsoft.com/office/drawing/2014/main" id="{7745A536-DA19-44BA-A5B6-4E25F0F23095}"/>
              </a:ext>
            </a:extLst>
          </p:cNvPr>
          <p:cNvSpPr>
            <a:spLocks noGrp="1"/>
          </p:cNvSpPr>
          <p:nvPr>
            <p:ph idx="1"/>
          </p:nvPr>
        </p:nvSpPr>
        <p:spPr>
          <a:xfrm>
            <a:off x="838200" y="1825625"/>
            <a:ext cx="5179423" cy="4351338"/>
          </a:xfrm>
        </p:spPr>
        <p:txBody>
          <a:bodyPr/>
          <a:lstStyle/>
          <a:p>
            <a:r>
              <a:rPr lang="en-US" dirty="0"/>
              <a:t>Technical work group</a:t>
            </a:r>
          </a:p>
          <a:p>
            <a:pPr lvl="1"/>
            <a:r>
              <a:rPr lang="en-US" dirty="0"/>
              <a:t>Not policy work group</a:t>
            </a:r>
          </a:p>
          <a:p>
            <a:pPr lvl="1"/>
            <a:r>
              <a:rPr lang="en-US" dirty="0"/>
              <a:t>We can’t say what ought to be or what will be</a:t>
            </a:r>
          </a:p>
          <a:p>
            <a:r>
              <a:rPr lang="en-US" dirty="0"/>
              <a:t>Technical Toolbox</a:t>
            </a:r>
          </a:p>
          <a:p>
            <a:pPr lvl="1"/>
            <a:r>
              <a:rPr lang="en-US" dirty="0"/>
              <a:t>Prepare for different scenarios</a:t>
            </a:r>
          </a:p>
          <a:p>
            <a:pPr lvl="1"/>
            <a:r>
              <a:rPr lang="en-US" dirty="0"/>
              <a:t>Need guidance that can be implemented quickly</a:t>
            </a:r>
          </a:p>
        </p:txBody>
      </p:sp>
      <p:pic>
        <p:nvPicPr>
          <p:cNvPr id="1026" name="Picture 2" descr="Toolbox Ends - Lee Valley Tools">
            <a:extLst>
              <a:ext uri="{FF2B5EF4-FFF2-40B4-BE49-F238E27FC236}">
                <a16:creationId xmlns:a16="http://schemas.microsoft.com/office/drawing/2014/main" id="{62B8F90C-3F9C-47CE-9261-2BF1D3A75C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5430" y="1825625"/>
            <a:ext cx="3622834" cy="3908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777709"/>
      </p:ext>
    </p:extLst>
  </p:cSld>
  <p:clrMapOvr>
    <a:masterClrMapping/>
  </p:clrMapOvr>
</p:sld>
</file>

<file path=ppt/theme/theme1.xml><?xml version="1.0" encoding="utf-8"?>
<a:theme xmlns:a="http://schemas.openxmlformats.org/drawingml/2006/main" name="White &amp; Blue">
  <a:themeElements>
    <a:clrScheme name="AIRA Color Palette 1">
      <a:dk1>
        <a:sysClr val="windowText" lastClr="000000"/>
      </a:dk1>
      <a:lt1>
        <a:sysClr val="window" lastClr="FFFFFF"/>
      </a:lt1>
      <a:dk2>
        <a:srgbClr val="1C3C50"/>
      </a:dk2>
      <a:lt2>
        <a:srgbClr val="CCCCCB"/>
      </a:lt2>
      <a:accent1>
        <a:srgbClr val="629F44"/>
      </a:accent1>
      <a:accent2>
        <a:srgbClr val="1C3C50"/>
      </a:accent2>
      <a:accent3>
        <a:srgbClr val="8098A4"/>
      </a:accent3>
      <a:accent4>
        <a:srgbClr val="C9E2CA"/>
      </a:accent4>
      <a:accent5>
        <a:srgbClr val="ECBC0A"/>
      </a:accent5>
      <a:accent6>
        <a:srgbClr val="CCCCCB"/>
      </a:accent6>
      <a:hlink>
        <a:srgbClr val="1C3C50"/>
      </a:hlink>
      <a:folHlink>
        <a:srgbClr val="6F6E70"/>
      </a:folHlink>
    </a:clrScheme>
    <a:fontScheme name="AIRA Main">
      <a:majorFont>
        <a:latin typeface="Open Sans Ligh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mp; Green">
  <a:themeElements>
    <a:clrScheme name="AIRA Color Palette 1">
      <a:dk1>
        <a:sysClr val="windowText" lastClr="000000"/>
      </a:dk1>
      <a:lt1>
        <a:sysClr val="window" lastClr="FFFFFF"/>
      </a:lt1>
      <a:dk2>
        <a:srgbClr val="1C3C50"/>
      </a:dk2>
      <a:lt2>
        <a:srgbClr val="CCCCCB"/>
      </a:lt2>
      <a:accent1>
        <a:srgbClr val="629F44"/>
      </a:accent1>
      <a:accent2>
        <a:srgbClr val="1C3C50"/>
      </a:accent2>
      <a:accent3>
        <a:srgbClr val="8098A4"/>
      </a:accent3>
      <a:accent4>
        <a:srgbClr val="C9E2CA"/>
      </a:accent4>
      <a:accent5>
        <a:srgbClr val="ECBC0A"/>
      </a:accent5>
      <a:accent6>
        <a:srgbClr val="CCCCCB"/>
      </a:accent6>
      <a:hlink>
        <a:srgbClr val="1C3C50"/>
      </a:hlink>
      <a:folHlink>
        <a:srgbClr val="6F6E70"/>
      </a:folHlink>
    </a:clrScheme>
    <a:fontScheme name="AIRA Main">
      <a:majorFont>
        <a:latin typeface="Open Sans Ligh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TO_COV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HS_CTO_PPT" id="{933E03B2-5157-FE46-9F44-CFD472C6DA59}" vid="{7AFDF4B7-9013-5840-9A4B-5FAC527FF22F}"/>
    </a:ext>
  </a:extLst>
</a:theme>
</file>

<file path=ppt/theme/theme4.xml><?xml version="1.0" encoding="utf-8"?>
<a:theme xmlns:a="http://schemas.openxmlformats.org/drawingml/2006/main" name="Text">
  <a:themeElements>
    <a:clrScheme name="Custom 20">
      <a:dk1>
        <a:srgbClr val="165493"/>
      </a:dk1>
      <a:lt1>
        <a:srgbClr val="FFFFFF"/>
      </a:lt1>
      <a:dk2>
        <a:srgbClr val="165493"/>
      </a:dk2>
      <a:lt2>
        <a:srgbClr val="FFFFFF"/>
      </a:lt2>
      <a:accent1>
        <a:srgbClr val="4F81BD"/>
      </a:accent1>
      <a:accent2>
        <a:srgbClr val="00B07D"/>
      </a:accent2>
      <a:accent3>
        <a:srgbClr val="009C86"/>
      </a:accent3>
      <a:accent4>
        <a:srgbClr val="008A8D"/>
      </a:accent4>
      <a:accent5>
        <a:srgbClr val="007791"/>
      </a:accent5>
      <a:accent6>
        <a:srgbClr val="C5E5D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HS_CTO_PPT" id="{933E03B2-5157-FE46-9F44-CFD472C6DA59}" vid="{D9449CF3-9044-C047-9099-9E94D2AA9607}"/>
    </a:ext>
  </a:extLst>
</a:theme>
</file>

<file path=ppt/theme/theme5.xml><?xml version="1.0" encoding="utf-8"?>
<a:theme xmlns:a="http://schemas.openxmlformats.org/drawingml/2006/main" name="Divider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HS_CTO_PPT" id="{933E03B2-5157-FE46-9F44-CFD472C6DA59}" vid="{B6C56DF0-E86A-0E41-A908-31D5A4B4E78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14833</TotalTime>
  <Words>514</Words>
  <Application>Microsoft Office PowerPoint</Application>
  <PresentationFormat>Widescreen</PresentationFormat>
  <Paragraphs>95</Paragraphs>
  <Slides>14</Slides>
  <Notes>2</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14</vt:i4>
      </vt:variant>
    </vt:vector>
  </HeadingPairs>
  <TitlesOfParts>
    <vt:vector size="26" baseType="lpstr">
      <vt:lpstr>Calibri</vt:lpstr>
      <vt:lpstr>Open Sans</vt:lpstr>
      <vt:lpstr>Lucida Grande</vt:lpstr>
      <vt:lpstr>Arial</vt:lpstr>
      <vt:lpstr>Adobe Caslon Pro Bold</vt:lpstr>
      <vt:lpstr>Open Sans Light</vt:lpstr>
      <vt:lpstr>Gill Sans MT</vt:lpstr>
      <vt:lpstr>White &amp; Blue</vt:lpstr>
      <vt:lpstr>White &amp; Green</vt:lpstr>
      <vt:lpstr>CTO_COVER</vt:lpstr>
      <vt:lpstr>Text</vt:lpstr>
      <vt:lpstr>Divider (1)</vt:lpstr>
      <vt:lpstr>SISC Small Group Kickoff</vt:lpstr>
      <vt:lpstr>Agenda</vt:lpstr>
      <vt:lpstr>Small Group Overview</vt:lpstr>
      <vt:lpstr>SISC Small Work Groups</vt:lpstr>
      <vt:lpstr>What will be created?</vt:lpstr>
      <vt:lpstr>Project Intensity</vt:lpstr>
      <vt:lpstr>Virtual Meeting</vt:lpstr>
      <vt:lpstr>Group Tools</vt:lpstr>
      <vt:lpstr>Setting Scope</vt:lpstr>
      <vt:lpstr>Thank You!</vt:lpstr>
      <vt:lpstr>Topic Introduction</vt:lpstr>
      <vt:lpstr>Discussion</vt:lpstr>
      <vt:lpstr>Scope for Small Group</vt:lpstr>
      <vt:lpstr>Meeting Dates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Rebecca Coyle</dc:creator>
  <cp:lastModifiedBy>Nathan Bunker</cp:lastModifiedBy>
  <cp:revision>186</cp:revision>
  <dcterms:created xsi:type="dcterms:W3CDTF">2018-02-21T21:22:59Z</dcterms:created>
  <dcterms:modified xsi:type="dcterms:W3CDTF">2020-06-26T19:16:08Z</dcterms:modified>
</cp:coreProperties>
</file>