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04"/>
  </p:normalViewPr>
  <p:slideViewPr>
    <p:cSldViewPr snapToGrid="0">
      <p:cViewPr varScale="1">
        <p:scale>
          <a:sx n="109" d="100"/>
          <a:sy n="109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6569-5FCB-84AB-F01A-8BF2A006D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3CFCF-AE88-DC90-F1E6-27889E4AF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CC805-23C5-3ABD-6CE1-2E871974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53221-40EA-7243-AB5B-1676B0A503A1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3106-64F2-40D0-71E9-03D393B2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DC5FE-6653-8945-6F66-707F7810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9497-18D0-524F-B23A-F4C3E68D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5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07B6-95B4-7099-0DF1-F81E8443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5D375-A6D0-F071-A531-52A5DD5B3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63B54-C0E6-D504-8C0E-474D5ED7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53221-40EA-7243-AB5B-1676B0A503A1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91B3-84B3-11FF-ED4F-CEB1DCEA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0AA9A-6D17-015A-E497-459A56C5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9497-18D0-524F-B23A-F4C3E68D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9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9305C-FCD5-2B98-D916-F08772C70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CBDD8-D8A1-EEAA-F9D1-2F0A2CD46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93740-07B8-4A1C-FCCB-E3F1EA76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53221-40EA-7243-AB5B-1676B0A503A1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A2BF3-3FD3-7F61-0F7E-CD110B44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07A8E-C3B8-2C69-973B-5D3AD532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9497-18D0-524F-B23A-F4C3E68D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4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AB37-E112-4A4B-0545-78CC061D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1D279-ECAA-D7ED-42EA-E13D86A8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283F3-1EB1-EDB5-A631-6615648D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53221-40EA-7243-AB5B-1676B0A503A1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57B76-666A-AE64-EEE7-FAA6C347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A895F-8A92-FA8B-EFF6-53AE0DC6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9497-18D0-524F-B23A-F4C3E68D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4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3E19-BA2C-440A-FCFC-C5AA5E59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49A53-73FF-5BC3-E359-4D0A9BF86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33C56-D3B5-E80B-BAA8-46CCED60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53221-40EA-7243-AB5B-1676B0A503A1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A34CE-DC6C-78BD-D5D7-1D1BF61B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51C1B-5A92-4B80-0713-232F4C76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9497-18D0-524F-B23A-F4C3E68D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9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D50D-5349-1626-2748-26DBA937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38A8-2900-3AF5-C68A-8ADF59F84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4C75B-EEF1-8BC4-7436-7CF0EC274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A8397-CCD6-B7CE-E1CB-B73124E7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53221-40EA-7243-AB5B-1676B0A503A1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85CFC-3016-4552-61D2-0EC1CE94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F3C1B-7809-D89D-A74D-D22FDD47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9497-18D0-524F-B23A-F4C3E68D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3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D89C-A962-C86E-8043-3A933F82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00630-818B-1BB1-7A68-E21D1DB8F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01514-101B-C2CC-CEAC-D834E320B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A92C6-2FEE-5B00-13C5-E079AB4AF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DC8CD-39DC-FF27-5DA6-C214DAE9E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8AE328-F5A1-0323-19C4-CBD2CCA9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53221-40EA-7243-AB5B-1676B0A503A1}" type="datetimeFigureOut">
              <a:rPr lang="en-US" smtClean="0"/>
              <a:t>6/24/24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4271F-92F1-5153-6725-1390F0FC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EA54E-0282-D69F-DEAF-734B3A60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9497-18D0-524F-B23A-F4C3E68D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8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0BC4-90E9-2C7B-C879-42657D83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3C9E9-96D1-60EE-0BD7-E40DA217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53221-40EA-7243-AB5B-1676B0A503A1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76EF2-B0C0-4342-9A36-D5156DF5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5EC13-4F77-C2B0-EFB9-1FD97FAA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9497-18D0-524F-B23A-F4C3E68D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0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60D40-EEC0-3350-EF18-68D10698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53221-40EA-7243-AB5B-1676B0A503A1}" type="datetimeFigureOut">
              <a:rPr lang="en-US" smtClean="0"/>
              <a:t>6/24/24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F4294E-2FFC-F427-B139-9389F763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E763D-0DCC-2741-4E12-07BF400B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9497-18D0-524F-B23A-F4C3E68D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7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66DC-570E-872E-9694-F0F16335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9DE1-CE20-DCE0-D7CA-874E51944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97CD1-1247-4FB4-F676-06927AD50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2D6AF-174B-2C1B-84E5-261E59D5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53221-40EA-7243-AB5B-1676B0A503A1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0576-2C97-5FC1-AD82-3FA079FE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B6C15-66EF-C31F-35F9-6DF219E5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9497-18D0-524F-B23A-F4C3E68D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6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B202-8DE8-FEC5-3BE4-4B8098CB6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213EF-D27C-CC79-9A81-357BAF1CC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849AA-4AFA-B0D0-8B8F-9ACD00CC5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C5F2E-CEF1-A3EE-CC73-BF0E1CB7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53221-40EA-7243-AB5B-1676B0A503A1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8C90E-C097-E353-C383-F0669E0B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6867A-913E-BB7B-0D30-2ABCFC59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29497-18D0-524F-B23A-F4C3E68D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3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E0BB-F431-567E-4118-6595D27B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5BF49-0934-8152-F752-CED91D484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5AD5-54EE-7986-0B50-55AFCA9F1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53221-40EA-7243-AB5B-1676B0A503A1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05091-4617-076D-E78B-10484B7CE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1D6E0-A67B-A95F-120E-3F11C9592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29497-18D0-524F-B23A-F4C3E68D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7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89657F-1DBB-029D-6836-CA3F61CBDEDC}"/>
              </a:ext>
            </a:extLst>
          </p:cNvPr>
          <p:cNvSpPr/>
          <p:nvPr/>
        </p:nvSpPr>
        <p:spPr>
          <a:xfrm>
            <a:off x="192329" y="128954"/>
            <a:ext cx="30432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9968B-8F68-A1AA-250E-BED40757AAE3}"/>
              </a:ext>
            </a:extLst>
          </p:cNvPr>
          <p:cNvSpPr txBox="1"/>
          <p:nvPr/>
        </p:nvSpPr>
        <p:spPr>
          <a:xfrm>
            <a:off x="1008185" y="1500554"/>
            <a:ext cx="79716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PROTOTYPE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Test conducted on first unit developed by firm as per relevant specification.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TYPE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Test shall be carried out to prove confirmation with requirement or specification.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ACCEPTANCE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These are carried out by inspecting authority at the </a:t>
            </a:r>
            <a:r>
              <a:rPr lang="en-US" dirty="0" err="1"/>
              <a:t>manufacter’s</a:t>
            </a:r>
            <a:r>
              <a:rPr lang="en-US" dirty="0"/>
              <a:t> premises on sample taken from a lot.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ROUTINE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dirty="0"/>
              <a:t>Routine test shall be performed by the manufacturers on each complete unit of the same type and result shall be submitted to inspecting agency</a:t>
            </a:r>
          </a:p>
        </p:txBody>
      </p:sp>
      <p:pic>
        <p:nvPicPr>
          <p:cNvPr id="1026" name="Picture 2" descr="Research &amp; Development Singapore ...">
            <a:extLst>
              <a:ext uri="{FF2B5EF4-FFF2-40B4-BE49-F238E27FC236}">
                <a16:creationId xmlns:a16="http://schemas.microsoft.com/office/drawing/2014/main" id="{50DA6B1E-FCD8-DFE2-9885-E5F89D3ED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618" y="1841798"/>
            <a:ext cx="3137803" cy="208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&amp;D - Electronics - AGrup">
            <a:extLst>
              <a:ext uri="{FF2B5EF4-FFF2-40B4-BE49-F238E27FC236}">
                <a16:creationId xmlns:a16="http://schemas.microsoft.com/office/drawing/2014/main" id="{D427C5E2-946F-F664-0A7D-1DB0FD398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227" y="4271107"/>
            <a:ext cx="3259015" cy="217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09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077A-514B-C753-D3F6-E75A776A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Inhouse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1E969-AA16-1BAD-EA88-BFF55B4D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Virtual and Dimension check</a:t>
            </a:r>
          </a:p>
          <a:p>
            <a:r>
              <a:rPr lang="en-US" dirty="0"/>
              <a:t>Checking of purchase document of led</a:t>
            </a:r>
          </a:p>
          <a:p>
            <a:r>
              <a:rPr lang="en-US" dirty="0"/>
              <a:t>Insulation resistance test</a:t>
            </a:r>
          </a:p>
          <a:p>
            <a:r>
              <a:rPr lang="en-US" dirty="0"/>
              <a:t>HV test</a:t>
            </a:r>
          </a:p>
          <a:p>
            <a:r>
              <a:rPr lang="en-US" dirty="0"/>
              <a:t>Over Voltage Protection test</a:t>
            </a:r>
          </a:p>
          <a:p>
            <a:r>
              <a:rPr lang="en-US" dirty="0"/>
              <a:t>Wattage measurement</a:t>
            </a:r>
          </a:p>
          <a:p>
            <a:r>
              <a:rPr lang="en-US" dirty="0"/>
              <a:t>Short circuit Protection</a:t>
            </a:r>
          </a:p>
          <a:p>
            <a:r>
              <a:rPr lang="en-US" dirty="0"/>
              <a:t>Reverse Polarity</a:t>
            </a:r>
          </a:p>
          <a:p>
            <a:r>
              <a:rPr lang="en-US" dirty="0"/>
              <a:t>Lux measurement</a:t>
            </a:r>
          </a:p>
        </p:txBody>
      </p:sp>
      <p:pic>
        <p:nvPicPr>
          <p:cNvPr id="2050" name="Picture 2" descr="PCL invests in electronic testing and development facility - Autotrade.ie">
            <a:extLst>
              <a:ext uri="{FF2B5EF4-FFF2-40B4-BE49-F238E27FC236}">
                <a16:creationId xmlns:a16="http://schemas.microsoft.com/office/drawing/2014/main" id="{A99367F4-F4C9-4773-8AE5-E80A4EF4A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954" y="681037"/>
            <a:ext cx="4493846" cy="337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02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A88D-37E2-814D-D1D9-2A9BA82C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Third Party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EB5E-9144-2992-B04B-4767A9B9E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Surge Protection</a:t>
            </a:r>
          </a:p>
          <a:p>
            <a:r>
              <a:rPr lang="en-US" dirty="0"/>
              <a:t>Temperature rise Test</a:t>
            </a:r>
          </a:p>
          <a:p>
            <a:r>
              <a:rPr lang="en-US" dirty="0"/>
              <a:t>Ra </a:t>
            </a:r>
            <a:r>
              <a:rPr lang="en-US" dirty="0" err="1"/>
              <a:t>colour</a:t>
            </a:r>
            <a:r>
              <a:rPr lang="en-US" dirty="0"/>
              <a:t> rendering test</a:t>
            </a:r>
          </a:p>
          <a:p>
            <a:r>
              <a:rPr lang="en-US" dirty="0"/>
              <a:t>Fire retardant test</a:t>
            </a:r>
          </a:p>
          <a:p>
            <a:r>
              <a:rPr lang="en-US" dirty="0"/>
              <a:t>Test for </a:t>
            </a:r>
            <a:r>
              <a:rPr lang="en-US" dirty="0" err="1"/>
              <a:t>ip</a:t>
            </a:r>
            <a:r>
              <a:rPr lang="en-US" dirty="0"/>
              <a:t> protection</a:t>
            </a:r>
          </a:p>
          <a:p>
            <a:r>
              <a:rPr lang="en-US" dirty="0"/>
              <a:t>Vibration and shock check</a:t>
            </a:r>
          </a:p>
          <a:p>
            <a:r>
              <a:rPr lang="en-US" dirty="0"/>
              <a:t>Environmental test</a:t>
            </a:r>
          </a:p>
          <a:p>
            <a:r>
              <a:rPr lang="en-US" dirty="0"/>
              <a:t>Life test</a:t>
            </a:r>
          </a:p>
          <a:p>
            <a:r>
              <a:rPr lang="en-US" dirty="0"/>
              <a:t>EMI/EMC Test</a:t>
            </a:r>
          </a:p>
          <a:p>
            <a:r>
              <a:rPr lang="en-US" dirty="0"/>
              <a:t>Endurance Test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What is a EMC Test? Introduction to the testing process and list of  standards. - All about EMC Test - IMV CORPORATION">
            <a:extLst>
              <a:ext uri="{FF2B5EF4-FFF2-40B4-BE49-F238E27FC236}">
                <a16:creationId xmlns:a16="http://schemas.microsoft.com/office/drawing/2014/main" id="{964BDE5E-FDB5-1033-7DB1-B5C406E79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502" y="259618"/>
            <a:ext cx="3039697" cy="208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ap Temperature Rise Test Equipment, Packaging Type: Wooden Box at Rs  275000/set in Bengaluru">
            <a:extLst>
              <a:ext uri="{FF2B5EF4-FFF2-40B4-BE49-F238E27FC236}">
                <a16:creationId xmlns:a16="http://schemas.microsoft.com/office/drawing/2014/main" id="{733BCA6D-992B-55CA-B36E-C3D1A4DE7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665" y="2411150"/>
            <a:ext cx="2798641" cy="209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ndurance Test Equipment for LED Lamps at best price in Bengaluru">
            <a:extLst>
              <a:ext uri="{FF2B5EF4-FFF2-40B4-BE49-F238E27FC236}">
                <a16:creationId xmlns:a16="http://schemas.microsoft.com/office/drawing/2014/main" id="{7F34D76F-5948-C27F-5AE1-385580564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557" y="4639960"/>
            <a:ext cx="2816710" cy="211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83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140</Words>
  <Application>Microsoft Macintosh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Inhouse Test</vt:lpstr>
      <vt:lpstr>Third Party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Tarak nath mahato</dc:creator>
  <cp:lastModifiedBy>Tarak nath mahato</cp:lastModifiedBy>
  <cp:revision>1</cp:revision>
  <dcterms:created xsi:type="dcterms:W3CDTF">2024-06-24T04:14:25Z</dcterms:created>
  <dcterms:modified xsi:type="dcterms:W3CDTF">2024-06-24T04:42:41Z</dcterms:modified>
</cp:coreProperties>
</file>