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75" r:id="rId3"/>
    <p:sldId id="278" r:id="rId4"/>
    <p:sldId id="295" r:id="rId5"/>
    <p:sldId id="292" r:id="rId6"/>
    <p:sldId id="294" r:id="rId7"/>
    <p:sldId id="280" r:id="rId8"/>
    <p:sldId id="293" r:id="rId9"/>
    <p:sldId id="284" r:id="rId10"/>
    <p:sldId id="281" r:id="rId11"/>
    <p:sldId id="282" r:id="rId12"/>
    <p:sldId id="279" r:id="rId13"/>
    <p:sldId id="268" r:id="rId14"/>
    <p:sldId id="271" r:id="rId15"/>
    <p:sldId id="297" r:id="rId16"/>
    <p:sldId id="265" r:id="rId17"/>
    <p:sldId id="256" r:id="rId18"/>
    <p:sldId id="259" r:id="rId19"/>
    <p:sldId id="261" r:id="rId20"/>
    <p:sldId id="260" r:id="rId21"/>
    <p:sldId id="299" r:id="rId22"/>
    <p:sldId id="266" r:id="rId23"/>
    <p:sldId id="262" r:id="rId24"/>
    <p:sldId id="263" r:id="rId25"/>
    <p:sldId id="264" r:id="rId26"/>
    <p:sldId id="267" r:id="rId27"/>
    <p:sldId id="273" r:id="rId28"/>
    <p:sldId id="274" r:id="rId29"/>
    <p:sldId id="272" r:id="rId30"/>
    <p:sldId id="303" r:id="rId31"/>
    <p:sldId id="305" r:id="rId32"/>
    <p:sldId id="304" r:id="rId33"/>
    <p:sldId id="301" r:id="rId34"/>
    <p:sldId id="302" r:id="rId35"/>
    <p:sldId id="309" r:id="rId36"/>
    <p:sldId id="298" r:id="rId37"/>
    <p:sldId id="300" r:id="rId38"/>
    <p:sldId id="308" r:id="rId39"/>
    <p:sldId id="306" r:id="rId40"/>
    <p:sldId id="307" r:id="rId41"/>
    <p:sldId id="287"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image" Target="../media/image8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95726-7E63-4364-BC27-1D7DE7EE648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5C0073FD-FD17-4916-A9EC-34F104D813C0}">
      <dgm:prSet phldrT="[Text]" custT="1"/>
      <dgm:spPr/>
      <dgm:t>
        <a:bodyPr/>
        <a:lstStyle/>
        <a:p>
          <a:r>
            <a:rPr lang="en-IN" sz="1400" b="1" dirty="0">
              <a:solidFill>
                <a:schemeClr val="bg1"/>
              </a:solidFill>
            </a:rPr>
            <a:t>1</a:t>
          </a:r>
        </a:p>
      </dgm:t>
    </dgm:pt>
    <dgm:pt modelId="{817A6A34-81AC-4FB4-AE6D-43EA0B8EF105}" type="parTrans" cxnId="{49EB2E5A-5605-4445-AF28-72DA89C36722}">
      <dgm:prSet/>
      <dgm:spPr/>
      <dgm:t>
        <a:bodyPr/>
        <a:lstStyle/>
        <a:p>
          <a:endParaRPr lang="en-IN"/>
        </a:p>
      </dgm:t>
    </dgm:pt>
    <dgm:pt modelId="{FA8EC7D6-02E6-473E-BB31-269E14B3740B}" type="sibTrans" cxnId="{49EB2E5A-5605-4445-AF28-72DA89C36722}">
      <dgm:prSet/>
      <dgm:spPr/>
      <dgm:t>
        <a:bodyPr/>
        <a:lstStyle/>
        <a:p>
          <a:endParaRPr lang="en-IN"/>
        </a:p>
      </dgm:t>
    </dgm:pt>
    <dgm:pt modelId="{E9DFB1C9-7BE9-4AD6-BA03-9C8068082860}">
      <dgm:prSet phldrT="[Text]"/>
      <dgm:spPr/>
      <dgm:t>
        <a:bodyPr/>
        <a:lstStyle/>
        <a:p>
          <a:r>
            <a:rPr lang="en-IN" dirty="0"/>
            <a:t>INTRODUCTION</a:t>
          </a:r>
        </a:p>
      </dgm:t>
    </dgm:pt>
    <dgm:pt modelId="{4651AA53-FDE0-41B8-9907-6A00312D3ECB}" type="parTrans" cxnId="{6A2F9BFB-FE3F-42E7-810C-572C0AE246A8}">
      <dgm:prSet/>
      <dgm:spPr/>
      <dgm:t>
        <a:bodyPr/>
        <a:lstStyle/>
        <a:p>
          <a:endParaRPr lang="en-IN"/>
        </a:p>
      </dgm:t>
    </dgm:pt>
    <dgm:pt modelId="{8F1C9960-74CB-48D6-8F4C-597BA18A001D}" type="sibTrans" cxnId="{6A2F9BFB-FE3F-42E7-810C-572C0AE246A8}">
      <dgm:prSet/>
      <dgm:spPr/>
      <dgm:t>
        <a:bodyPr/>
        <a:lstStyle/>
        <a:p>
          <a:endParaRPr lang="en-IN"/>
        </a:p>
      </dgm:t>
    </dgm:pt>
    <dgm:pt modelId="{8CDA6FF8-D6A3-4E40-8A38-9DF2A5E4914C}">
      <dgm:prSet phldrT="[Text]" custT="1"/>
      <dgm:spPr/>
      <dgm:t>
        <a:bodyPr/>
        <a:lstStyle/>
        <a:p>
          <a:r>
            <a:rPr lang="en-IN" sz="1400" b="1" dirty="0">
              <a:solidFill>
                <a:schemeClr val="bg1"/>
              </a:solidFill>
            </a:rPr>
            <a:t>2</a:t>
          </a:r>
        </a:p>
      </dgm:t>
    </dgm:pt>
    <dgm:pt modelId="{BD559874-4F29-4A57-91D8-6CA438D9037B}" type="parTrans" cxnId="{A7990A01-D5B4-470C-A2D2-DF25CE92FC2F}">
      <dgm:prSet/>
      <dgm:spPr/>
      <dgm:t>
        <a:bodyPr/>
        <a:lstStyle/>
        <a:p>
          <a:endParaRPr lang="en-IN"/>
        </a:p>
      </dgm:t>
    </dgm:pt>
    <dgm:pt modelId="{E958CEF1-798C-4BF8-880A-F23D5B438B65}" type="sibTrans" cxnId="{A7990A01-D5B4-470C-A2D2-DF25CE92FC2F}">
      <dgm:prSet/>
      <dgm:spPr/>
      <dgm:t>
        <a:bodyPr/>
        <a:lstStyle/>
        <a:p>
          <a:endParaRPr lang="en-IN"/>
        </a:p>
      </dgm:t>
    </dgm:pt>
    <dgm:pt modelId="{6AF697AF-303F-428C-80A2-7FBFA2099B95}">
      <dgm:prSet phldrT="[Text]"/>
      <dgm:spPr/>
      <dgm:t>
        <a:bodyPr/>
        <a:lstStyle/>
        <a:p>
          <a:r>
            <a:rPr lang="en-IN" dirty="0"/>
            <a:t>PAST WORK</a:t>
          </a:r>
        </a:p>
      </dgm:t>
    </dgm:pt>
    <dgm:pt modelId="{E0F2C21D-5E7E-4375-8F5B-53EAEED7FDF8}" type="parTrans" cxnId="{3DB504CC-3CDB-402D-B910-272E9EDD13B1}">
      <dgm:prSet/>
      <dgm:spPr/>
      <dgm:t>
        <a:bodyPr/>
        <a:lstStyle/>
        <a:p>
          <a:endParaRPr lang="en-IN"/>
        </a:p>
      </dgm:t>
    </dgm:pt>
    <dgm:pt modelId="{C45D86F4-7251-4B81-983E-60D0055D75D5}" type="sibTrans" cxnId="{3DB504CC-3CDB-402D-B910-272E9EDD13B1}">
      <dgm:prSet/>
      <dgm:spPr/>
      <dgm:t>
        <a:bodyPr/>
        <a:lstStyle/>
        <a:p>
          <a:endParaRPr lang="en-IN"/>
        </a:p>
      </dgm:t>
    </dgm:pt>
    <dgm:pt modelId="{5A429917-B285-4CBA-B559-570F782CE5E3}">
      <dgm:prSet phldrT="[Text]" custT="1"/>
      <dgm:spPr/>
      <dgm:t>
        <a:bodyPr/>
        <a:lstStyle/>
        <a:p>
          <a:r>
            <a:rPr lang="en-IN" sz="1400" b="1" dirty="0">
              <a:solidFill>
                <a:schemeClr val="bg1"/>
              </a:solidFill>
            </a:rPr>
            <a:t>3</a:t>
          </a:r>
        </a:p>
      </dgm:t>
    </dgm:pt>
    <dgm:pt modelId="{54EE19A9-EDFE-467C-BEBC-C3502289A03B}" type="parTrans" cxnId="{75B6FCCD-A035-450D-A8AE-83FC02B5C035}">
      <dgm:prSet/>
      <dgm:spPr/>
      <dgm:t>
        <a:bodyPr/>
        <a:lstStyle/>
        <a:p>
          <a:endParaRPr lang="en-IN"/>
        </a:p>
      </dgm:t>
    </dgm:pt>
    <dgm:pt modelId="{207049D8-88BC-445D-A2B1-E87B1E448296}" type="sibTrans" cxnId="{75B6FCCD-A035-450D-A8AE-83FC02B5C035}">
      <dgm:prSet/>
      <dgm:spPr/>
      <dgm:t>
        <a:bodyPr/>
        <a:lstStyle/>
        <a:p>
          <a:endParaRPr lang="en-IN"/>
        </a:p>
      </dgm:t>
    </dgm:pt>
    <dgm:pt modelId="{CF7B60A4-463E-48D5-AA21-81C99AFF2A2D}">
      <dgm:prSet phldrT="[Text]" custT="1"/>
      <dgm:spPr/>
      <dgm:t>
        <a:bodyPr/>
        <a:lstStyle/>
        <a:p>
          <a:r>
            <a:rPr lang="en-IN" sz="1400" b="1" dirty="0">
              <a:solidFill>
                <a:schemeClr val="bg1"/>
              </a:solidFill>
            </a:rPr>
            <a:t>12</a:t>
          </a:r>
        </a:p>
      </dgm:t>
    </dgm:pt>
    <dgm:pt modelId="{FA78611B-EAE2-4637-BC64-02D36A82D80B}" type="parTrans" cxnId="{92F76148-787B-4216-96E6-93AFD4E99321}">
      <dgm:prSet/>
      <dgm:spPr/>
      <dgm:t>
        <a:bodyPr/>
        <a:lstStyle/>
        <a:p>
          <a:endParaRPr lang="en-IN"/>
        </a:p>
      </dgm:t>
    </dgm:pt>
    <dgm:pt modelId="{802FD616-13B2-427D-8068-A9C551169C84}" type="sibTrans" cxnId="{92F76148-787B-4216-96E6-93AFD4E99321}">
      <dgm:prSet/>
      <dgm:spPr/>
      <dgm:t>
        <a:bodyPr/>
        <a:lstStyle/>
        <a:p>
          <a:endParaRPr lang="en-IN"/>
        </a:p>
      </dgm:t>
    </dgm:pt>
    <dgm:pt modelId="{7492F847-482E-4DFD-9504-B65B4EF5F78C}">
      <dgm:prSet phldrT="[Text]" custT="1"/>
      <dgm:spPr/>
      <dgm:t>
        <a:bodyPr/>
        <a:lstStyle/>
        <a:p>
          <a:r>
            <a:rPr lang="en-IN" sz="1400" b="1" dirty="0">
              <a:solidFill>
                <a:schemeClr val="bg1"/>
              </a:solidFill>
            </a:rPr>
            <a:t>10</a:t>
          </a:r>
        </a:p>
      </dgm:t>
    </dgm:pt>
    <dgm:pt modelId="{F02F9BEF-64F1-4DED-841E-F8387C35D2E2}" type="parTrans" cxnId="{1302EFF9-FD79-4832-9027-E04DC354D0FD}">
      <dgm:prSet/>
      <dgm:spPr/>
      <dgm:t>
        <a:bodyPr/>
        <a:lstStyle/>
        <a:p>
          <a:endParaRPr lang="en-IN"/>
        </a:p>
      </dgm:t>
    </dgm:pt>
    <dgm:pt modelId="{A922AE02-EA96-42A6-8961-314F48462753}" type="sibTrans" cxnId="{1302EFF9-FD79-4832-9027-E04DC354D0FD}">
      <dgm:prSet/>
      <dgm:spPr/>
      <dgm:t>
        <a:bodyPr/>
        <a:lstStyle/>
        <a:p>
          <a:endParaRPr lang="en-IN"/>
        </a:p>
      </dgm:t>
    </dgm:pt>
    <dgm:pt modelId="{1DA50AA3-157A-4136-8805-5EF8E3A6D05B}">
      <dgm:prSet/>
      <dgm:spPr/>
      <dgm:t>
        <a:bodyPr/>
        <a:lstStyle/>
        <a:p>
          <a:r>
            <a:rPr lang="en-IN" dirty="0"/>
            <a:t>PHASE SHIFT FULL BRIDGE CONVERTER CONTROL LOGIC</a:t>
          </a:r>
        </a:p>
      </dgm:t>
    </dgm:pt>
    <dgm:pt modelId="{8581A4E4-FD5F-4EB0-A289-E690091A79D5}" type="parTrans" cxnId="{1DC1CE38-7CBC-479C-AD91-F0AC6B3CAF9A}">
      <dgm:prSet/>
      <dgm:spPr/>
      <dgm:t>
        <a:bodyPr/>
        <a:lstStyle/>
        <a:p>
          <a:endParaRPr lang="en-IN"/>
        </a:p>
      </dgm:t>
    </dgm:pt>
    <dgm:pt modelId="{8739F3F2-EFAB-4ECE-B133-EF9D5602D4A4}" type="sibTrans" cxnId="{1DC1CE38-7CBC-479C-AD91-F0AC6B3CAF9A}">
      <dgm:prSet/>
      <dgm:spPr/>
      <dgm:t>
        <a:bodyPr/>
        <a:lstStyle/>
        <a:p>
          <a:endParaRPr lang="en-IN"/>
        </a:p>
      </dgm:t>
    </dgm:pt>
    <dgm:pt modelId="{2CBA45A8-99D7-4C0C-A874-6CFADD2A8CF6}">
      <dgm:prSet/>
      <dgm:spPr/>
      <dgm:t>
        <a:bodyPr/>
        <a:lstStyle/>
        <a:p>
          <a:r>
            <a:rPr lang="en-IN" dirty="0"/>
            <a:t>SIMULATION RESULTS</a:t>
          </a:r>
        </a:p>
      </dgm:t>
    </dgm:pt>
    <dgm:pt modelId="{C641EC3E-2F3B-46E8-B745-6E4D61FC8B1D}" type="parTrans" cxnId="{DE8DC104-BFDA-499C-9C61-8CF3FB94B032}">
      <dgm:prSet/>
      <dgm:spPr/>
      <dgm:t>
        <a:bodyPr/>
        <a:lstStyle/>
        <a:p>
          <a:endParaRPr lang="en-IN"/>
        </a:p>
      </dgm:t>
    </dgm:pt>
    <dgm:pt modelId="{7CC1BCFF-FB61-48B2-9BE4-F3D7B366225E}" type="sibTrans" cxnId="{DE8DC104-BFDA-499C-9C61-8CF3FB94B032}">
      <dgm:prSet/>
      <dgm:spPr/>
      <dgm:t>
        <a:bodyPr/>
        <a:lstStyle/>
        <a:p>
          <a:endParaRPr lang="en-IN"/>
        </a:p>
      </dgm:t>
    </dgm:pt>
    <dgm:pt modelId="{F43B73F9-42A2-4AA3-A870-AE9BE938F70B}">
      <dgm:prSet/>
      <dgm:spPr/>
      <dgm:t>
        <a:bodyPr/>
        <a:lstStyle/>
        <a:p>
          <a:r>
            <a:rPr lang="en-IN" dirty="0"/>
            <a:t>CONCLUSION</a:t>
          </a:r>
        </a:p>
      </dgm:t>
    </dgm:pt>
    <dgm:pt modelId="{37E8586A-F3B9-4FC1-B611-826FA6AA6B3C}" type="parTrans" cxnId="{62D3C591-6169-4FB8-B91D-D196FEFC6DCD}">
      <dgm:prSet/>
      <dgm:spPr/>
      <dgm:t>
        <a:bodyPr/>
        <a:lstStyle/>
        <a:p>
          <a:endParaRPr lang="en-IN"/>
        </a:p>
      </dgm:t>
    </dgm:pt>
    <dgm:pt modelId="{7C51A5F7-65EE-4110-A464-F90C5E540B82}" type="sibTrans" cxnId="{62D3C591-6169-4FB8-B91D-D196FEFC6DCD}">
      <dgm:prSet/>
      <dgm:spPr/>
      <dgm:t>
        <a:bodyPr/>
        <a:lstStyle/>
        <a:p>
          <a:endParaRPr lang="en-IN"/>
        </a:p>
      </dgm:t>
    </dgm:pt>
    <dgm:pt modelId="{FC5067BB-796F-4F15-B39B-7E84DA1DA711}">
      <dgm:prSet/>
      <dgm:spPr/>
      <dgm:t>
        <a:bodyPr/>
        <a:lstStyle/>
        <a:p>
          <a:r>
            <a:rPr lang="en-IN" dirty="0"/>
            <a:t>BLOCK DIAGRAM REPRESENTATION OF PROPOSED MODEL</a:t>
          </a:r>
        </a:p>
      </dgm:t>
    </dgm:pt>
    <dgm:pt modelId="{3E18E739-A014-4509-9121-37F0197B398F}" type="parTrans" cxnId="{892248C2-89F5-4E45-8C02-74BD2C47FE04}">
      <dgm:prSet/>
      <dgm:spPr/>
      <dgm:t>
        <a:bodyPr/>
        <a:lstStyle/>
        <a:p>
          <a:endParaRPr lang="en-IN"/>
        </a:p>
      </dgm:t>
    </dgm:pt>
    <dgm:pt modelId="{878A28A6-3E82-48E3-948A-96847F4A0C00}" type="sibTrans" cxnId="{892248C2-89F5-4E45-8C02-74BD2C47FE04}">
      <dgm:prSet/>
      <dgm:spPr/>
      <dgm:t>
        <a:bodyPr/>
        <a:lstStyle/>
        <a:p>
          <a:endParaRPr lang="en-IN"/>
        </a:p>
      </dgm:t>
    </dgm:pt>
    <dgm:pt modelId="{705A0363-FAD5-440C-89EE-65C0123ECA93}">
      <dgm:prSet phldrT="[Text]" custT="1"/>
      <dgm:spPr/>
      <dgm:t>
        <a:bodyPr/>
        <a:lstStyle/>
        <a:p>
          <a:r>
            <a:rPr lang="en-IN" sz="1400" b="1" dirty="0">
              <a:solidFill>
                <a:schemeClr val="bg1"/>
              </a:solidFill>
            </a:rPr>
            <a:t>4 </a:t>
          </a:r>
        </a:p>
      </dgm:t>
    </dgm:pt>
    <dgm:pt modelId="{63D9050B-A410-40A0-B1BF-7B4DBC0F644D}" type="parTrans" cxnId="{738BBCA0-1EA2-4710-9E34-96FBA10271D5}">
      <dgm:prSet/>
      <dgm:spPr/>
      <dgm:t>
        <a:bodyPr/>
        <a:lstStyle/>
        <a:p>
          <a:endParaRPr lang="en-IN"/>
        </a:p>
      </dgm:t>
    </dgm:pt>
    <dgm:pt modelId="{0976BE27-7CBD-4926-86B1-74C30484ADE3}" type="sibTrans" cxnId="{738BBCA0-1EA2-4710-9E34-96FBA10271D5}">
      <dgm:prSet/>
      <dgm:spPr/>
      <dgm:t>
        <a:bodyPr/>
        <a:lstStyle/>
        <a:p>
          <a:endParaRPr lang="en-IN"/>
        </a:p>
      </dgm:t>
    </dgm:pt>
    <dgm:pt modelId="{953ED658-78F4-494A-902C-4D0370D50F64}">
      <dgm:prSet/>
      <dgm:spPr/>
      <dgm:t>
        <a:bodyPr/>
        <a:lstStyle/>
        <a:p>
          <a:r>
            <a:rPr lang="en-IN" dirty="0"/>
            <a:t>CIRCUIT DIAGRAM OF PROPOSED MODEL</a:t>
          </a:r>
        </a:p>
      </dgm:t>
    </dgm:pt>
    <dgm:pt modelId="{B90FC1D9-C9F4-4EF0-99B2-AC59641DE09E}" type="parTrans" cxnId="{045786AE-8E63-4C89-9026-A1321A692C67}">
      <dgm:prSet/>
      <dgm:spPr/>
      <dgm:t>
        <a:bodyPr/>
        <a:lstStyle/>
        <a:p>
          <a:endParaRPr lang="en-IN"/>
        </a:p>
      </dgm:t>
    </dgm:pt>
    <dgm:pt modelId="{7E6B070B-FA3F-403A-BED3-29ABCE6D608E}" type="sibTrans" cxnId="{045786AE-8E63-4C89-9026-A1321A692C67}">
      <dgm:prSet/>
      <dgm:spPr/>
      <dgm:t>
        <a:bodyPr/>
        <a:lstStyle/>
        <a:p>
          <a:endParaRPr lang="en-IN"/>
        </a:p>
      </dgm:t>
    </dgm:pt>
    <dgm:pt modelId="{FA980931-F335-41F3-A35A-D2F6581D241F}">
      <dgm:prSet phldrT="[Text]" custT="1"/>
      <dgm:spPr/>
      <dgm:t>
        <a:bodyPr/>
        <a:lstStyle/>
        <a:p>
          <a:r>
            <a:rPr lang="en-IN" sz="1400" b="1" dirty="0">
              <a:solidFill>
                <a:schemeClr val="bg1"/>
              </a:solidFill>
            </a:rPr>
            <a:t>5</a:t>
          </a:r>
        </a:p>
      </dgm:t>
    </dgm:pt>
    <dgm:pt modelId="{285366C7-C20F-4414-BDCB-485064781837}" type="parTrans" cxnId="{F45F7030-01CF-4896-BC14-ADBC0322DDE0}">
      <dgm:prSet/>
      <dgm:spPr/>
      <dgm:t>
        <a:bodyPr/>
        <a:lstStyle/>
        <a:p>
          <a:endParaRPr lang="en-IN"/>
        </a:p>
      </dgm:t>
    </dgm:pt>
    <dgm:pt modelId="{5E50F898-5246-4858-9E35-0F21057BD8A3}" type="sibTrans" cxnId="{F45F7030-01CF-4896-BC14-ADBC0322DDE0}">
      <dgm:prSet/>
      <dgm:spPr/>
      <dgm:t>
        <a:bodyPr/>
        <a:lstStyle/>
        <a:p>
          <a:endParaRPr lang="en-IN"/>
        </a:p>
      </dgm:t>
    </dgm:pt>
    <dgm:pt modelId="{E53302FF-72AE-4AAB-88B6-64B836A0742B}">
      <dgm:prSet/>
      <dgm:spPr/>
      <dgm:t>
        <a:bodyPr/>
        <a:lstStyle/>
        <a:p>
          <a:r>
            <a:rPr lang="en-IN" dirty="0"/>
            <a:t>INTERLEAVED BOOST CONVERTER DESIGN ANALYSIS</a:t>
          </a:r>
        </a:p>
      </dgm:t>
    </dgm:pt>
    <dgm:pt modelId="{7C6438B3-3D05-43EF-9C37-83D29E631D3A}" type="parTrans" cxnId="{72D6C3CB-70C7-4BFD-8656-5521072C4866}">
      <dgm:prSet/>
      <dgm:spPr/>
      <dgm:t>
        <a:bodyPr/>
        <a:lstStyle/>
        <a:p>
          <a:endParaRPr lang="en-IN"/>
        </a:p>
      </dgm:t>
    </dgm:pt>
    <dgm:pt modelId="{CE33D182-8955-4074-B47D-863B8880DF7D}" type="sibTrans" cxnId="{72D6C3CB-70C7-4BFD-8656-5521072C4866}">
      <dgm:prSet/>
      <dgm:spPr/>
      <dgm:t>
        <a:bodyPr/>
        <a:lstStyle/>
        <a:p>
          <a:endParaRPr lang="en-IN"/>
        </a:p>
      </dgm:t>
    </dgm:pt>
    <dgm:pt modelId="{6F27114C-E9E9-4275-AE19-C391B4469C0A}">
      <dgm:prSet custT="1"/>
      <dgm:spPr/>
      <dgm:t>
        <a:bodyPr/>
        <a:lstStyle/>
        <a:p>
          <a:r>
            <a:rPr lang="en-IN" sz="1400" b="1" dirty="0">
              <a:solidFill>
                <a:schemeClr val="bg1"/>
              </a:solidFill>
            </a:rPr>
            <a:t>11</a:t>
          </a:r>
        </a:p>
      </dgm:t>
    </dgm:pt>
    <dgm:pt modelId="{52754FA1-640A-4C7D-AE2B-7467CF6D82EF}" type="parTrans" cxnId="{527C8225-64AF-40AC-AC9C-76FE1999D9DF}">
      <dgm:prSet/>
      <dgm:spPr/>
      <dgm:t>
        <a:bodyPr/>
        <a:lstStyle/>
        <a:p>
          <a:endParaRPr lang="en-IN"/>
        </a:p>
      </dgm:t>
    </dgm:pt>
    <dgm:pt modelId="{C53E3289-571A-4298-98EA-12CB71AA37A9}" type="sibTrans" cxnId="{527C8225-64AF-40AC-AC9C-76FE1999D9DF}">
      <dgm:prSet/>
      <dgm:spPr/>
      <dgm:t>
        <a:bodyPr/>
        <a:lstStyle/>
        <a:p>
          <a:endParaRPr lang="en-IN"/>
        </a:p>
      </dgm:t>
    </dgm:pt>
    <dgm:pt modelId="{6C02D798-50AD-46F2-BB50-35BA57196BF1}">
      <dgm:prSet/>
      <dgm:spPr/>
      <dgm:t>
        <a:bodyPr/>
        <a:lstStyle/>
        <a:p>
          <a:r>
            <a:rPr lang="en-IN" dirty="0"/>
            <a:t>TOPOLOGY SELECTION ADVANTAGES</a:t>
          </a:r>
        </a:p>
      </dgm:t>
    </dgm:pt>
    <dgm:pt modelId="{BB39DFE3-ED9E-4942-8284-FE010EB0D771}" type="parTrans" cxnId="{264E6063-9A82-44C0-A732-6FC1373546DF}">
      <dgm:prSet/>
      <dgm:spPr/>
      <dgm:t>
        <a:bodyPr/>
        <a:lstStyle/>
        <a:p>
          <a:endParaRPr lang="en-IN"/>
        </a:p>
      </dgm:t>
    </dgm:pt>
    <dgm:pt modelId="{56B44FBE-6FAA-423C-BC05-470D81E760ED}" type="sibTrans" cxnId="{264E6063-9A82-44C0-A732-6FC1373546DF}">
      <dgm:prSet/>
      <dgm:spPr/>
      <dgm:t>
        <a:bodyPr/>
        <a:lstStyle/>
        <a:p>
          <a:endParaRPr lang="en-IN"/>
        </a:p>
      </dgm:t>
    </dgm:pt>
    <dgm:pt modelId="{839BAB10-DE34-4248-A17C-BAE480971A57}">
      <dgm:prSet phldrT="[Text]" custT="1"/>
      <dgm:spPr/>
      <dgm:t>
        <a:bodyPr/>
        <a:lstStyle/>
        <a:p>
          <a:r>
            <a:rPr lang="en-IN" sz="1400" b="1" dirty="0">
              <a:solidFill>
                <a:schemeClr val="bg1"/>
              </a:solidFill>
            </a:rPr>
            <a:t>6</a:t>
          </a:r>
        </a:p>
      </dgm:t>
    </dgm:pt>
    <dgm:pt modelId="{29A1582A-EDED-4ED5-A30A-30F020F098D7}" type="parTrans" cxnId="{DD601F3D-8739-4691-9023-014190AAC26E}">
      <dgm:prSet/>
      <dgm:spPr/>
      <dgm:t>
        <a:bodyPr/>
        <a:lstStyle/>
        <a:p>
          <a:endParaRPr lang="en-IN"/>
        </a:p>
      </dgm:t>
    </dgm:pt>
    <dgm:pt modelId="{3C471751-2B25-44EA-B217-D5D24F9D5D59}" type="sibTrans" cxnId="{DD601F3D-8739-4691-9023-014190AAC26E}">
      <dgm:prSet/>
      <dgm:spPr/>
      <dgm:t>
        <a:bodyPr/>
        <a:lstStyle/>
        <a:p>
          <a:endParaRPr lang="en-IN"/>
        </a:p>
      </dgm:t>
    </dgm:pt>
    <dgm:pt modelId="{B5AE8C90-F25A-418E-98A0-24D82F90AFB2}">
      <dgm:prSet phldrT="[Text]" custT="1"/>
      <dgm:spPr/>
      <dgm:t>
        <a:bodyPr/>
        <a:lstStyle/>
        <a:p>
          <a:r>
            <a:rPr lang="en-IN" sz="1400" b="1" dirty="0">
              <a:solidFill>
                <a:schemeClr val="bg1"/>
              </a:solidFill>
            </a:rPr>
            <a:t>8</a:t>
          </a:r>
        </a:p>
      </dgm:t>
    </dgm:pt>
    <dgm:pt modelId="{0786CF3B-387C-4C9A-B22E-E44DBBF87D14}" type="parTrans" cxnId="{7019E8F5-F1FB-44BF-AB34-ACDF294CF12B}">
      <dgm:prSet/>
      <dgm:spPr/>
      <dgm:t>
        <a:bodyPr/>
        <a:lstStyle/>
        <a:p>
          <a:endParaRPr lang="en-IN"/>
        </a:p>
      </dgm:t>
    </dgm:pt>
    <dgm:pt modelId="{9232B645-AC49-4DDC-B6B0-B3E9127ADDE3}" type="sibTrans" cxnId="{7019E8F5-F1FB-44BF-AB34-ACDF294CF12B}">
      <dgm:prSet/>
      <dgm:spPr/>
      <dgm:t>
        <a:bodyPr/>
        <a:lstStyle/>
        <a:p>
          <a:endParaRPr lang="en-IN"/>
        </a:p>
      </dgm:t>
    </dgm:pt>
    <dgm:pt modelId="{10C62255-9F44-4064-8D1C-9689824CB36D}">
      <dgm:prSet phldrT="[Text]"/>
      <dgm:spPr/>
      <dgm:t>
        <a:bodyPr/>
        <a:lstStyle/>
        <a:p>
          <a:r>
            <a:rPr lang="en-IN" dirty="0"/>
            <a:t>INTERLEAVED BOOST CONVERTER CONTROL LOGIC</a:t>
          </a:r>
        </a:p>
      </dgm:t>
    </dgm:pt>
    <dgm:pt modelId="{06E9A6B6-6FF2-4274-BB44-F13FE03D6B4E}" type="parTrans" cxnId="{547741A3-692C-4A8F-A8BA-DCBD776D987B}">
      <dgm:prSet/>
      <dgm:spPr/>
      <dgm:t>
        <a:bodyPr/>
        <a:lstStyle/>
        <a:p>
          <a:endParaRPr lang="en-IN"/>
        </a:p>
      </dgm:t>
    </dgm:pt>
    <dgm:pt modelId="{A61EE70E-904A-4786-9A64-5DC995B6A47B}" type="sibTrans" cxnId="{547741A3-692C-4A8F-A8BA-DCBD776D987B}">
      <dgm:prSet/>
      <dgm:spPr/>
      <dgm:t>
        <a:bodyPr/>
        <a:lstStyle/>
        <a:p>
          <a:endParaRPr lang="en-IN"/>
        </a:p>
      </dgm:t>
    </dgm:pt>
    <dgm:pt modelId="{83556708-6865-4518-82E6-1CF87599A48A}">
      <dgm:prSet phldrT="[Text]" custT="1"/>
      <dgm:spPr/>
      <dgm:t>
        <a:bodyPr/>
        <a:lstStyle/>
        <a:p>
          <a:r>
            <a:rPr lang="en-IN" sz="1400" b="1" dirty="0">
              <a:solidFill>
                <a:schemeClr val="bg1"/>
              </a:solidFill>
            </a:rPr>
            <a:t>9</a:t>
          </a:r>
        </a:p>
      </dgm:t>
    </dgm:pt>
    <dgm:pt modelId="{DA47518C-993C-4EE1-8633-ED96C10B1F77}" type="parTrans" cxnId="{687F25D5-985A-4D84-8FFC-C0AB10C1E01A}">
      <dgm:prSet/>
      <dgm:spPr/>
      <dgm:t>
        <a:bodyPr/>
        <a:lstStyle/>
        <a:p>
          <a:endParaRPr lang="en-IN"/>
        </a:p>
      </dgm:t>
    </dgm:pt>
    <dgm:pt modelId="{BBCEA64D-A533-4653-A786-12EF3822B509}" type="sibTrans" cxnId="{687F25D5-985A-4D84-8FFC-C0AB10C1E01A}">
      <dgm:prSet/>
      <dgm:spPr/>
      <dgm:t>
        <a:bodyPr/>
        <a:lstStyle/>
        <a:p>
          <a:endParaRPr lang="en-IN"/>
        </a:p>
      </dgm:t>
    </dgm:pt>
    <dgm:pt modelId="{28EAE1AA-01CC-404F-98DF-7BBAF53E5009}">
      <dgm:prSet/>
      <dgm:spPr/>
      <dgm:t>
        <a:bodyPr/>
        <a:lstStyle/>
        <a:p>
          <a:r>
            <a:rPr lang="en-IN" dirty="0"/>
            <a:t>PHASE SHIFT FULL BRIDGE CONVERTER DESIGN ANALYSIS</a:t>
          </a:r>
        </a:p>
      </dgm:t>
    </dgm:pt>
    <dgm:pt modelId="{D5BEF5D5-52A1-43B7-B3B9-1B8E66025F7A}" type="parTrans" cxnId="{37E3C1D0-7D17-44F3-B2BA-D38E2FA0FC9C}">
      <dgm:prSet/>
      <dgm:spPr/>
      <dgm:t>
        <a:bodyPr/>
        <a:lstStyle/>
        <a:p>
          <a:endParaRPr lang="en-IN"/>
        </a:p>
      </dgm:t>
    </dgm:pt>
    <dgm:pt modelId="{0153ADB7-C590-4F1A-AD02-20EBEA9B1A81}" type="sibTrans" cxnId="{37E3C1D0-7D17-44F3-B2BA-D38E2FA0FC9C}">
      <dgm:prSet/>
      <dgm:spPr/>
      <dgm:t>
        <a:bodyPr/>
        <a:lstStyle/>
        <a:p>
          <a:endParaRPr lang="en-IN"/>
        </a:p>
      </dgm:t>
    </dgm:pt>
    <dgm:pt modelId="{8FC11831-EB3E-4333-B11C-0156440CD7E6}">
      <dgm:prSet custT="1"/>
      <dgm:spPr/>
      <dgm:t>
        <a:bodyPr/>
        <a:lstStyle/>
        <a:p>
          <a:r>
            <a:rPr lang="en-IN" sz="1400" b="1" dirty="0">
              <a:solidFill>
                <a:schemeClr val="bg1"/>
              </a:solidFill>
            </a:rPr>
            <a:t>13</a:t>
          </a:r>
          <a:endParaRPr lang="en-IN" sz="1400" dirty="0"/>
        </a:p>
      </dgm:t>
    </dgm:pt>
    <dgm:pt modelId="{97898ACA-6441-4DD4-83A1-86B53DB3DD87}" type="parTrans" cxnId="{B269A83C-F413-4D1D-9A54-05D861DF0011}">
      <dgm:prSet/>
      <dgm:spPr/>
      <dgm:t>
        <a:bodyPr/>
        <a:lstStyle/>
        <a:p>
          <a:endParaRPr lang="en-IN"/>
        </a:p>
      </dgm:t>
    </dgm:pt>
    <dgm:pt modelId="{C07CF3C6-3D2C-4E5D-A9A7-D68C74139F59}" type="sibTrans" cxnId="{B269A83C-F413-4D1D-9A54-05D861DF0011}">
      <dgm:prSet/>
      <dgm:spPr/>
      <dgm:t>
        <a:bodyPr/>
        <a:lstStyle/>
        <a:p>
          <a:endParaRPr lang="en-IN"/>
        </a:p>
      </dgm:t>
    </dgm:pt>
    <dgm:pt modelId="{D5D00067-0B41-4FC7-80FE-469B220F8187}">
      <dgm:prSet custT="1"/>
      <dgm:spPr/>
      <dgm:t>
        <a:bodyPr/>
        <a:lstStyle/>
        <a:p>
          <a:r>
            <a:rPr lang="en-IN" sz="1400" b="1" dirty="0">
              <a:solidFill>
                <a:schemeClr val="bg1"/>
              </a:solidFill>
            </a:rPr>
            <a:t>14</a:t>
          </a:r>
          <a:endParaRPr lang="en-IN" sz="1400" dirty="0"/>
        </a:p>
      </dgm:t>
    </dgm:pt>
    <dgm:pt modelId="{612F663A-C5A2-4E23-B291-F9143BA36D28}" type="parTrans" cxnId="{D406DFFB-CF4F-4A0F-83D7-78705484AA1F}">
      <dgm:prSet/>
      <dgm:spPr/>
      <dgm:t>
        <a:bodyPr/>
        <a:lstStyle/>
        <a:p>
          <a:endParaRPr lang="en-IN"/>
        </a:p>
      </dgm:t>
    </dgm:pt>
    <dgm:pt modelId="{71026088-D23A-49E9-A2AA-A2C97D054A7B}" type="sibTrans" cxnId="{D406DFFB-CF4F-4A0F-83D7-78705484AA1F}">
      <dgm:prSet/>
      <dgm:spPr/>
      <dgm:t>
        <a:bodyPr/>
        <a:lstStyle/>
        <a:p>
          <a:endParaRPr lang="en-IN"/>
        </a:p>
      </dgm:t>
    </dgm:pt>
    <dgm:pt modelId="{D06D3332-07AB-412F-948F-07EBCBCB3926}">
      <dgm:prSet/>
      <dgm:spPr/>
      <dgm:t>
        <a:bodyPr/>
        <a:lstStyle/>
        <a:p>
          <a:r>
            <a:rPr lang="en-IN" dirty="0"/>
            <a:t>FUTURE PLANS</a:t>
          </a:r>
        </a:p>
      </dgm:t>
    </dgm:pt>
    <dgm:pt modelId="{3BB91164-C32D-453F-A591-907AC2BF54A6}" type="parTrans" cxnId="{DE57B4F7-0428-4FC5-ABA2-4B8A3D15A324}">
      <dgm:prSet/>
      <dgm:spPr/>
      <dgm:t>
        <a:bodyPr/>
        <a:lstStyle/>
        <a:p>
          <a:endParaRPr lang="en-IN"/>
        </a:p>
      </dgm:t>
    </dgm:pt>
    <dgm:pt modelId="{5CFA1887-A2D0-4BE1-8E01-909A44547EDF}" type="sibTrans" cxnId="{DE57B4F7-0428-4FC5-ABA2-4B8A3D15A324}">
      <dgm:prSet/>
      <dgm:spPr/>
      <dgm:t>
        <a:bodyPr/>
        <a:lstStyle/>
        <a:p>
          <a:endParaRPr lang="en-IN"/>
        </a:p>
      </dgm:t>
    </dgm:pt>
    <dgm:pt modelId="{8C0FA2C4-9E26-42A7-AEFA-8D3A04B088C1}">
      <dgm:prSet/>
      <dgm:spPr/>
      <dgm:t>
        <a:bodyPr/>
        <a:lstStyle/>
        <a:p>
          <a:r>
            <a:rPr lang="en-IN" dirty="0"/>
            <a:t>REFERENCES</a:t>
          </a:r>
        </a:p>
      </dgm:t>
    </dgm:pt>
    <dgm:pt modelId="{01BDCF8B-6F71-4264-B311-37FD89FC9376}" type="parTrans" cxnId="{D6A07851-3E17-4911-B7F5-76260ABA7C8A}">
      <dgm:prSet/>
      <dgm:spPr/>
      <dgm:t>
        <a:bodyPr/>
        <a:lstStyle/>
        <a:p>
          <a:endParaRPr lang="en-IN"/>
        </a:p>
      </dgm:t>
    </dgm:pt>
    <dgm:pt modelId="{97270773-2625-4ED4-8241-26D3473A95E3}" type="sibTrans" cxnId="{D6A07851-3E17-4911-B7F5-76260ABA7C8A}">
      <dgm:prSet/>
      <dgm:spPr/>
      <dgm:t>
        <a:bodyPr/>
        <a:lstStyle/>
        <a:p>
          <a:endParaRPr lang="en-IN"/>
        </a:p>
      </dgm:t>
    </dgm:pt>
    <dgm:pt modelId="{09FAD567-80D4-4F76-A7F9-AB223CD02F34}" type="pres">
      <dgm:prSet presAssocID="{1C895726-7E63-4364-BC27-1D7DE7EE6480}" presName="linearFlow" presStyleCnt="0">
        <dgm:presLayoutVars>
          <dgm:dir/>
          <dgm:animLvl val="lvl"/>
          <dgm:resizeHandles val="exact"/>
        </dgm:presLayoutVars>
      </dgm:prSet>
      <dgm:spPr/>
    </dgm:pt>
    <dgm:pt modelId="{88A4B673-3F63-4658-ACB6-D457FC886005}" type="pres">
      <dgm:prSet presAssocID="{5C0073FD-FD17-4916-A9EC-34F104D813C0}" presName="composite" presStyleCnt="0"/>
      <dgm:spPr/>
    </dgm:pt>
    <dgm:pt modelId="{F99E1A22-01ED-46E9-B57B-30B1A79654AE}" type="pres">
      <dgm:prSet presAssocID="{5C0073FD-FD17-4916-A9EC-34F104D813C0}" presName="parentText" presStyleLbl="alignNode1" presStyleIdx="0" presStyleCnt="13">
        <dgm:presLayoutVars>
          <dgm:chMax val="1"/>
          <dgm:bulletEnabled val="1"/>
        </dgm:presLayoutVars>
      </dgm:prSet>
      <dgm:spPr/>
    </dgm:pt>
    <dgm:pt modelId="{52901823-52D2-4A32-9B8F-8A09C8579BF5}" type="pres">
      <dgm:prSet presAssocID="{5C0073FD-FD17-4916-A9EC-34F104D813C0}" presName="descendantText" presStyleLbl="alignAcc1" presStyleIdx="0" presStyleCnt="13">
        <dgm:presLayoutVars>
          <dgm:bulletEnabled val="1"/>
        </dgm:presLayoutVars>
      </dgm:prSet>
      <dgm:spPr/>
    </dgm:pt>
    <dgm:pt modelId="{9FF8C677-3D8A-4DCF-8C3C-A8544D12EE93}" type="pres">
      <dgm:prSet presAssocID="{FA8EC7D6-02E6-473E-BB31-269E14B3740B}" presName="sp" presStyleCnt="0"/>
      <dgm:spPr/>
    </dgm:pt>
    <dgm:pt modelId="{F7E48434-0719-4AEF-9CCD-F35D5728A1A9}" type="pres">
      <dgm:prSet presAssocID="{8CDA6FF8-D6A3-4E40-8A38-9DF2A5E4914C}" presName="composite" presStyleCnt="0"/>
      <dgm:spPr/>
    </dgm:pt>
    <dgm:pt modelId="{31BD6312-10AB-4C79-95F8-6C645ABD2518}" type="pres">
      <dgm:prSet presAssocID="{8CDA6FF8-D6A3-4E40-8A38-9DF2A5E4914C}" presName="parentText" presStyleLbl="alignNode1" presStyleIdx="1" presStyleCnt="13">
        <dgm:presLayoutVars>
          <dgm:chMax val="1"/>
          <dgm:bulletEnabled val="1"/>
        </dgm:presLayoutVars>
      </dgm:prSet>
      <dgm:spPr/>
    </dgm:pt>
    <dgm:pt modelId="{2D5DA18D-D20E-4153-809C-9D68DBD913D3}" type="pres">
      <dgm:prSet presAssocID="{8CDA6FF8-D6A3-4E40-8A38-9DF2A5E4914C}" presName="descendantText" presStyleLbl="alignAcc1" presStyleIdx="1" presStyleCnt="13">
        <dgm:presLayoutVars>
          <dgm:bulletEnabled val="1"/>
        </dgm:presLayoutVars>
      </dgm:prSet>
      <dgm:spPr/>
    </dgm:pt>
    <dgm:pt modelId="{5C25E497-526E-4FFA-BA80-91A2513D9AF0}" type="pres">
      <dgm:prSet presAssocID="{E958CEF1-798C-4BF8-880A-F23D5B438B65}" presName="sp" presStyleCnt="0"/>
      <dgm:spPr/>
    </dgm:pt>
    <dgm:pt modelId="{1A68AA9F-FE7C-46DF-B46A-C90C84F8B318}" type="pres">
      <dgm:prSet presAssocID="{5A429917-B285-4CBA-B559-570F782CE5E3}" presName="composite" presStyleCnt="0"/>
      <dgm:spPr/>
    </dgm:pt>
    <dgm:pt modelId="{9C97C771-B2BD-4469-8E8B-F27CE26B227D}" type="pres">
      <dgm:prSet presAssocID="{5A429917-B285-4CBA-B559-570F782CE5E3}" presName="parentText" presStyleLbl="alignNode1" presStyleIdx="2" presStyleCnt="13">
        <dgm:presLayoutVars>
          <dgm:chMax val="1"/>
          <dgm:bulletEnabled val="1"/>
        </dgm:presLayoutVars>
      </dgm:prSet>
      <dgm:spPr/>
    </dgm:pt>
    <dgm:pt modelId="{6FCC427E-110C-4D60-A954-D884CC53EAC3}" type="pres">
      <dgm:prSet presAssocID="{5A429917-B285-4CBA-B559-570F782CE5E3}" presName="descendantText" presStyleLbl="alignAcc1" presStyleIdx="2" presStyleCnt="13">
        <dgm:presLayoutVars>
          <dgm:bulletEnabled val="1"/>
        </dgm:presLayoutVars>
      </dgm:prSet>
      <dgm:spPr/>
    </dgm:pt>
    <dgm:pt modelId="{806E07ED-7127-4FC1-B223-311DEECA6FC3}" type="pres">
      <dgm:prSet presAssocID="{207049D8-88BC-445D-A2B1-E87B1E448296}" presName="sp" presStyleCnt="0"/>
      <dgm:spPr/>
    </dgm:pt>
    <dgm:pt modelId="{03750511-7501-47C3-A44E-1A6F9205DAFA}" type="pres">
      <dgm:prSet presAssocID="{705A0363-FAD5-440C-89EE-65C0123ECA93}" presName="composite" presStyleCnt="0"/>
      <dgm:spPr/>
    </dgm:pt>
    <dgm:pt modelId="{CBB0136D-BA03-4227-B8E4-3A6BDE3A4A6B}" type="pres">
      <dgm:prSet presAssocID="{705A0363-FAD5-440C-89EE-65C0123ECA93}" presName="parentText" presStyleLbl="alignNode1" presStyleIdx="3" presStyleCnt="13">
        <dgm:presLayoutVars>
          <dgm:chMax val="1"/>
          <dgm:bulletEnabled val="1"/>
        </dgm:presLayoutVars>
      </dgm:prSet>
      <dgm:spPr/>
    </dgm:pt>
    <dgm:pt modelId="{8BFADB6B-E44A-4E74-9770-AF419625ACEE}" type="pres">
      <dgm:prSet presAssocID="{705A0363-FAD5-440C-89EE-65C0123ECA93}" presName="descendantText" presStyleLbl="alignAcc1" presStyleIdx="3" presStyleCnt="13">
        <dgm:presLayoutVars>
          <dgm:bulletEnabled val="1"/>
        </dgm:presLayoutVars>
      </dgm:prSet>
      <dgm:spPr/>
    </dgm:pt>
    <dgm:pt modelId="{93252DA8-65B6-43D9-ADE3-2776450F93BF}" type="pres">
      <dgm:prSet presAssocID="{0976BE27-7CBD-4926-86B1-74C30484ADE3}" presName="sp" presStyleCnt="0"/>
      <dgm:spPr/>
    </dgm:pt>
    <dgm:pt modelId="{07C9AE20-DBC8-481F-94E4-4C33A7B58441}" type="pres">
      <dgm:prSet presAssocID="{FA980931-F335-41F3-A35A-D2F6581D241F}" presName="composite" presStyleCnt="0"/>
      <dgm:spPr/>
    </dgm:pt>
    <dgm:pt modelId="{8966CB18-E963-42DB-93F9-7E114EB98110}" type="pres">
      <dgm:prSet presAssocID="{FA980931-F335-41F3-A35A-D2F6581D241F}" presName="parentText" presStyleLbl="alignNode1" presStyleIdx="4" presStyleCnt="13">
        <dgm:presLayoutVars>
          <dgm:chMax val="1"/>
          <dgm:bulletEnabled val="1"/>
        </dgm:presLayoutVars>
      </dgm:prSet>
      <dgm:spPr/>
    </dgm:pt>
    <dgm:pt modelId="{17B40B75-49A3-48F6-97D5-65035A4EFAB6}" type="pres">
      <dgm:prSet presAssocID="{FA980931-F335-41F3-A35A-D2F6581D241F}" presName="descendantText" presStyleLbl="alignAcc1" presStyleIdx="4" presStyleCnt="13">
        <dgm:presLayoutVars>
          <dgm:bulletEnabled val="1"/>
        </dgm:presLayoutVars>
      </dgm:prSet>
      <dgm:spPr/>
    </dgm:pt>
    <dgm:pt modelId="{AA524F7F-4A82-4DD4-A3CF-9419C559450D}" type="pres">
      <dgm:prSet presAssocID="{5E50F898-5246-4858-9E35-0F21057BD8A3}" presName="sp" presStyleCnt="0"/>
      <dgm:spPr/>
    </dgm:pt>
    <dgm:pt modelId="{8C1D0A25-D3EF-4ECC-BCA2-B4C8CC7E1C3A}" type="pres">
      <dgm:prSet presAssocID="{839BAB10-DE34-4248-A17C-BAE480971A57}" presName="composite" presStyleCnt="0"/>
      <dgm:spPr/>
    </dgm:pt>
    <dgm:pt modelId="{CB6B21C1-2A39-4F20-A0B2-A17CD64C9C4A}" type="pres">
      <dgm:prSet presAssocID="{839BAB10-DE34-4248-A17C-BAE480971A57}" presName="parentText" presStyleLbl="alignNode1" presStyleIdx="5" presStyleCnt="13">
        <dgm:presLayoutVars>
          <dgm:chMax val="1"/>
          <dgm:bulletEnabled val="1"/>
        </dgm:presLayoutVars>
      </dgm:prSet>
      <dgm:spPr/>
    </dgm:pt>
    <dgm:pt modelId="{508408E6-8059-4F52-BAC4-59EA4DD7A063}" type="pres">
      <dgm:prSet presAssocID="{839BAB10-DE34-4248-A17C-BAE480971A57}" presName="descendantText" presStyleLbl="alignAcc1" presStyleIdx="5" presStyleCnt="13">
        <dgm:presLayoutVars>
          <dgm:bulletEnabled val="1"/>
        </dgm:presLayoutVars>
      </dgm:prSet>
      <dgm:spPr/>
    </dgm:pt>
    <dgm:pt modelId="{E9807092-5566-4E51-B412-8CF6F6CC78F9}" type="pres">
      <dgm:prSet presAssocID="{3C471751-2B25-44EA-B217-D5D24F9D5D59}" presName="sp" presStyleCnt="0"/>
      <dgm:spPr/>
    </dgm:pt>
    <dgm:pt modelId="{CEBEF840-9ACD-4C38-AC1D-EE2EE1EE573C}" type="pres">
      <dgm:prSet presAssocID="{B5AE8C90-F25A-418E-98A0-24D82F90AFB2}" presName="composite" presStyleCnt="0"/>
      <dgm:spPr/>
    </dgm:pt>
    <dgm:pt modelId="{6A2A9116-6DA3-4461-86C3-B3B6148C4B51}" type="pres">
      <dgm:prSet presAssocID="{B5AE8C90-F25A-418E-98A0-24D82F90AFB2}" presName="parentText" presStyleLbl="alignNode1" presStyleIdx="6" presStyleCnt="13">
        <dgm:presLayoutVars>
          <dgm:chMax val="1"/>
          <dgm:bulletEnabled val="1"/>
        </dgm:presLayoutVars>
      </dgm:prSet>
      <dgm:spPr/>
    </dgm:pt>
    <dgm:pt modelId="{B2A66C37-88D4-4E65-B657-A5788CC86641}" type="pres">
      <dgm:prSet presAssocID="{B5AE8C90-F25A-418E-98A0-24D82F90AFB2}" presName="descendantText" presStyleLbl="alignAcc1" presStyleIdx="6" presStyleCnt="13">
        <dgm:presLayoutVars>
          <dgm:bulletEnabled val="1"/>
        </dgm:presLayoutVars>
      </dgm:prSet>
      <dgm:spPr/>
    </dgm:pt>
    <dgm:pt modelId="{8CBB69A6-E74E-497D-BDAA-060B966A2B6D}" type="pres">
      <dgm:prSet presAssocID="{9232B645-AC49-4DDC-B6B0-B3E9127ADDE3}" presName="sp" presStyleCnt="0"/>
      <dgm:spPr/>
    </dgm:pt>
    <dgm:pt modelId="{0C8DCF81-CA72-4D63-960D-4B09638FF80B}" type="pres">
      <dgm:prSet presAssocID="{83556708-6865-4518-82E6-1CF87599A48A}" presName="composite" presStyleCnt="0"/>
      <dgm:spPr/>
    </dgm:pt>
    <dgm:pt modelId="{0F96DA18-0672-4E78-A2D1-832088841B19}" type="pres">
      <dgm:prSet presAssocID="{83556708-6865-4518-82E6-1CF87599A48A}" presName="parentText" presStyleLbl="alignNode1" presStyleIdx="7" presStyleCnt="13">
        <dgm:presLayoutVars>
          <dgm:chMax val="1"/>
          <dgm:bulletEnabled val="1"/>
        </dgm:presLayoutVars>
      </dgm:prSet>
      <dgm:spPr/>
    </dgm:pt>
    <dgm:pt modelId="{ED612B3B-3480-44A3-84B9-BA5A13754B6D}" type="pres">
      <dgm:prSet presAssocID="{83556708-6865-4518-82E6-1CF87599A48A}" presName="descendantText" presStyleLbl="alignAcc1" presStyleIdx="7" presStyleCnt="13">
        <dgm:presLayoutVars>
          <dgm:bulletEnabled val="1"/>
        </dgm:presLayoutVars>
      </dgm:prSet>
      <dgm:spPr/>
    </dgm:pt>
    <dgm:pt modelId="{4F23D3C3-F84B-4700-A25E-0A4D075DAA8B}" type="pres">
      <dgm:prSet presAssocID="{BBCEA64D-A533-4653-A786-12EF3822B509}" presName="sp" presStyleCnt="0"/>
      <dgm:spPr/>
    </dgm:pt>
    <dgm:pt modelId="{2AF82A01-16EA-44E6-84C5-4CC02C4D9E7D}" type="pres">
      <dgm:prSet presAssocID="{7492F847-482E-4DFD-9504-B65B4EF5F78C}" presName="composite" presStyleCnt="0"/>
      <dgm:spPr/>
    </dgm:pt>
    <dgm:pt modelId="{45E48AA6-27D8-406C-8632-285D1C0D4236}" type="pres">
      <dgm:prSet presAssocID="{7492F847-482E-4DFD-9504-B65B4EF5F78C}" presName="parentText" presStyleLbl="alignNode1" presStyleIdx="8" presStyleCnt="13">
        <dgm:presLayoutVars>
          <dgm:chMax val="1"/>
          <dgm:bulletEnabled val="1"/>
        </dgm:presLayoutVars>
      </dgm:prSet>
      <dgm:spPr/>
    </dgm:pt>
    <dgm:pt modelId="{59B09042-A3CF-4FE0-8D43-A1A37E644A2E}" type="pres">
      <dgm:prSet presAssocID="{7492F847-482E-4DFD-9504-B65B4EF5F78C}" presName="descendantText" presStyleLbl="alignAcc1" presStyleIdx="8" presStyleCnt="13">
        <dgm:presLayoutVars>
          <dgm:bulletEnabled val="1"/>
        </dgm:presLayoutVars>
      </dgm:prSet>
      <dgm:spPr/>
    </dgm:pt>
    <dgm:pt modelId="{5C33C8A6-E047-416D-8E8D-5CBD9D1A9746}" type="pres">
      <dgm:prSet presAssocID="{A922AE02-EA96-42A6-8961-314F48462753}" presName="sp" presStyleCnt="0"/>
      <dgm:spPr/>
    </dgm:pt>
    <dgm:pt modelId="{230EBB86-C7C3-489F-918D-0864BE81DD37}" type="pres">
      <dgm:prSet presAssocID="{6F27114C-E9E9-4275-AE19-C391B4469C0A}" presName="composite" presStyleCnt="0"/>
      <dgm:spPr/>
    </dgm:pt>
    <dgm:pt modelId="{FFE8708E-961E-4BFC-B9C2-3D796E1832EA}" type="pres">
      <dgm:prSet presAssocID="{6F27114C-E9E9-4275-AE19-C391B4469C0A}" presName="parentText" presStyleLbl="alignNode1" presStyleIdx="9" presStyleCnt="13">
        <dgm:presLayoutVars>
          <dgm:chMax val="1"/>
          <dgm:bulletEnabled val="1"/>
        </dgm:presLayoutVars>
      </dgm:prSet>
      <dgm:spPr/>
    </dgm:pt>
    <dgm:pt modelId="{3704295B-A568-4F7C-9F09-032E5712C91C}" type="pres">
      <dgm:prSet presAssocID="{6F27114C-E9E9-4275-AE19-C391B4469C0A}" presName="descendantText" presStyleLbl="alignAcc1" presStyleIdx="9" presStyleCnt="13">
        <dgm:presLayoutVars>
          <dgm:bulletEnabled val="1"/>
        </dgm:presLayoutVars>
      </dgm:prSet>
      <dgm:spPr/>
    </dgm:pt>
    <dgm:pt modelId="{4CC05AF0-31D4-4BF8-BCB0-5D0430CF4CBC}" type="pres">
      <dgm:prSet presAssocID="{C53E3289-571A-4298-98EA-12CB71AA37A9}" presName="sp" presStyleCnt="0"/>
      <dgm:spPr/>
    </dgm:pt>
    <dgm:pt modelId="{9AD203F4-C97F-4120-8597-AADA317F318B}" type="pres">
      <dgm:prSet presAssocID="{CF7B60A4-463E-48D5-AA21-81C99AFF2A2D}" presName="composite" presStyleCnt="0"/>
      <dgm:spPr/>
    </dgm:pt>
    <dgm:pt modelId="{0CE2D77C-F61B-4636-ADBE-A6D64E42296C}" type="pres">
      <dgm:prSet presAssocID="{CF7B60A4-463E-48D5-AA21-81C99AFF2A2D}" presName="parentText" presStyleLbl="alignNode1" presStyleIdx="10" presStyleCnt="13">
        <dgm:presLayoutVars>
          <dgm:chMax val="1"/>
          <dgm:bulletEnabled val="1"/>
        </dgm:presLayoutVars>
      </dgm:prSet>
      <dgm:spPr/>
    </dgm:pt>
    <dgm:pt modelId="{A78AFAC7-078F-461B-A992-2E61036BDDE9}" type="pres">
      <dgm:prSet presAssocID="{CF7B60A4-463E-48D5-AA21-81C99AFF2A2D}" presName="descendantText" presStyleLbl="alignAcc1" presStyleIdx="10" presStyleCnt="13">
        <dgm:presLayoutVars>
          <dgm:bulletEnabled val="1"/>
        </dgm:presLayoutVars>
      </dgm:prSet>
      <dgm:spPr/>
    </dgm:pt>
    <dgm:pt modelId="{09808914-6C15-4ADD-82F7-916F8C7F9AC7}" type="pres">
      <dgm:prSet presAssocID="{802FD616-13B2-427D-8068-A9C551169C84}" presName="sp" presStyleCnt="0"/>
      <dgm:spPr/>
    </dgm:pt>
    <dgm:pt modelId="{4F6039EE-483A-4186-B9FB-23CB1C1D34F9}" type="pres">
      <dgm:prSet presAssocID="{8FC11831-EB3E-4333-B11C-0156440CD7E6}" presName="composite" presStyleCnt="0"/>
      <dgm:spPr/>
    </dgm:pt>
    <dgm:pt modelId="{8D195A32-009E-4097-89EF-498FE8661FE6}" type="pres">
      <dgm:prSet presAssocID="{8FC11831-EB3E-4333-B11C-0156440CD7E6}" presName="parentText" presStyleLbl="alignNode1" presStyleIdx="11" presStyleCnt="13">
        <dgm:presLayoutVars>
          <dgm:chMax val="1"/>
          <dgm:bulletEnabled val="1"/>
        </dgm:presLayoutVars>
      </dgm:prSet>
      <dgm:spPr/>
    </dgm:pt>
    <dgm:pt modelId="{B57F2F28-F750-4FEF-8E83-B0D544203527}" type="pres">
      <dgm:prSet presAssocID="{8FC11831-EB3E-4333-B11C-0156440CD7E6}" presName="descendantText" presStyleLbl="alignAcc1" presStyleIdx="11" presStyleCnt="13">
        <dgm:presLayoutVars>
          <dgm:bulletEnabled val="1"/>
        </dgm:presLayoutVars>
      </dgm:prSet>
      <dgm:spPr/>
    </dgm:pt>
    <dgm:pt modelId="{25EC47BD-3CD4-49A5-851B-4FDB220D0F6E}" type="pres">
      <dgm:prSet presAssocID="{C07CF3C6-3D2C-4E5D-A9A7-D68C74139F59}" presName="sp" presStyleCnt="0"/>
      <dgm:spPr/>
    </dgm:pt>
    <dgm:pt modelId="{E1F983C1-768B-4124-9815-6F269B06D94A}" type="pres">
      <dgm:prSet presAssocID="{D5D00067-0B41-4FC7-80FE-469B220F8187}" presName="composite" presStyleCnt="0"/>
      <dgm:spPr/>
    </dgm:pt>
    <dgm:pt modelId="{8DA9B24A-4400-4B3E-965A-4E9CCF63D028}" type="pres">
      <dgm:prSet presAssocID="{D5D00067-0B41-4FC7-80FE-469B220F8187}" presName="parentText" presStyleLbl="alignNode1" presStyleIdx="12" presStyleCnt="13">
        <dgm:presLayoutVars>
          <dgm:chMax val="1"/>
          <dgm:bulletEnabled val="1"/>
        </dgm:presLayoutVars>
      </dgm:prSet>
      <dgm:spPr/>
    </dgm:pt>
    <dgm:pt modelId="{42250B94-D6F0-497E-8D98-A885A6C19448}" type="pres">
      <dgm:prSet presAssocID="{D5D00067-0B41-4FC7-80FE-469B220F8187}" presName="descendantText" presStyleLbl="alignAcc1" presStyleIdx="12" presStyleCnt="13">
        <dgm:presLayoutVars>
          <dgm:bulletEnabled val="1"/>
        </dgm:presLayoutVars>
      </dgm:prSet>
      <dgm:spPr/>
    </dgm:pt>
  </dgm:ptLst>
  <dgm:cxnLst>
    <dgm:cxn modelId="{A7990A01-D5B4-470C-A2D2-DF25CE92FC2F}" srcId="{1C895726-7E63-4364-BC27-1D7DE7EE6480}" destId="{8CDA6FF8-D6A3-4E40-8A38-9DF2A5E4914C}" srcOrd="1" destOrd="0" parTransId="{BD559874-4F29-4A57-91D8-6CA438D9037B}" sibTransId="{E958CEF1-798C-4BF8-880A-F23D5B438B65}"/>
    <dgm:cxn modelId="{2C004F01-7932-49F6-8E79-41141DB3B52D}" type="presOf" srcId="{2CBA45A8-99D7-4C0C-A874-6CFADD2A8CF6}" destId="{59B09042-A3CF-4FE0-8D43-A1A37E644A2E}" srcOrd="0" destOrd="0" presId="urn:microsoft.com/office/officeart/2005/8/layout/chevron2"/>
    <dgm:cxn modelId="{DE8DC104-BFDA-499C-9C61-8CF3FB94B032}" srcId="{7492F847-482E-4DFD-9504-B65B4EF5F78C}" destId="{2CBA45A8-99D7-4C0C-A874-6CFADD2A8CF6}" srcOrd="0" destOrd="0" parTransId="{C641EC3E-2F3B-46E8-B745-6E4D61FC8B1D}" sibTransId="{7CC1BCFF-FB61-48B2-9BE4-F3D7B366225E}"/>
    <dgm:cxn modelId="{25A17315-C9EC-469C-BF31-9C158A3EDB7F}" type="presOf" srcId="{B5AE8C90-F25A-418E-98A0-24D82F90AFB2}" destId="{6A2A9116-6DA3-4461-86C3-B3B6148C4B51}" srcOrd="0" destOrd="0" presId="urn:microsoft.com/office/officeart/2005/8/layout/chevron2"/>
    <dgm:cxn modelId="{951D5D1D-3747-4B43-9DE7-2C9B341A778B}" type="presOf" srcId="{10C62255-9F44-4064-8D1C-9689824CB36D}" destId="{508408E6-8059-4F52-BAC4-59EA4DD7A063}" srcOrd="0" destOrd="0" presId="urn:microsoft.com/office/officeart/2005/8/layout/chevron2"/>
    <dgm:cxn modelId="{C0ACB221-FAAB-4F0D-A3A4-941B4A077B5A}" type="presOf" srcId="{8CDA6FF8-D6A3-4E40-8A38-9DF2A5E4914C}" destId="{31BD6312-10AB-4C79-95F8-6C645ABD2518}" srcOrd="0" destOrd="0" presId="urn:microsoft.com/office/officeart/2005/8/layout/chevron2"/>
    <dgm:cxn modelId="{527C8225-64AF-40AC-AC9C-76FE1999D9DF}" srcId="{1C895726-7E63-4364-BC27-1D7DE7EE6480}" destId="{6F27114C-E9E9-4275-AE19-C391B4469C0A}" srcOrd="9" destOrd="0" parTransId="{52754FA1-640A-4C7D-AE2B-7467CF6D82EF}" sibTransId="{C53E3289-571A-4298-98EA-12CB71AA37A9}"/>
    <dgm:cxn modelId="{F45F7030-01CF-4896-BC14-ADBC0322DDE0}" srcId="{1C895726-7E63-4364-BC27-1D7DE7EE6480}" destId="{FA980931-F335-41F3-A35A-D2F6581D241F}" srcOrd="4" destOrd="0" parTransId="{285366C7-C20F-4414-BDCB-485064781837}" sibTransId="{5E50F898-5246-4858-9E35-0F21057BD8A3}"/>
    <dgm:cxn modelId="{A7570934-3D87-46A6-9537-8C593163DF7C}" type="presOf" srcId="{705A0363-FAD5-440C-89EE-65C0123ECA93}" destId="{CBB0136D-BA03-4227-B8E4-3A6BDE3A4A6B}" srcOrd="0" destOrd="0" presId="urn:microsoft.com/office/officeart/2005/8/layout/chevron2"/>
    <dgm:cxn modelId="{2AFF4C34-7035-489C-8313-9AFA6F2E0189}" type="presOf" srcId="{83556708-6865-4518-82E6-1CF87599A48A}" destId="{0F96DA18-0672-4E78-A2D1-832088841B19}" srcOrd="0" destOrd="0" presId="urn:microsoft.com/office/officeart/2005/8/layout/chevron2"/>
    <dgm:cxn modelId="{1DC1CE38-7CBC-479C-AD91-F0AC6B3CAF9A}" srcId="{83556708-6865-4518-82E6-1CF87599A48A}" destId="{1DA50AA3-157A-4136-8805-5EF8E3A6D05B}" srcOrd="0" destOrd="0" parTransId="{8581A4E4-FD5F-4EB0-A289-E690091A79D5}" sibTransId="{8739F3F2-EFAB-4ECE-B133-EF9D5602D4A4}"/>
    <dgm:cxn modelId="{B269A83C-F413-4D1D-9A54-05D861DF0011}" srcId="{1C895726-7E63-4364-BC27-1D7DE7EE6480}" destId="{8FC11831-EB3E-4333-B11C-0156440CD7E6}" srcOrd="11" destOrd="0" parTransId="{97898ACA-6441-4DD4-83A1-86B53DB3DD87}" sibTransId="{C07CF3C6-3D2C-4E5D-A9A7-D68C74139F59}"/>
    <dgm:cxn modelId="{DD601F3D-8739-4691-9023-014190AAC26E}" srcId="{1C895726-7E63-4364-BC27-1D7DE7EE6480}" destId="{839BAB10-DE34-4248-A17C-BAE480971A57}" srcOrd="5" destOrd="0" parTransId="{29A1582A-EDED-4ED5-A30A-30F020F098D7}" sibTransId="{3C471751-2B25-44EA-B217-D5D24F9D5D59}"/>
    <dgm:cxn modelId="{264E6063-9A82-44C0-A732-6FC1373546DF}" srcId="{6F27114C-E9E9-4275-AE19-C391B4469C0A}" destId="{6C02D798-50AD-46F2-BB50-35BA57196BF1}" srcOrd="0" destOrd="0" parTransId="{BB39DFE3-ED9E-4942-8284-FE010EB0D771}" sibTransId="{56B44FBE-6FAA-423C-BC05-470D81E760ED}"/>
    <dgm:cxn modelId="{5AEC1964-CEBC-4ADB-BCD9-8B2390CE2685}" type="presOf" srcId="{7492F847-482E-4DFD-9504-B65B4EF5F78C}" destId="{45E48AA6-27D8-406C-8632-285D1C0D4236}" srcOrd="0" destOrd="0" presId="urn:microsoft.com/office/officeart/2005/8/layout/chevron2"/>
    <dgm:cxn modelId="{A21B7545-02B9-459B-9198-39B8C0D0DF2C}" type="presOf" srcId="{6C02D798-50AD-46F2-BB50-35BA57196BF1}" destId="{3704295B-A568-4F7C-9F09-032E5712C91C}" srcOrd="0" destOrd="0" presId="urn:microsoft.com/office/officeart/2005/8/layout/chevron2"/>
    <dgm:cxn modelId="{845D0646-5618-4E08-B42C-05A2FD19F502}" type="presOf" srcId="{FA980931-F335-41F3-A35A-D2F6581D241F}" destId="{8966CB18-E963-42DB-93F9-7E114EB98110}" srcOrd="0" destOrd="0" presId="urn:microsoft.com/office/officeart/2005/8/layout/chevron2"/>
    <dgm:cxn modelId="{CEF5E746-4118-493A-877C-735115A9BB2D}" type="presOf" srcId="{1C895726-7E63-4364-BC27-1D7DE7EE6480}" destId="{09FAD567-80D4-4F76-A7F9-AB223CD02F34}" srcOrd="0" destOrd="0" presId="urn:microsoft.com/office/officeart/2005/8/layout/chevron2"/>
    <dgm:cxn modelId="{92F76148-787B-4216-96E6-93AFD4E99321}" srcId="{1C895726-7E63-4364-BC27-1D7DE7EE6480}" destId="{CF7B60A4-463E-48D5-AA21-81C99AFF2A2D}" srcOrd="10" destOrd="0" parTransId="{FA78611B-EAE2-4637-BC64-02D36A82D80B}" sibTransId="{802FD616-13B2-427D-8068-A9C551169C84}"/>
    <dgm:cxn modelId="{74E6CC69-31B3-404B-A0D3-7BBF759F6998}" type="presOf" srcId="{8C0FA2C4-9E26-42A7-AEFA-8D3A04B088C1}" destId="{42250B94-D6F0-497E-8D98-A885A6C19448}" srcOrd="0" destOrd="0" presId="urn:microsoft.com/office/officeart/2005/8/layout/chevron2"/>
    <dgm:cxn modelId="{33BC294E-A652-4B68-9DEE-07E34AB6D5D1}" type="presOf" srcId="{8FC11831-EB3E-4333-B11C-0156440CD7E6}" destId="{8D195A32-009E-4097-89EF-498FE8661FE6}" srcOrd="0" destOrd="0" presId="urn:microsoft.com/office/officeart/2005/8/layout/chevron2"/>
    <dgm:cxn modelId="{D6A07851-3E17-4911-B7F5-76260ABA7C8A}" srcId="{D5D00067-0B41-4FC7-80FE-469B220F8187}" destId="{8C0FA2C4-9E26-42A7-AEFA-8D3A04B088C1}" srcOrd="0" destOrd="0" parTransId="{01BDCF8B-6F71-4264-B311-37FD89FC9376}" sibTransId="{97270773-2625-4ED4-8241-26D3473A95E3}"/>
    <dgm:cxn modelId="{1F750F54-070B-432D-9446-A6349C2E429A}" type="presOf" srcId="{28EAE1AA-01CC-404F-98DF-7BBAF53E5009}" destId="{B2A66C37-88D4-4E65-B657-A5788CC86641}" srcOrd="0" destOrd="0" presId="urn:microsoft.com/office/officeart/2005/8/layout/chevron2"/>
    <dgm:cxn modelId="{49EB2E5A-5605-4445-AF28-72DA89C36722}" srcId="{1C895726-7E63-4364-BC27-1D7DE7EE6480}" destId="{5C0073FD-FD17-4916-A9EC-34F104D813C0}" srcOrd="0" destOrd="0" parTransId="{817A6A34-81AC-4FB4-AE6D-43EA0B8EF105}" sibTransId="{FA8EC7D6-02E6-473E-BB31-269E14B3740B}"/>
    <dgm:cxn modelId="{93B4EE8B-1A34-4A56-84F4-1B2FDA0A0EA8}" type="presOf" srcId="{6F27114C-E9E9-4275-AE19-C391B4469C0A}" destId="{FFE8708E-961E-4BFC-B9C2-3D796E1832EA}" srcOrd="0" destOrd="0" presId="urn:microsoft.com/office/officeart/2005/8/layout/chevron2"/>
    <dgm:cxn modelId="{1F77018C-4843-4231-82D5-8E6551247E7A}" type="presOf" srcId="{D06D3332-07AB-412F-948F-07EBCBCB3926}" destId="{B57F2F28-F750-4FEF-8E83-B0D544203527}" srcOrd="0" destOrd="0" presId="urn:microsoft.com/office/officeart/2005/8/layout/chevron2"/>
    <dgm:cxn modelId="{62D3C591-6169-4FB8-B91D-D196FEFC6DCD}" srcId="{CF7B60A4-463E-48D5-AA21-81C99AFF2A2D}" destId="{F43B73F9-42A2-4AA3-A870-AE9BE938F70B}" srcOrd="0" destOrd="0" parTransId="{37E8586A-F3B9-4FC1-B611-826FA6AA6B3C}" sibTransId="{7C51A5F7-65EE-4110-A464-F90C5E540B82}"/>
    <dgm:cxn modelId="{E6246496-046D-48AC-A8CC-9E665D6C7778}" type="presOf" srcId="{CF7B60A4-463E-48D5-AA21-81C99AFF2A2D}" destId="{0CE2D77C-F61B-4636-ADBE-A6D64E42296C}" srcOrd="0" destOrd="0" presId="urn:microsoft.com/office/officeart/2005/8/layout/chevron2"/>
    <dgm:cxn modelId="{738BBCA0-1EA2-4710-9E34-96FBA10271D5}" srcId="{1C895726-7E63-4364-BC27-1D7DE7EE6480}" destId="{705A0363-FAD5-440C-89EE-65C0123ECA93}" srcOrd="3" destOrd="0" parTransId="{63D9050B-A410-40A0-B1BF-7B4DBC0F644D}" sibTransId="{0976BE27-7CBD-4926-86B1-74C30484ADE3}"/>
    <dgm:cxn modelId="{547741A3-692C-4A8F-A8BA-DCBD776D987B}" srcId="{839BAB10-DE34-4248-A17C-BAE480971A57}" destId="{10C62255-9F44-4064-8D1C-9689824CB36D}" srcOrd="0" destOrd="0" parTransId="{06E9A6B6-6FF2-4274-BB44-F13FE03D6B4E}" sibTransId="{A61EE70E-904A-4786-9A64-5DC995B6A47B}"/>
    <dgm:cxn modelId="{C511F9A3-EAF3-425F-ACC3-F63835347A96}" type="presOf" srcId="{5A429917-B285-4CBA-B559-570F782CE5E3}" destId="{9C97C771-B2BD-4469-8E8B-F27CE26B227D}" srcOrd="0" destOrd="0" presId="urn:microsoft.com/office/officeart/2005/8/layout/chevron2"/>
    <dgm:cxn modelId="{65F0DDAA-C260-4F73-BA00-4CA13460633F}" type="presOf" srcId="{E9DFB1C9-7BE9-4AD6-BA03-9C8068082860}" destId="{52901823-52D2-4A32-9B8F-8A09C8579BF5}" srcOrd="0" destOrd="0" presId="urn:microsoft.com/office/officeart/2005/8/layout/chevron2"/>
    <dgm:cxn modelId="{045786AE-8E63-4C89-9026-A1321A692C67}" srcId="{705A0363-FAD5-440C-89EE-65C0123ECA93}" destId="{953ED658-78F4-494A-902C-4D0370D50F64}" srcOrd="0" destOrd="0" parTransId="{B90FC1D9-C9F4-4EF0-99B2-AC59641DE09E}" sibTransId="{7E6B070B-FA3F-403A-BED3-29ABCE6D608E}"/>
    <dgm:cxn modelId="{04CCD8BE-8B89-4B71-AEA0-D9F21732227C}" type="presOf" srcId="{FC5067BB-796F-4F15-B39B-7E84DA1DA711}" destId="{6FCC427E-110C-4D60-A954-D884CC53EAC3}" srcOrd="0" destOrd="0" presId="urn:microsoft.com/office/officeart/2005/8/layout/chevron2"/>
    <dgm:cxn modelId="{892248C2-89F5-4E45-8C02-74BD2C47FE04}" srcId="{5A429917-B285-4CBA-B559-570F782CE5E3}" destId="{FC5067BB-796F-4F15-B39B-7E84DA1DA711}" srcOrd="0" destOrd="0" parTransId="{3E18E739-A014-4509-9121-37F0197B398F}" sibTransId="{878A28A6-3E82-48E3-948A-96847F4A0C00}"/>
    <dgm:cxn modelId="{72D6C3CB-70C7-4BFD-8656-5521072C4866}" srcId="{FA980931-F335-41F3-A35A-D2F6581D241F}" destId="{E53302FF-72AE-4AAB-88B6-64B836A0742B}" srcOrd="0" destOrd="0" parTransId="{7C6438B3-3D05-43EF-9C37-83D29E631D3A}" sibTransId="{CE33D182-8955-4074-B47D-863B8880DF7D}"/>
    <dgm:cxn modelId="{3DB504CC-3CDB-402D-B910-272E9EDD13B1}" srcId="{8CDA6FF8-D6A3-4E40-8A38-9DF2A5E4914C}" destId="{6AF697AF-303F-428C-80A2-7FBFA2099B95}" srcOrd="0" destOrd="0" parTransId="{E0F2C21D-5E7E-4375-8F5B-53EAEED7FDF8}" sibTransId="{C45D86F4-7251-4B81-983E-60D0055D75D5}"/>
    <dgm:cxn modelId="{75B6FCCD-A035-450D-A8AE-83FC02B5C035}" srcId="{1C895726-7E63-4364-BC27-1D7DE7EE6480}" destId="{5A429917-B285-4CBA-B559-570F782CE5E3}" srcOrd="2" destOrd="0" parTransId="{54EE19A9-EDFE-467C-BEBC-C3502289A03B}" sibTransId="{207049D8-88BC-445D-A2B1-E87B1E448296}"/>
    <dgm:cxn modelId="{66D1A9D0-DFA0-4C95-93FC-4CF9C66C12C4}" type="presOf" srcId="{D5D00067-0B41-4FC7-80FE-469B220F8187}" destId="{8DA9B24A-4400-4B3E-965A-4E9CCF63D028}" srcOrd="0" destOrd="0" presId="urn:microsoft.com/office/officeart/2005/8/layout/chevron2"/>
    <dgm:cxn modelId="{37E3C1D0-7D17-44F3-B2BA-D38E2FA0FC9C}" srcId="{B5AE8C90-F25A-418E-98A0-24D82F90AFB2}" destId="{28EAE1AA-01CC-404F-98DF-7BBAF53E5009}" srcOrd="0" destOrd="0" parTransId="{D5BEF5D5-52A1-43B7-B3B9-1B8E66025F7A}" sibTransId="{0153ADB7-C590-4F1A-AD02-20EBEA9B1A81}"/>
    <dgm:cxn modelId="{687F25D5-985A-4D84-8FFC-C0AB10C1E01A}" srcId="{1C895726-7E63-4364-BC27-1D7DE7EE6480}" destId="{83556708-6865-4518-82E6-1CF87599A48A}" srcOrd="7" destOrd="0" parTransId="{DA47518C-993C-4EE1-8633-ED96C10B1F77}" sibTransId="{BBCEA64D-A533-4653-A786-12EF3822B509}"/>
    <dgm:cxn modelId="{4BF103DD-CB96-4663-BB82-86210F04BF39}" type="presOf" srcId="{E53302FF-72AE-4AAB-88B6-64B836A0742B}" destId="{17B40B75-49A3-48F6-97D5-65035A4EFAB6}" srcOrd="0" destOrd="0" presId="urn:microsoft.com/office/officeart/2005/8/layout/chevron2"/>
    <dgm:cxn modelId="{B1EA54DF-0BF5-4B33-84A9-DB3B0F8E4B99}" type="presOf" srcId="{839BAB10-DE34-4248-A17C-BAE480971A57}" destId="{CB6B21C1-2A39-4F20-A0B2-A17CD64C9C4A}" srcOrd="0" destOrd="0" presId="urn:microsoft.com/office/officeart/2005/8/layout/chevron2"/>
    <dgm:cxn modelId="{4AFC99F0-D71F-42E0-B880-F984445E0530}" type="presOf" srcId="{F43B73F9-42A2-4AA3-A870-AE9BE938F70B}" destId="{A78AFAC7-078F-461B-A992-2E61036BDDE9}" srcOrd="0" destOrd="0" presId="urn:microsoft.com/office/officeart/2005/8/layout/chevron2"/>
    <dgm:cxn modelId="{A81EAAF0-D8CE-4FCC-A7D1-B54E0CFC7661}" type="presOf" srcId="{5C0073FD-FD17-4916-A9EC-34F104D813C0}" destId="{F99E1A22-01ED-46E9-B57B-30B1A79654AE}" srcOrd="0" destOrd="0" presId="urn:microsoft.com/office/officeart/2005/8/layout/chevron2"/>
    <dgm:cxn modelId="{7019E8F5-F1FB-44BF-AB34-ACDF294CF12B}" srcId="{1C895726-7E63-4364-BC27-1D7DE7EE6480}" destId="{B5AE8C90-F25A-418E-98A0-24D82F90AFB2}" srcOrd="6" destOrd="0" parTransId="{0786CF3B-387C-4C9A-B22E-E44DBBF87D14}" sibTransId="{9232B645-AC49-4DDC-B6B0-B3E9127ADDE3}"/>
    <dgm:cxn modelId="{A2BB21F6-4889-4F6A-B7AA-FF2C1002FCD3}" type="presOf" srcId="{6AF697AF-303F-428C-80A2-7FBFA2099B95}" destId="{2D5DA18D-D20E-4153-809C-9D68DBD913D3}" srcOrd="0" destOrd="0" presId="urn:microsoft.com/office/officeart/2005/8/layout/chevron2"/>
    <dgm:cxn modelId="{DE57B4F7-0428-4FC5-ABA2-4B8A3D15A324}" srcId="{8FC11831-EB3E-4333-B11C-0156440CD7E6}" destId="{D06D3332-07AB-412F-948F-07EBCBCB3926}" srcOrd="0" destOrd="0" parTransId="{3BB91164-C32D-453F-A591-907AC2BF54A6}" sibTransId="{5CFA1887-A2D0-4BE1-8E01-909A44547EDF}"/>
    <dgm:cxn modelId="{1302EFF9-FD79-4832-9027-E04DC354D0FD}" srcId="{1C895726-7E63-4364-BC27-1D7DE7EE6480}" destId="{7492F847-482E-4DFD-9504-B65B4EF5F78C}" srcOrd="8" destOrd="0" parTransId="{F02F9BEF-64F1-4DED-841E-F8387C35D2E2}" sibTransId="{A922AE02-EA96-42A6-8961-314F48462753}"/>
    <dgm:cxn modelId="{F45194FB-61C9-4279-B7AA-3A3117842A9A}" type="presOf" srcId="{1DA50AA3-157A-4136-8805-5EF8E3A6D05B}" destId="{ED612B3B-3480-44A3-84B9-BA5A13754B6D}" srcOrd="0" destOrd="0" presId="urn:microsoft.com/office/officeart/2005/8/layout/chevron2"/>
    <dgm:cxn modelId="{6A2F9BFB-FE3F-42E7-810C-572C0AE246A8}" srcId="{5C0073FD-FD17-4916-A9EC-34F104D813C0}" destId="{E9DFB1C9-7BE9-4AD6-BA03-9C8068082860}" srcOrd="0" destOrd="0" parTransId="{4651AA53-FDE0-41B8-9907-6A00312D3ECB}" sibTransId="{8F1C9960-74CB-48D6-8F4C-597BA18A001D}"/>
    <dgm:cxn modelId="{D406DFFB-CF4F-4A0F-83D7-78705484AA1F}" srcId="{1C895726-7E63-4364-BC27-1D7DE7EE6480}" destId="{D5D00067-0B41-4FC7-80FE-469B220F8187}" srcOrd="12" destOrd="0" parTransId="{612F663A-C5A2-4E23-B291-F9143BA36D28}" sibTransId="{71026088-D23A-49E9-A2AA-A2C97D054A7B}"/>
    <dgm:cxn modelId="{D066C9FC-4D95-4E66-BF62-5A1061538B5E}" type="presOf" srcId="{953ED658-78F4-494A-902C-4D0370D50F64}" destId="{8BFADB6B-E44A-4E74-9770-AF419625ACEE}" srcOrd="0" destOrd="0" presId="urn:microsoft.com/office/officeart/2005/8/layout/chevron2"/>
    <dgm:cxn modelId="{CDBFE9F2-71FF-4579-ABCA-1596F338CEA7}" type="presParOf" srcId="{09FAD567-80D4-4F76-A7F9-AB223CD02F34}" destId="{88A4B673-3F63-4658-ACB6-D457FC886005}" srcOrd="0" destOrd="0" presId="urn:microsoft.com/office/officeart/2005/8/layout/chevron2"/>
    <dgm:cxn modelId="{663EBD14-AA1B-4F29-906B-6CA349E42130}" type="presParOf" srcId="{88A4B673-3F63-4658-ACB6-D457FC886005}" destId="{F99E1A22-01ED-46E9-B57B-30B1A79654AE}" srcOrd="0" destOrd="0" presId="urn:microsoft.com/office/officeart/2005/8/layout/chevron2"/>
    <dgm:cxn modelId="{620F076C-B3B7-4D90-91E1-EFAB0B84C8B4}" type="presParOf" srcId="{88A4B673-3F63-4658-ACB6-D457FC886005}" destId="{52901823-52D2-4A32-9B8F-8A09C8579BF5}" srcOrd="1" destOrd="0" presId="urn:microsoft.com/office/officeart/2005/8/layout/chevron2"/>
    <dgm:cxn modelId="{192317EF-9A8A-4AAA-A10C-F9DAEE8A9B1C}" type="presParOf" srcId="{09FAD567-80D4-4F76-A7F9-AB223CD02F34}" destId="{9FF8C677-3D8A-4DCF-8C3C-A8544D12EE93}" srcOrd="1" destOrd="0" presId="urn:microsoft.com/office/officeart/2005/8/layout/chevron2"/>
    <dgm:cxn modelId="{20B305E0-D103-4182-84D4-1E9E32AC35D7}" type="presParOf" srcId="{09FAD567-80D4-4F76-A7F9-AB223CD02F34}" destId="{F7E48434-0719-4AEF-9CCD-F35D5728A1A9}" srcOrd="2" destOrd="0" presId="urn:microsoft.com/office/officeart/2005/8/layout/chevron2"/>
    <dgm:cxn modelId="{05F5617D-2F63-41AB-8A38-25E71AA8A02A}" type="presParOf" srcId="{F7E48434-0719-4AEF-9CCD-F35D5728A1A9}" destId="{31BD6312-10AB-4C79-95F8-6C645ABD2518}" srcOrd="0" destOrd="0" presId="urn:microsoft.com/office/officeart/2005/8/layout/chevron2"/>
    <dgm:cxn modelId="{F851890D-BD02-4A7D-B00C-43BAFE66E45E}" type="presParOf" srcId="{F7E48434-0719-4AEF-9CCD-F35D5728A1A9}" destId="{2D5DA18D-D20E-4153-809C-9D68DBD913D3}" srcOrd="1" destOrd="0" presId="urn:microsoft.com/office/officeart/2005/8/layout/chevron2"/>
    <dgm:cxn modelId="{E6A270B2-E72B-4F6E-966A-72202710324D}" type="presParOf" srcId="{09FAD567-80D4-4F76-A7F9-AB223CD02F34}" destId="{5C25E497-526E-4FFA-BA80-91A2513D9AF0}" srcOrd="3" destOrd="0" presId="urn:microsoft.com/office/officeart/2005/8/layout/chevron2"/>
    <dgm:cxn modelId="{FE079338-AAB0-42F1-BFC6-79E225DBAF22}" type="presParOf" srcId="{09FAD567-80D4-4F76-A7F9-AB223CD02F34}" destId="{1A68AA9F-FE7C-46DF-B46A-C90C84F8B318}" srcOrd="4" destOrd="0" presId="urn:microsoft.com/office/officeart/2005/8/layout/chevron2"/>
    <dgm:cxn modelId="{C1FD0265-5855-481C-B4FD-CC5905DD4994}" type="presParOf" srcId="{1A68AA9F-FE7C-46DF-B46A-C90C84F8B318}" destId="{9C97C771-B2BD-4469-8E8B-F27CE26B227D}" srcOrd="0" destOrd="0" presId="urn:microsoft.com/office/officeart/2005/8/layout/chevron2"/>
    <dgm:cxn modelId="{A7AB4FD2-B450-46D0-BC08-B49E8868574D}" type="presParOf" srcId="{1A68AA9F-FE7C-46DF-B46A-C90C84F8B318}" destId="{6FCC427E-110C-4D60-A954-D884CC53EAC3}" srcOrd="1" destOrd="0" presId="urn:microsoft.com/office/officeart/2005/8/layout/chevron2"/>
    <dgm:cxn modelId="{D27C5CB5-EE70-4502-8F29-733BA81D8B21}" type="presParOf" srcId="{09FAD567-80D4-4F76-A7F9-AB223CD02F34}" destId="{806E07ED-7127-4FC1-B223-311DEECA6FC3}" srcOrd="5" destOrd="0" presId="urn:microsoft.com/office/officeart/2005/8/layout/chevron2"/>
    <dgm:cxn modelId="{03687553-6EF3-464C-AFB9-791D6F22169D}" type="presParOf" srcId="{09FAD567-80D4-4F76-A7F9-AB223CD02F34}" destId="{03750511-7501-47C3-A44E-1A6F9205DAFA}" srcOrd="6" destOrd="0" presId="urn:microsoft.com/office/officeart/2005/8/layout/chevron2"/>
    <dgm:cxn modelId="{151BC5B5-E06B-48C5-978F-B8F06A93D934}" type="presParOf" srcId="{03750511-7501-47C3-A44E-1A6F9205DAFA}" destId="{CBB0136D-BA03-4227-B8E4-3A6BDE3A4A6B}" srcOrd="0" destOrd="0" presId="urn:microsoft.com/office/officeart/2005/8/layout/chevron2"/>
    <dgm:cxn modelId="{06EB48B8-5093-4516-8E3A-BDC3620BD8E2}" type="presParOf" srcId="{03750511-7501-47C3-A44E-1A6F9205DAFA}" destId="{8BFADB6B-E44A-4E74-9770-AF419625ACEE}" srcOrd="1" destOrd="0" presId="urn:microsoft.com/office/officeart/2005/8/layout/chevron2"/>
    <dgm:cxn modelId="{DFE2EEA1-F11A-4F6C-AD9A-1C2F3A7B546D}" type="presParOf" srcId="{09FAD567-80D4-4F76-A7F9-AB223CD02F34}" destId="{93252DA8-65B6-43D9-ADE3-2776450F93BF}" srcOrd="7" destOrd="0" presId="urn:microsoft.com/office/officeart/2005/8/layout/chevron2"/>
    <dgm:cxn modelId="{28F53B4A-A293-4CEF-AC77-61721A3FB59F}" type="presParOf" srcId="{09FAD567-80D4-4F76-A7F9-AB223CD02F34}" destId="{07C9AE20-DBC8-481F-94E4-4C33A7B58441}" srcOrd="8" destOrd="0" presId="urn:microsoft.com/office/officeart/2005/8/layout/chevron2"/>
    <dgm:cxn modelId="{2599FF08-D9B6-4CD4-8084-C523AC976490}" type="presParOf" srcId="{07C9AE20-DBC8-481F-94E4-4C33A7B58441}" destId="{8966CB18-E963-42DB-93F9-7E114EB98110}" srcOrd="0" destOrd="0" presId="urn:microsoft.com/office/officeart/2005/8/layout/chevron2"/>
    <dgm:cxn modelId="{79C12B08-2FA6-4A8E-8092-CF1FE02D1331}" type="presParOf" srcId="{07C9AE20-DBC8-481F-94E4-4C33A7B58441}" destId="{17B40B75-49A3-48F6-97D5-65035A4EFAB6}" srcOrd="1" destOrd="0" presId="urn:microsoft.com/office/officeart/2005/8/layout/chevron2"/>
    <dgm:cxn modelId="{BC40D385-2B57-40EE-9A23-8D9865B1D86F}" type="presParOf" srcId="{09FAD567-80D4-4F76-A7F9-AB223CD02F34}" destId="{AA524F7F-4A82-4DD4-A3CF-9419C559450D}" srcOrd="9" destOrd="0" presId="urn:microsoft.com/office/officeart/2005/8/layout/chevron2"/>
    <dgm:cxn modelId="{C2F08806-BD54-4BF3-9ED4-270BD135AD7A}" type="presParOf" srcId="{09FAD567-80D4-4F76-A7F9-AB223CD02F34}" destId="{8C1D0A25-D3EF-4ECC-BCA2-B4C8CC7E1C3A}" srcOrd="10" destOrd="0" presId="urn:microsoft.com/office/officeart/2005/8/layout/chevron2"/>
    <dgm:cxn modelId="{1EB5A28A-FDF4-4189-B5D3-218055B2BB27}" type="presParOf" srcId="{8C1D0A25-D3EF-4ECC-BCA2-B4C8CC7E1C3A}" destId="{CB6B21C1-2A39-4F20-A0B2-A17CD64C9C4A}" srcOrd="0" destOrd="0" presId="urn:microsoft.com/office/officeart/2005/8/layout/chevron2"/>
    <dgm:cxn modelId="{17275169-192E-4462-964C-197AF61179A7}" type="presParOf" srcId="{8C1D0A25-D3EF-4ECC-BCA2-B4C8CC7E1C3A}" destId="{508408E6-8059-4F52-BAC4-59EA4DD7A063}" srcOrd="1" destOrd="0" presId="urn:microsoft.com/office/officeart/2005/8/layout/chevron2"/>
    <dgm:cxn modelId="{9E32FDDC-B3F3-4068-86C2-C42C69615E7F}" type="presParOf" srcId="{09FAD567-80D4-4F76-A7F9-AB223CD02F34}" destId="{E9807092-5566-4E51-B412-8CF6F6CC78F9}" srcOrd="11" destOrd="0" presId="urn:microsoft.com/office/officeart/2005/8/layout/chevron2"/>
    <dgm:cxn modelId="{88771A1C-7BF9-4B22-83B1-DC0FCDBC4A32}" type="presParOf" srcId="{09FAD567-80D4-4F76-A7F9-AB223CD02F34}" destId="{CEBEF840-9ACD-4C38-AC1D-EE2EE1EE573C}" srcOrd="12" destOrd="0" presId="urn:microsoft.com/office/officeart/2005/8/layout/chevron2"/>
    <dgm:cxn modelId="{2A8D8072-E241-484F-B733-1CE2B331662B}" type="presParOf" srcId="{CEBEF840-9ACD-4C38-AC1D-EE2EE1EE573C}" destId="{6A2A9116-6DA3-4461-86C3-B3B6148C4B51}" srcOrd="0" destOrd="0" presId="urn:microsoft.com/office/officeart/2005/8/layout/chevron2"/>
    <dgm:cxn modelId="{CD511952-E919-4A4E-A285-76C076ED7D5F}" type="presParOf" srcId="{CEBEF840-9ACD-4C38-AC1D-EE2EE1EE573C}" destId="{B2A66C37-88D4-4E65-B657-A5788CC86641}" srcOrd="1" destOrd="0" presId="urn:microsoft.com/office/officeart/2005/8/layout/chevron2"/>
    <dgm:cxn modelId="{2B9461C3-6C0B-4B5E-AEE4-53277A110E30}" type="presParOf" srcId="{09FAD567-80D4-4F76-A7F9-AB223CD02F34}" destId="{8CBB69A6-E74E-497D-BDAA-060B966A2B6D}" srcOrd="13" destOrd="0" presId="urn:microsoft.com/office/officeart/2005/8/layout/chevron2"/>
    <dgm:cxn modelId="{A3DC37F1-EF09-4334-8220-FAFF08C82D2C}" type="presParOf" srcId="{09FAD567-80D4-4F76-A7F9-AB223CD02F34}" destId="{0C8DCF81-CA72-4D63-960D-4B09638FF80B}" srcOrd="14" destOrd="0" presId="urn:microsoft.com/office/officeart/2005/8/layout/chevron2"/>
    <dgm:cxn modelId="{7EA44802-C114-4054-B9AD-3944B634A057}" type="presParOf" srcId="{0C8DCF81-CA72-4D63-960D-4B09638FF80B}" destId="{0F96DA18-0672-4E78-A2D1-832088841B19}" srcOrd="0" destOrd="0" presId="urn:microsoft.com/office/officeart/2005/8/layout/chevron2"/>
    <dgm:cxn modelId="{BF7EB9F5-C59E-464A-8965-6CB910931E10}" type="presParOf" srcId="{0C8DCF81-CA72-4D63-960D-4B09638FF80B}" destId="{ED612B3B-3480-44A3-84B9-BA5A13754B6D}" srcOrd="1" destOrd="0" presId="urn:microsoft.com/office/officeart/2005/8/layout/chevron2"/>
    <dgm:cxn modelId="{25E89280-6A65-4243-9797-0F73FBBD8086}" type="presParOf" srcId="{09FAD567-80D4-4F76-A7F9-AB223CD02F34}" destId="{4F23D3C3-F84B-4700-A25E-0A4D075DAA8B}" srcOrd="15" destOrd="0" presId="urn:microsoft.com/office/officeart/2005/8/layout/chevron2"/>
    <dgm:cxn modelId="{FE774DF4-8525-4936-BC05-5789D4335270}" type="presParOf" srcId="{09FAD567-80D4-4F76-A7F9-AB223CD02F34}" destId="{2AF82A01-16EA-44E6-84C5-4CC02C4D9E7D}" srcOrd="16" destOrd="0" presId="urn:microsoft.com/office/officeart/2005/8/layout/chevron2"/>
    <dgm:cxn modelId="{850DBE41-8F81-4469-8565-404FB831D844}" type="presParOf" srcId="{2AF82A01-16EA-44E6-84C5-4CC02C4D9E7D}" destId="{45E48AA6-27D8-406C-8632-285D1C0D4236}" srcOrd="0" destOrd="0" presId="urn:microsoft.com/office/officeart/2005/8/layout/chevron2"/>
    <dgm:cxn modelId="{51AB9DEA-D042-4807-A2CD-C7C9A1BC701D}" type="presParOf" srcId="{2AF82A01-16EA-44E6-84C5-4CC02C4D9E7D}" destId="{59B09042-A3CF-4FE0-8D43-A1A37E644A2E}" srcOrd="1" destOrd="0" presId="urn:microsoft.com/office/officeart/2005/8/layout/chevron2"/>
    <dgm:cxn modelId="{FBAE99EF-8CC3-4AA7-8EF9-94D67D5D289A}" type="presParOf" srcId="{09FAD567-80D4-4F76-A7F9-AB223CD02F34}" destId="{5C33C8A6-E047-416D-8E8D-5CBD9D1A9746}" srcOrd="17" destOrd="0" presId="urn:microsoft.com/office/officeart/2005/8/layout/chevron2"/>
    <dgm:cxn modelId="{E4A6F2BB-0180-4C05-8969-BC902607B378}" type="presParOf" srcId="{09FAD567-80D4-4F76-A7F9-AB223CD02F34}" destId="{230EBB86-C7C3-489F-918D-0864BE81DD37}" srcOrd="18" destOrd="0" presId="urn:microsoft.com/office/officeart/2005/8/layout/chevron2"/>
    <dgm:cxn modelId="{F5CEA17E-3DA7-4769-80F8-3EEE472ACF9E}" type="presParOf" srcId="{230EBB86-C7C3-489F-918D-0864BE81DD37}" destId="{FFE8708E-961E-4BFC-B9C2-3D796E1832EA}" srcOrd="0" destOrd="0" presId="urn:microsoft.com/office/officeart/2005/8/layout/chevron2"/>
    <dgm:cxn modelId="{2F963A27-FE37-464B-AC0F-7751863C18EE}" type="presParOf" srcId="{230EBB86-C7C3-489F-918D-0864BE81DD37}" destId="{3704295B-A568-4F7C-9F09-032E5712C91C}" srcOrd="1" destOrd="0" presId="urn:microsoft.com/office/officeart/2005/8/layout/chevron2"/>
    <dgm:cxn modelId="{85CABB1C-4FA5-47DF-89BE-3808512C2C4B}" type="presParOf" srcId="{09FAD567-80D4-4F76-A7F9-AB223CD02F34}" destId="{4CC05AF0-31D4-4BF8-BCB0-5D0430CF4CBC}" srcOrd="19" destOrd="0" presId="urn:microsoft.com/office/officeart/2005/8/layout/chevron2"/>
    <dgm:cxn modelId="{6690615A-7EC6-41F6-A1D7-4A32008DDCA2}" type="presParOf" srcId="{09FAD567-80D4-4F76-A7F9-AB223CD02F34}" destId="{9AD203F4-C97F-4120-8597-AADA317F318B}" srcOrd="20" destOrd="0" presId="urn:microsoft.com/office/officeart/2005/8/layout/chevron2"/>
    <dgm:cxn modelId="{95D6FC07-B528-432F-AA6E-CCD3FA22C329}" type="presParOf" srcId="{9AD203F4-C97F-4120-8597-AADA317F318B}" destId="{0CE2D77C-F61B-4636-ADBE-A6D64E42296C}" srcOrd="0" destOrd="0" presId="urn:microsoft.com/office/officeart/2005/8/layout/chevron2"/>
    <dgm:cxn modelId="{498C6DD3-81C2-405C-B6B7-569D551E7E8C}" type="presParOf" srcId="{9AD203F4-C97F-4120-8597-AADA317F318B}" destId="{A78AFAC7-078F-461B-A992-2E61036BDDE9}" srcOrd="1" destOrd="0" presId="urn:microsoft.com/office/officeart/2005/8/layout/chevron2"/>
    <dgm:cxn modelId="{4A98DB33-EAF7-48C1-B266-ADB5310DDF2D}" type="presParOf" srcId="{09FAD567-80D4-4F76-A7F9-AB223CD02F34}" destId="{09808914-6C15-4ADD-82F7-916F8C7F9AC7}" srcOrd="21" destOrd="0" presId="urn:microsoft.com/office/officeart/2005/8/layout/chevron2"/>
    <dgm:cxn modelId="{A7F565BA-1F4E-4ED1-8C47-9461496A734F}" type="presParOf" srcId="{09FAD567-80D4-4F76-A7F9-AB223CD02F34}" destId="{4F6039EE-483A-4186-B9FB-23CB1C1D34F9}" srcOrd="22" destOrd="0" presId="urn:microsoft.com/office/officeart/2005/8/layout/chevron2"/>
    <dgm:cxn modelId="{B9D5E903-5038-4D76-AC89-DF24945FF08A}" type="presParOf" srcId="{4F6039EE-483A-4186-B9FB-23CB1C1D34F9}" destId="{8D195A32-009E-4097-89EF-498FE8661FE6}" srcOrd="0" destOrd="0" presId="urn:microsoft.com/office/officeart/2005/8/layout/chevron2"/>
    <dgm:cxn modelId="{6C113B7C-919F-4929-B59E-F4FAC61324AF}" type="presParOf" srcId="{4F6039EE-483A-4186-B9FB-23CB1C1D34F9}" destId="{B57F2F28-F750-4FEF-8E83-B0D544203527}" srcOrd="1" destOrd="0" presId="urn:microsoft.com/office/officeart/2005/8/layout/chevron2"/>
    <dgm:cxn modelId="{C7F46C1C-E215-4AF2-9768-068C99A4D71A}" type="presParOf" srcId="{09FAD567-80D4-4F76-A7F9-AB223CD02F34}" destId="{25EC47BD-3CD4-49A5-851B-4FDB220D0F6E}" srcOrd="23" destOrd="0" presId="urn:microsoft.com/office/officeart/2005/8/layout/chevron2"/>
    <dgm:cxn modelId="{EA877E1D-227E-4798-92CD-C55A880FFC49}" type="presParOf" srcId="{09FAD567-80D4-4F76-A7F9-AB223CD02F34}" destId="{E1F983C1-768B-4124-9815-6F269B06D94A}" srcOrd="24" destOrd="0" presId="urn:microsoft.com/office/officeart/2005/8/layout/chevron2"/>
    <dgm:cxn modelId="{C5FAD637-88A5-488F-89F5-822C4D35A638}" type="presParOf" srcId="{E1F983C1-768B-4124-9815-6F269B06D94A}" destId="{8DA9B24A-4400-4B3E-965A-4E9CCF63D028}" srcOrd="0" destOrd="0" presId="urn:microsoft.com/office/officeart/2005/8/layout/chevron2"/>
    <dgm:cxn modelId="{671D608A-5B9B-4A94-AAF7-D4F1B1697097}" type="presParOf" srcId="{E1F983C1-768B-4124-9815-6F269B06D94A}" destId="{42250B94-D6F0-497E-8D98-A885A6C1944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3F26BA-8E5C-4327-8AB8-AE8FDE2D15BB}" type="doc">
      <dgm:prSet loTypeId="urn:microsoft.com/office/officeart/2005/8/layout/process1" loCatId="process" qsTypeId="urn:microsoft.com/office/officeart/2005/8/quickstyle/3d3" qsCatId="3D"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4C6E48BD-AF77-498E-A8A6-323F41E431B5}">
          <dgm:prSet/>
          <dgm:spPr/>
          <dgm:t>
            <a:bodyPr/>
            <a:lstStyle/>
            <a:p>
              <a:r>
                <a:rPr lang="en-US" dirty="0"/>
                <a:t>Here output voltage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𝑜</m:t>
                      </m:r>
                    </m:sub>
                  </m:sSub>
                </m:oMath>
              </a14:m>
              <a:r>
                <a:rPr lang="en-US" dirty="0"/>
                <a:t>) is compared with the reference voltage (</a:t>
              </a:r>
              <a14:m>
                <m:oMath xmlns:m="http://schemas.openxmlformats.org/officeDocument/2006/math">
                  <m:sSubSup>
                    <m:sSubSupPr>
                      <m:ctrlPr>
                        <a:rPr lang="en-US" i="1" dirty="0" smtClean="0">
                          <a:latin typeface="Cambria Math" panose="02040503050406030204" pitchFamily="18" charset="0"/>
                        </a:rPr>
                      </m:ctrlPr>
                    </m:sSubSupPr>
                    <m:e>
                      <m:r>
                        <a:rPr lang="en-IN" b="0" i="1" dirty="0" smtClean="0">
                          <a:latin typeface="Cambria Math" panose="02040503050406030204" pitchFamily="18" charset="0"/>
                        </a:rPr>
                        <m:t>𝑉</m:t>
                      </m:r>
                    </m:e>
                    <m:sub>
                      <m:r>
                        <a:rPr lang="en-IN" b="0" i="1" dirty="0" smtClean="0">
                          <a:latin typeface="Cambria Math" panose="02040503050406030204" pitchFamily="18" charset="0"/>
                        </a:rPr>
                        <m:t>𝑜</m:t>
                      </m:r>
                    </m:sub>
                    <m:sup>
                      <m:r>
                        <a:rPr lang="en-IN" b="0" i="1" dirty="0" smtClean="0">
                          <a:latin typeface="Cambria Math" panose="02040503050406030204" pitchFamily="18" charset="0"/>
                        </a:rPr>
                        <m:t>∗</m:t>
                      </m:r>
                    </m:sup>
                  </m:sSubSup>
                </m:oMath>
              </a14:m>
              <a:r>
                <a:rPr lang="en-US" dirty="0"/>
                <a:t>) and the error of this is given to the PI controller block.</a:t>
              </a:r>
              <a:endParaRPr lang="en-IN" dirty="0"/>
            </a:p>
          </dgm:t>
        </dgm:pt>
      </mc:Choice>
      <mc:Fallback xmlns="">
        <dgm:pt modelId="{4C6E48BD-AF77-498E-A8A6-323F41E431B5}">
          <dgm:prSet/>
          <dgm:spPr/>
          <dgm:t>
            <a:bodyPr/>
            <a:lstStyle/>
            <a:p>
              <a:r>
                <a:rPr lang="en-US" dirty="0"/>
                <a:t>Here output voltage (</a:t>
              </a:r>
              <a:r>
                <a:rPr lang="en-IN" b="0" i="0">
                  <a:latin typeface="Cambria Math" panose="02040503050406030204" pitchFamily="18" charset="0"/>
                </a:rPr>
                <a:t>𝑉</a:t>
              </a:r>
              <a:r>
                <a:rPr lang="en-US" b="0" i="0">
                  <a:latin typeface="Cambria Math" panose="02040503050406030204" pitchFamily="18" charset="0"/>
                </a:rPr>
                <a:t>_</a:t>
              </a:r>
              <a:r>
                <a:rPr lang="en-IN" b="0" i="0">
                  <a:latin typeface="Cambria Math" panose="02040503050406030204" pitchFamily="18" charset="0"/>
                </a:rPr>
                <a:t>𝑜</a:t>
              </a:r>
              <a:r>
                <a:rPr lang="en-US" dirty="0"/>
                <a:t>) is compared with the reference voltage (</a:t>
              </a:r>
              <a:r>
                <a:rPr lang="en-IN" b="0" i="0" dirty="0">
                  <a:latin typeface="Cambria Math" panose="02040503050406030204" pitchFamily="18" charset="0"/>
                </a:rPr>
                <a:t>𝑉</a:t>
              </a:r>
              <a:r>
                <a:rPr lang="en-US" b="0" i="0" dirty="0">
                  <a:latin typeface="Cambria Math" panose="02040503050406030204" pitchFamily="18" charset="0"/>
                </a:rPr>
                <a:t>_</a:t>
              </a:r>
              <a:r>
                <a:rPr lang="en-IN" b="0" i="0" dirty="0">
                  <a:latin typeface="Cambria Math" panose="02040503050406030204" pitchFamily="18" charset="0"/>
                </a:rPr>
                <a:t>𝑜</a:t>
              </a:r>
              <a:r>
                <a:rPr lang="en-US" b="0" i="0" dirty="0">
                  <a:latin typeface="Cambria Math" panose="02040503050406030204" pitchFamily="18" charset="0"/>
                </a:rPr>
                <a:t>^</a:t>
              </a:r>
              <a:r>
                <a:rPr lang="en-IN" b="0" i="0" dirty="0">
                  <a:latin typeface="Cambria Math" panose="02040503050406030204" pitchFamily="18" charset="0"/>
                </a:rPr>
                <a:t>∗</a:t>
              </a:r>
              <a:r>
                <a:rPr lang="en-US" dirty="0"/>
                <a:t>) and the error of this is given to the PI controller block.</a:t>
              </a:r>
              <a:endParaRPr lang="en-IN" dirty="0"/>
            </a:p>
          </dgm:t>
        </dgm:pt>
      </mc:Fallback>
    </mc:AlternateContent>
    <dgm:pt modelId="{AC5CFC8B-D503-462D-A316-3375BF14FA2F}" type="parTrans" cxnId="{88E81CBF-77D4-4E6D-8DA1-BBAF6D3F3D38}">
      <dgm:prSet/>
      <dgm:spPr/>
      <dgm:t>
        <a:bodyPr/>
        <a:lstStyle/>
        <a:p>
          <a:endParaRPr lang="en-IN"/>
        </a:p>
      </dgm:t>
    </dgm:pt>
    <dgm:pt modelId="{27E7C3F0-ABEC-43A9-B8E3-1845A77C6998}" type="sibTrans" cxnId="{88E81CBF-77D4-4E6D-8DA1-BBAF6D3F3D38}">
      <dgm:prSet/>
      <dgm:spPr/>
      <dgm:t>
        <a:bodyPr/>
        <a:lstStyle/>
        <a:p>
          <a:endParaRPr lang="en-IN"/>
        </a:p>
      </dgm:t>
    </dgm:pt>
    <mc:AlternateContent xmlns:mc="http://schemas.openxmlformats.org/markup-compatibility/2006" xmlns:a14="http://schemas.microsoft.com/office/drawing/2010/main">
      <mc:Choice Requires="a14">
        <dgm:pt modelId="{8CCBFBAF-3958-4664-B5C1-D1C0906021F1}">
          <dgm:prSet/>
          <dgm:spPr/>
          <dgm:t>
            <a:bodyPr/>
            <a:lstStyle/>
            <a:p>
              <a:r>
                <a:rPr lang="en-US" dirty="0"/>
                <a:t>The output of the PI block is multiplied with rectified voltage </a:t>
              </a:r>
            </a:p>
            <a:p>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𝑉</m:t>
                          </m:r>
                        </m:e>
                        <m:sub>
                          <m:r>
                            <a:rPr lang="en-IN" b="0" i="1" smtClean="0">
                              <a:latin typeface="Cambria Math" panose="02040503050406030204" pitchFamily="18" charset="0"/>
                            </a:rPr>
                            <m:t>𝑖𝑛</m:t>
                          </m:r>
                        </m:sub>
                      </m:sSub>
                      <m:r>
                        <a:rPr lang="en-IN" b="0" i="1" smtClean="0">
                          <a:latin typeface="Cambria Math" panose="02040503050406030204" pitchFamily="18" charset="0"/>
                        </a:rPr>
                        <m:t> |</m:t>
                      </m:r>
                    </m:num>
                    <m:den>
                      <m:sSub>
                        <m:sSubPr>
                          <m:ctrlPr>
                            <a:rPr lang="en-US"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𝑝𝑒𝑎𝑘</m:t>
                          </m:r>
                        </m:sub>
                      </m:sSub>
                    </m:den>
                  </m:f>
                </m:oMath>
              </a14:m>
              <a:r>
                <a:rPr lang="en-US" dirty="0"/>
                <a:t> to generate reference inductor current in phase with supply.</a:t>
              </a:r>
              <a:endParaRPr lang="en-IN" dirty="0"/>
            </a:p>
          </dgm:t>
        </dgm:pt>
      </mc:Choice>
      <mc:Fallback xmlns="">
        <dgm:pt modelId="{8CCBFBAF-3958-4664-B5C1-D1C0906021F1}">
          <dgm:prSet/>
          <dgm:spPr/>
          <dgm:t>
            <a:bodyPr/>
            <a:lstStyle/>
            <a:p>
              <a:r>
                <a:rPr lang="en-US" dirty="0"/>
                <a:t>The output of the PI block is multiplied with rectified voltage </a:t>
              </a:r>
            </a:p>
            <a:p>
              <a:r>
                <a:rPr lang="en-US" i="0">
                  <a:latin typeface="Cambria Math" panose="02040503050406030204" pitchFamily="18" charset="0"/>
                </a:rPr>
                <a:t>(〖</a:t>
              </a:r>
              <a:r>
                <a:rPr lang="en-IN" b="0" i="0">
                  <a:latin typeface="Cambria Math" panose="02040503050406030204" pitchFamily="18" charset="0"/>
                </a:rPr>
                <a:t>| 𝑉</a:t>
              </a:r>
              <a:r>
                <a:rPr lang="en-US" b="0" i="0">
                  <a:latin typeface="Cambria Math" panose="02040503050406030204" pitchFamily="18" charset="0"/>
                </a:rPr>
                <a:t>〗_</a:t>
              </a:r>
              <a:r>
                <a:rPr lang="en-IN" b="0" i="0">
                  <a:latin typeface="Cambria Math" panose="02040503050406030204" pitchFamily="18" charset="0"/>
                </a:rPr>
                <a:t>𝑖𝑛  |</a:t>
              </a:r>
              <a:r>
                <a:rPr lang="en-US" b="0" i="0">
                  <a:latin typeface="Cambria Math" panose="02040503050406030204" pitchFamily="18" charset="0"/>
                </a:rPr>
                <a:t>)/</a:t>
              </a:r>
              <a:r>
                <a:rPr lang="en-IN" b="0" i="0">
                  <a:latin typeface="Cambria Math" panose="02040503050406030204" pitchFamily="18" charset="0"/>
                </a:rPr>
                <a:t>𝑉</a:t>
              </a:r>
              <a:r>
                <a:rPr lang="en-US" b="0" i="0">
                  <a:latin typeface="Cambria Math" panose="02040503050406030204" pitchFamily="18" charset="0"/>
                </a:rPr>
                <a:t>_</a:t>
              </a:r>
              <a:r>
                <a:rPr lang="en-IN" b="0" i="0">
                  <a:latin typeface="Cambria Math" panose="02040503050406030204" pitchFamily="18" charset="0"/>
                </a:rPr>
                <a:t>𝑝𝑒𝑎𝑘</a:t>
              </a:r>
              <a:r>
                <a:rPr lang="en-US" b="0" i="0">
                  <a:latin typeface="Cambria Math" panose="02040503050406030204" pitchFamily="18" charset="0"/>
                </a:rPr>
                <a:t> </a:t>
              </a:r>
              <a:r>
                <a:rPr lang="en-US" dirty="0"/>
                <a:t> to generate reference inductor current in phase with supply.</a:t>
              </a:r>
              <a:endParaRPr lang="en-IN" dirty="0"/>
            </a:p>
          </dgm:t>
        </dgm:pt>
      </mc:Fallback>
    </mc:AlternateContent>
    <dgm:pt modelId="{9D7B826E-442C-4FA6-915F-18FE6143C5FA}" type="parTrans" cxnId="{54408163-DFDE-4BA1-84EC-04CE1216E851}">
      <dgm:prSet/>
      <dgm:spPr/>
      <dgm:t>
        <a:bodyPr/>
        <a:lstStyle/>
        <a:p>
          <a:endParaRPr lang="en-IN"/>
        </a:p>
      </dgm:t>
    </dgm:pt>
    <dgm:pt modelId="{DD6273E7-0769-4764-9507-52C161B02972}" type="sibTrans" cxnId="{54408163-DFDE-4BA1-84EC-04CE1216E851}">
      <dgm:prSet/>
      <dgm:spPr/>
      <dgm:t>
        <a:bodyPr/>
        <a:lstStyle/>
        <a:p>
          <a:endParaRPr lang="en-IN"/>
        </a:p>
      </dgm:t>
    </dgm:pt>
    <mc:AlternateContent xmlns:mc="http://schemas.openxmlformats.org/markup-compatibility/2006" xmlns:a14="http://schemas.microsoft.com/office/drawing/2010/main">
      <mc:Choice Requires="a14">
        <dgm:pt modelId="{C30A406E-0A6D-4157-B041-08521E4EC814}">
          <dgm:prSet/>
          <dgm:spPr/>
          <dgm:t>
            <a:bodyPr/>
            <a:lstStyle/>
            <a:p>
              <a:r>
                <a:rPr lang="en-US" dirty="0"/>
                <a:t>Then inductor currents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𝑙</m:t>
                      </m:r>
                      <m:r>
                        <a:rPr lang="en-IN" b="0" i="1" smtClean="0">
                          <a:latin typeface="Cambria Math" panose="02040503050406030204" pitchFamily="18" charset="0"/>
                        </a:rPr>
                        <m:t>1 </m:t>
                      </m:r>
                    </m:sub>
                  </m:sSub>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𝑙</m:t>
                      </m:r>
                      <m:r>
                        <a:rPr lang="en-IN" b="0" i="1" smtClean="0">
                          <a:latin typeface="Cambria Math" panose="02040503050406030204" pitchFamily="18" charset="0"/>
                        </a:rPr>
                        <m:t>2</m:t>
                      </m:r>
                    </m:sub>
                  </m:sSub>
                </m:oMath>
              </a14:m>
              <a:r>
                <a:rPr lang="en-US" dirty="0"/>
                <a:t>) is compared with the reference inductor current (</a:t>
              </a:r>
              <a14:m>
                <m:oMath xmlns:m="http://schemas.openxmlformats.org/officeDocument/2006/math">
                  <m:sSubSup>
                    <m:sSubSupPr>
                      <m:ctrlPr>
                        <a:rPr lang="en-US" i="1" smtClean="0">
                          <a:latin typeface="Cambria Math" panose="02040503050406030204" pitchFamily="18" charset="0"/>
                        </a:rPr>
                      </m:ctrlPr>
                    </m:sSubSupPr>
                    <m:e>
                      <m:r>
                        <a:rPr lang="en-IN" b="0" i="1" smtClean="0">
                          <a:latin typeface="Cambria Math" panose="02040503050406030204" pitchFamily="18" charset="0"/>
                        </a:rPr>
                        <m:t>𝐼</m:t>
                      </m:r>
                    </m:e>
                    <m:sub>
                      <m:r>
                        <a:rPr lang="en-IN" b="0" i="1" smtClean="0">
                          <a:latin typeface="Cambria Math" panose="02040503050406030204" pitchFamily="18" charset="0"/>
                        </a:rPr>
                        <m:t>𝐿</m:t>
                      </m:r>
                    </m:sub>
                    <m:sup>
                      <m:r>
                        <a:rPr lang="en-IN" b="0" i="1" smtClean="0">
                          <a:latin typeface="Cambria Math" panose="02040503050406030204" pitchFamily="18" charset="0"/>
                        </a:rPr>
                        <m:t>∗</m:t>
                      </m:r>
                    </m:sup>
                  </m:sSubSup>
                </m:oMath>
              </a14:m>
              <a:r>
                <a:rPr lang="en-US" dirty="0"/>
                <a:t>) and then an error is given to the PI controller of the inner loop.</a:t>
              </a:r>
              <a:endParaRPr lang="en-IN" dirty="0"/>
            </a:p>
          </dgm:t>
        </dgm:pt>
      </mc:Choice>
      <mc:Fallback xmlns="">
        <dgm:pt modelId="{C30A406E-0A6D-4157-B041-08521E4EC814}">
          <dgm:prSet/>
          <dgm:spPr/>
          <dgm:t>
            <a:bodyPr/>
            <a:lstStyle/>
            <a:p>
              <a:r>
                <a:rPr lang="en-US" dirty="0"/>
                <a:t>Then inductor currents (</a:t>
              </a:r>
              <a:r>
                <a:rPr lang="en-IN" b="0" i="0">
                  <a:latin typeface="Cambria Math" panose="02040503050406030204" pitchFamily="18" charset="0"/>
                </a:rPr>
                <a:t>𝐼</a:t>
              </a:r>
              <a:r>
                <a:rPr lang="en-US" b="0" i="0">
                  <a:latin typeface="Cambria Math" panose="02040503050406030204" pitchFamily="18" charset="0"/>
                </a:rPr>
                <a:t>_(</a:t>
              </a:r>
              <a:r>
                <a:rPr lang="en-IN" b="0" i="0">
                  <a:latin typeface="Cambria Math" panose="02040503050406030204" pitchFamily="18" charset="0"/>
                </a:rPr>
                <a:t>𝑙1 </a:t>
              </a:r>
              <a:r>
                <a:rPr lang="en-US" b="0" i="0">
                  <a:latin typeface="Cambria Math" panose="02040503050406030204" pitchFamily="18" charset="0"/>
                </a:rPr>
                <a:t>)</a:t>
              </a:r>
              <a:r>
                <a:rPr lang="en-IN" b="0" i="0">
                  <a:latin typeface="Cambria Math" panose="02040503050406030204" pitchFamily="18" charset="0"/>
                </a:rPr>
                <a:t> 𝑎𝑛𝑑 𝐼_𝑙2</a:t>
              </a:r>
              <a:r>
                <a:rPr lang="en-US" dirty="0"/>
                <a:t>) is compared with the reference inductor current (</a:t>
              </a:r>
              <a:r>
                <a:rPr lang="en-IN" b="0" i="0">
                  <a:latin typeface="Cambria Math" panose="02040503050406030204" pitchFamily="18" charset="0"/>
                </a:rPr>
                <a:t>𝐼</a:t>
              </a:r>
              <a:r>
                <a:rPr lang="en-US" b="0" i="0">
                  <a:latin typeface="Cambria Math" panose="02040503050406030204" pitchFamily="18" charset="0"/>
                </a:rPr>
                <a:t>_</a:t>
              </a:r>
              <a:r>
                <a:rPr lang="en-IN" b="0" i="0">
                  <a:latin typeface="Cambria Math" panose="02040503050406030204" pitchFamily="18" charset="0"/>
                </a:rPr>
                <a:t>𝐿</a:t>
              </a:r>
              <a:r>
                <a:rPr lang="en-US" b="0" i="0">
                  <a:latin typeface="Cambria Math" panose="02040503050406030204" pitchFamily="18" charset="0"/>
                </a:rPr>
                <a:t>^</a:t>
              </a:r>
              <a:r>
                <a:rPr lang="en-IN" b="0" i="0">
                  <a:latin typeface="Cambria Math" panose="02040503050406030204" pitchFamily="18" charset="0"/>
                </a:rPr>
                <a:t>∗</a:t>
              </a:r>
              <a:r>
                <a:rPr lang="en-US" dirty="0"/>
                <a:t>) and then an error is given to the PI controller of the inner loop.</a:t>
              </a:r>
              <a:endParaRPr lang="en-IN" dirty="0"/>
            </a:p>
          </dgm:t>
        </dgm:pt>
      </mc:Fallback>
    </mc:AlternateContent>
    <dgm:pt modelId="{FDC52C27-4591-4073-98BA-C134F584DE7E}" type="parTrans" cxnId="{30B127CC-4FE0-4C76-906E-95AB80997E15}">
      <dgm:prSet/>
      <dgm:spPr/>
      <dgm:t>
        <a:bodyPr/>
        <a:lstStyle/>
        <a:p>
          <a:endParaRPr lang="en-IN"/>
        </a:p>
      </dgm:t>
    </dgm:pt>
    <dgm:pt modelId="{BA234147-AAA1-48FA-9CD0-837B873A2AC2}" type="sibTrans" cxnId="{30B127CC-4FE0-4C76-906E-95AB80997E15}">
      <dgm:prSet/>
      <dgm:spPr/>
      <dgm:t>
        <a:bodyPr/>
        <a:lstStyle/>
        <a:p>
          <a:endParaRPr lang="en-IN"/>
        </a:p>
      </dgm:t>
    </dgm:pt>
    <dgm:pt modelId="{F9D51C32-E3AB-42A1-8593-14EBECB7B4AD}">
      <dgm:prSet/>
      <dgm:spPr/>
      <dgm:t>
        <a:bodyPr/>
        <a:lstStyle/>
        <a:p>
          <a:r>
            <a:rPr lang="en-US" dirty="0"/>
            <a:t>The output of the PI controller is the duty (d) that is obtained after comparison with the saw tooth carrier signal for PWM generation.</a:t>
          </a:r>
          <a:endParaRPr lang="en-IN" dirty="0"/>
        </a:p>
      </dgm:t>
    </dgm:pt>
    <dgm:pt modelId="{C4707EBD-E2AC-4533-95B7-98C41ED241CD}" type="parTrans" cxnId="{66383115-13E8-424A-B131-7BD31B0AAFB8}">
      <dgm:prSet/>
      <dgm:spPr/>
      <dgm:t>
        <a:bodyPr/>
        <a:lstStyle/>
        <a:p>
          <a:endParaRPr lang="en-IN"/>
        </a:p>
      </dgm:t>
    </dgm:pt>
    <dgm:pt modelId="{E7894F6C-DFB3-4B6B-A92D-2E04AAF2388C}" type="sibTrans" cxnId="{66383115-13E8-424A-B131-7BD31B0AAFB8}">
      <dgm:prSet/>
      <dgm:spPr/>
      <dgm:t>
        <a:bodyPr/>
        <a:lstStyle/>
        <a:p>
          <a:endParaRPr lang="en-IN"/>
        </a:p>
      </dgm:t>
    </dgm:pt>
    <dgm:pt modelId="{4FB52106-13FF-44D3-AA37-CD81C39B2DB1}" type="pres">
      <dgm:prSet presAssocID="{903F26BA-8E5C-4327-8AB8-AE8FDE2D15BB}" presName="Name0" presStyleCnt="0">
        <dgm:presLayoutVars>
          <dgm:dir/>
          <dgm:resizeHandles val="exact"/>
        </dgm:presLayoutVars>
      </dgm:prSet>
      <dgm:spPr/>
    </dgm:pt>
    <dgm:pt modelId="{A42CA290-C35E-4443-9738-79A4F79696D7}" type="pres">
      <dgm:prSet presAssocID="{4C6E48BD-AF77-498E-A8A6-323F41E431B5}" presName="node" presStyleLbl="node1" presStyleIdx="0" presStyleCnt="4">
        <dgm:presLayoutVars>
          <dgm:bulletEnabled val="1"/>
        </dgm:presLayoutVars>
      </dgm:prSet>
      <dgm:spPr/>
    </dgm:pt>
    <dgm:pt modelId="{B78C821A-8947-41D5-966D-22E272843FCB}" type="pres">
      <dgm:prSet presAssocID="{27E7C3F0-ABEC-43A9-B8E3-1845A77C6998}" presName="sibTrans" presStyleLbl="sibTrans2D1" presStyleIdx="0" presStyleCnt="3"/>
      <dgm:spPr/>
    </dgm:pt>
    <dgm:pt modelId="{407B3038-FBCB-441B-9437-BFB8F0C763BF}" type="pres">
      <dgm:prSet presAssocID="{27E7C3F0-ABEC-43A9-B8E3-1845A77C6998}" presName="connectorText" presStyleLbl="sibTrans2D1" presStyleIdx="0" presStyleCnt="3"/>
      <dgm:spPr/>
    </dgm:pt>
    <dgm:pt modelId="{091C829D-876D-4502-B7C2-CC84BC6B6D07}" type="pres">
      <dgm:prSet presAssocID="{8CCBFBAF-3958-4664-B5C1-D1C0906021F1}" presName="node" presStyleLbl="node1" presStyleIdx="1" presStyleCnt="4">
        <dgm:presLayoutVars>
          <dgm:bulletEnabled val="1"/>
        </dgm:presLayoutVars>
      </dgm:prSet>
      <dgm:spPr/>
    </dgm:pt>
    <dgm:pt modelId="{DAD63A67-D8A5-4AEE-87A2-D6B62946E1B7}" type="pres">
      <dgm:prSet presAssocID="{DD6273E7-0769-4764-9507-52C161B02972}" presName="sibTrans" presStyleLbl="sibTrans2D1" presStyleIdx="1" presStyleCnt="3"/>
      <dgm:spPr/>
    </dgm:pt>
    <dgm:pt modelId="{5456BB95-B4BB-4F0A-9904-6920C3168CEC}" type="pres">
      <dgm:prSet presAssocID="{DD6273E7-0769-4764-9507-52C161B02972}" presName="connectorText" presStyleLbl="sibTrans2D1" presStyleIdx="1" presStyleCnt="3"/>
      <dgm:spPr/>
    </dgm:pt>
    <dgm:pt modelId="{8331EA6C-E208-4E44-A7B4-5186132D4AAE}" type="pres">
      <dgm:prSet presAssocID="{C30A406E-0A6D-4157-B041-08521E4EC814}" presName="node" presStyleLbl="node1" presStyleIdx="2" presStyleCnt="4">
        <dgm:presLayoutVars>
          <dgm:bulletEnabled val="1"/>
        </dgm:presLayoutVars>
      </dgm:prSet>
      <dgm:spPr/>
    </dgm:pt>
    <dgm:pt modelId="{35C036CA-4A19-4359-AF36-4F5D4E1A94B3}" type="pres">
      <dgm:prSet presAssocID="{BA234147-AAA1-48FA-9CD0-837B873A2AC2}" presName="sibTrans" presStyleLbl="sibTrans2D1" presStyleIdx="2" presStyleCnt="3"/>
      <dgm:spPr/>
    </dgm:pt>
    <dgm:pt modelId="{4D0EB4D0-8272-4FAD-B117-D5BAE6382210}" type="pres">
      <dgm:prSet presAssocID="{BA234147-AAA1-48FA-9CD0-837B873A2AC2}" presName="connectorText" presStyleLbl="sibTrans2D1" presStyleIdx="2" presStyleCnt="3"/>
      <dgm:spPr/>
    </dgm:pt>
    <dgm:pt modelId="{5CE8947D-7D0E-4C1A-8BB1-87F511401A82}" type="pres">
      <dgm:prSet presAssocID="{F9D51C32-E3AB-42A1-8593-14EBECB7B4AD}" presName="node" presStyleLbl="node1" presStyleIdx="3" presStyleCnt="4">
        <dgm:presLayoutVars>
          <dgm:bulletEnabled val="1"/>
        </dgm:presLayoutVars>
      </dgm:prSet>
      <dgm:spPr/>
    </dgm:pt>
  </dgm:ptLst>
  <dgm:cxnLst>
    <dgm:cxn modelId="{66383115-13E8-424A-B131-7BD31B0AAFB8}" srcId="{903F26BA-8E5C-4327-8AB8-AE8FDE2D15BB}" destId="{F9D51C32-E3AB-42A1-8593-14EBECB7B4AD}" srcOrd="3" destOrd="0" parTransId="{C4707EBD-E2AC-4533-95B7-98C41ED241CD}" sibTransId="{E7894F6C-DFB3-4B6B-A92D-2E04AAF2388C}"/>
    <dgm:cxn modelId="{39C36D16-1065-4D35-99B1-38394B9ABEBF}" type="presOf" srcId="{BA234147-AAA1-48FA-9CD0-837B873A2AC2}" destId="{4D0EB4D0-8272-4FAD-B117-D5BAE6382210}" srcOrd="1" destOrd="0" presId="urn:microsoft.com/office/officeart/2005/8/layout/process1"/>
    <dgm:cxn modelId="{54408163-DFDE-4BA1-84EC-04CE1216E851}" srcId="{903F26BA-8E5C-4327-8AB8-AE8FDE2D15BB}" destId="{8CCBFBAF-3958-4664-B5C1-D1C0906021F1}" srcOrd="1" destOrd="0" parTransId="{9D7B826E-442C-4FA6-915F-18FE6143C5FA}" sibTransId="{DD6273E7-0769-4764-9507-52C161B02972}"/>
    <dgm:cxn modelId="{E087B64A-3CC6-4296-A5A4-52783639B208}" type="presOf" srcId="{C30A406E-0A6D-4157-B041-08521E4EC814}" destId="{8331EA6C-E208-4E44-A7B4-5186132D4AAE}" srcOrd="0" destOrd="0" presId="urn:microsoft.com/office/officeart/2005/8/layout/process1"/>
    <dgm:cxn modelId="{218EE472-E9B8-4DF1-A333-227CDD9490CC}" type="presOf" srcId="{DD6273E7-0769-4764-9507-52C161B02972}" destId="{5456BB95-B4BB-4F0A-9904-6920C3168CEC}" srcOrd="1" destOrd="0" presId="urn:microsoft.com/office/officeart/2005/8/layout/process1"/>
    <dgm:cxn modelId="{EFCCA476-179D-4AED-9821-EF4421CD55AB}" type="presOf" srcId="{F9D51C32-E3AB-42A1-8593-14EBECB7B4AD}" destId="{5CE8947D-7D0E-4C1A-8BB1-87F511401A82}" srcOrd="0" destOrd="0" presId="urn:microsoft.com/office/officeart/2005/8/layout/process1"/>
    <dgm:cxn modelId="{3FDB1983-EEF4-40DB-9ACE-5B36B714EECC}" type="presOf" srcId="{8CCBFBAF-3958-4664-B5C1-D1C0906021F1}" destId="{091C829D-876D-4502-B7C2-CC84BC6B6D07}" srcOrd="0" destOrd="0" presId="urn:microsoft.com/office/officeart/2005/8/layout/process1"/>
    <dgm:cxn modelId="{7AD1F090-AE89-4219-962A-BB93319B2553}" type="presOf" srcId="{DD6273E7-0769-4764-9507-52C161B02972}" destId="{DAD63A67-D8A5-4AEE-87A2-D6B62946E1B7}" srcOrd="0" destOrd="0" presId="urn:microsoft.com/office/officeart/2005/8/layout/process1"/>
    <dgm:cxn modelId="{B332D79A-DFBF-40C4-BCCE-5E0F763C404C}" type="presOf" srcId="{4C6E48BD-AF77-498E-A8A6-323F41E431B5}" destId="{A42CA290-C35E-4443-9738-79A4F79696D7}" srcOrd="0" destOrd="0" presId="urn:microsoft.com/office/officeart/2005/8/layout/process1"/>
    <dgm:cxn modelId="{2303CBA7-6B97-465B-8A30-4D4B8181C8CA}" type="presOf" srcId="{BA234147-AAA1-48FA-9CD0-837B873A2AC2}" destId="{35C036CA-4A19-4359-AF36-4F5D4E1A94B3}" srcOrd="0" destOrd="0" presId="urn:microsoft.com/office/officeart/2005/8/layout/process1"/>
    <dgm:cxn modelId="{88E81CBF-77D4-4E6D-8DA1-BBAF6D3F3D38}" srcId="{903F26BA-8E5C-4327-8AB8-AE8FDE2D15BB}" destId="{4C6E48BD-AF77-498E-A8A6-323F41E431B5}" srcOrd="0" destOrd="0" parTransId="{AC5CFC8B-D503-462D-A316-3375BF14FA2F}" sibTransId="{27E7C3F0-ABEC-43A9-B8E3-1845A77C6998}"/>
    <dgm:cxn modelId="{75D34CC7-576A-4B32-B2D4-939D0FA0FE1C}" type="presOf" srcId="{27E7C3F0-ABEC-43A9-B8E3-1845A77C6998}" destId="{407B3038-FBCB-441B-9437-BFB8F0C763BF}" srcOrd="1" destOrd="0" presId="urn:microsoft.com/office/officeart/2005/8/layout/process1"/>
    <dgm:cxn modelId="{30B127CC-4FE0-4C76-906E-95AB80997E15}" srcId="{903F26BA-8E5C-4327-8AB8-AE8FDE2D15BB}" destId="{C30A406E-0A6D-4157-B041-08521E4EC814}" srcOrd="2" destOrd="0" parTransId="{FDC52C27-4591-4073-98BA-C134F584DE7E}" sibTransId="{BA234147-AAA1-48FA-9CD0-837B873A2AC2}"/>
    <dgm:cxn modelId="{64D2A7D0-F373-4DA3-B25F-1370C7186226}" type="presOf" srcId="{903F26BA-8E5C-4327-8AB8-AE8FDE2D15BB}" destId="{4FB52106-13FF-44D3-AA37-CD81C39B2DB1}" srcOrd="0" destOrd="0" presId="urn:microsoft.com/office/officeart/2005/8/layout/process1"/>
    <dgm:cxn modelId="{BCF7EBD5-C767-4900-8F2D-135BF6EEC7B9}" type="presOf" srcId="{27E7C3F0-ABEC-43A9-B8E3-1845A77C6998}" destId="{B78C821A-8947-41D5-966D-22E272843FCB}" srcOrd="0" destOrd="0" presId="urn:microsoft.com/office/officeart/2005/8/layout/process1"/>
    <dgm:cxn modelId="{A81C86B0-083A-4738-B28C-5D0641B409C2}" type="presParOf" srcId="{4FB52106-13FF-44D3-AA37-CD81C39B2DB1}" destId="{A42CA290-C35E-4443-9738-79A4F79696D7}" srcOrd="0" destOrd="0" presId="urn:microsoft.com/office/officeart/2005/8/layout/process1"/>
    <dgm:cxn modelId="{26E179D4-56B2-44A1-AC2A-B05A85A247C3}" type="presParOf" srcId="{4FB52106-13FF-44D3-AA37-CD81C39B2DB1}" destId="{B78C821A-8947-41D5-966D-22E272843FCB}" srcOrd="1" destOrd="0" presId="urn:microsoft.com/office/officeart/2005/8/layout/process1"/>
    <dgm:cxn modelId="{1EF137B7-073C-41EE-BEFC-EE06D64E31F7}" type="presParOf" srcId="{B78C821A-8947-41D5-966D-22E272843FCB}" destId="{407B3038-FBCB-441B-9437-BFB8F0C763BF}" srcOrd="0" destOrd="0" presId="urn:microsoft.com/office/officeart/2005/8/layout/process1"/>
    <dgm:cxn modelId="{937B8709-D1E2-45AB-9083-672E9A2787AE}" type="presParOf" srcId="{4FB52106-13FF-44D3-AA37-CD81C39B2DB1}" destId="{091C829D-876D-4502-B7C2-CC84BC6B6D07}" srcOrd="2" destOrd="0" presId="urn:microsoft.com/office/officeart/2005/8/layout/process1"/>
    <dgm:cxn modelId="{E7D00CFA-57E3-4457-884D-719DEA0CA643}" type="presParOf" srcId="{4FB52106-13FF-44D3-AA37-CD81C39B2DB1}" destId="{DAD63A67-D8A5-4AEE-87A2-D6B62946E1B7}" srcOrd="3" destOrd="0" presId="urn:microsoft.com/office/officeart/2005/8/layout/process1"/>
    <dgm:cxn modelId="{980E63A4-9668-46A5-ADE6-BB6418DA17CC}" type="presParOf" srcId="{DAD63A67-D8A5-4AEE-87A2-D6B62946E1B7}" destId="{5456BB95-B4BB-4F0A-9904-6920C3168CEC}" srcOrd="0" destOrd="0" presId="urn:microsoft.com/office/officeart/2005/8/layout/process1"/>
    <dgm:cxn modelId="{8A3EA499-EBC4-4544-878F-26DEBCD4145E}" type="presParOf" srcId="{4FB52106-13FF-44D3-AA37-CD81C39B2DB1}" destId="{8331EA6C-E208-4E44-A7B4-5186132D4AAE}" srcOrd="4" destOrd="0" presId="urn:microsoft.com/office/officeart/2005/8/layout/process1"/>
    <dgm:cxn modelId="{1A0A8E99-FF97-48B3-A41E-E9C8E8FB164B}" type="presParOf" srcId="{4FB52106-13FF-44D3-AA37-CD81C39B2DB1}" destId="{35C036CA-4A19-4359-AF36-4F5D4E1A94B3}" srcOrd="5" destOrd="0" presId="urn:microsoft.com/office/officeart/2005/8/layout/process1"/>
    <dgm:cxn modelId="{11B9B6F7-B01A-4448-9CF8-B8704EA60BDE}" type="presParOf" srcId="{35C036CA-4A19-4359-AF36-4F5D4E1A94B3}" destId="{4D0EB4D0-8272-4FAD-B117-D5BAE6382210}" srcOrd="0" destOrd="0" presId="urn:microsoft.com/office/officeart/2005/8/layout/process1"/>
    <dgm:cxn modelId="{D4EF44A1-F289-424F-AE94-6937C5F2D865}" type="presParOf" srcId="{4FB52106-13FF-44D3-AA37-CD81C39B2DB1}" destId="{5CE8947D-7D0E-4C1A-8BB1-87F511401A82}"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1C40D76-FC02-41A7-8298-C515A5018C2D}" type="doc">
      <dgm:prSet loTypeId="urn:microsoft.com/office/officeart/2005/8/layout/process1" loCatId="process" qsTypeId="urn:microsoft.com/office/officeart/2005/8/quickstyle/3d2" qsCatId="3D" csTypeId="urn:microsoft.com/office/officeart/2005/8/colors/accent1_2" csCatId="accent1" phldr="1"/>
      <dgm:spPr/>
    </dgm:pt>
    <dgm:pt modelId="{63F67BAF-7C43-4693-8BD2-8CC0B357D1CD}">
      <dgm:prSet phldrT="[Text]"/>
      <dgm:spPr/>
      <dgm:t>
        <a:bodyPr/>
        <a:lstStyle/>
        <a:p>
          <a:r>
            <a:rPr lang="en-IN" dirty="0"/>
            <a:t>SIMULATION RESULTS</a:t>
          </a:r>
        </a:p>
      </dgm:t>
    </dgm:pt>
    <dgm:pt modelId="{5C852888-C498-4B81-82B3-1D85CF053FC2}" type="parTrans" cxnId="{67B9474E-3702-48B1-9E29-A20813EC16DF}">
      <dgm:prSet/>
      <dgm:spPr/>
      <dgm:t>
        <a:bodyPr/>
        <a:lstStyle/>
        <a:p>
          <a:endParaRPr lang="en-IN"/>
        </a:p>
      </dgm:t>
    </dgm:pt>
    <dgm:pt modelId="{DE071932-EE6B-4E2D-B881-8FFD3BF105C8}" type="sibTrans" cxnId="{67B9474E-3702-48B1-9E29-A20813EC16DF}">
      <dgm:prSet/>
      <dgm:spPr/>
      <dgm:t>
        <a:bodyPr/>
        <a:lstStyle/>
        <a:p>
          <a:endParaRPr lang="en-IN"/>
        </a:p>
      </dgm:t>
    </dgm:pt>
    <dgm:pt modelId="{3013984A-6D6F-494C-9A32-9F7300198556}" type="pres">
      <dgm:prSet presAssocID="{F1C40D76-FC02-41A7-8298-C515A5018C2D}" presName="Name0" presStyleCnt="0">
        <dgm:presLayoutVars>
          <dgm:dir/>
          <dgm:resizeHandles val="exact"/>
        </dgm:presLayoutVars>
      </dgm:prSet>
      <dgm:spPr/>
    </dgm:pt>
    <dgm:pt modelId="{EC32FA62-6C97-47DE-8455-41B3A4DDFAF3}" type="pres">
      <dgm:prSet presAssocID="{63F67BAF-7C43-4693-8BD2-8CC0B357D1CD}" presName="node" presStyleLbl="node1" presStyleIdx="0" presStyleCnt="1">
        <dgm:presLayoutVars>
          <dgm:bulletEnabled val="1"/>
        </dgm:presLayoutVars>
      </dgm:prSet>
      <dgm:spPr/>
    </dgm:pt>
  </dgm:ptLst>
  <dgm:cxnLst>
    <dgm:cxn modelId="{E44AD736-F122-4FE2-B6B1-926270A5CD3E}" type="presOf" srcId="{63F67BAF-7C43-4693-8BD2-8CC0B357D1CD}" destId="{EC32FA62-6C97-47DE-8455-41B3A4DDFAF3}" srcOrd="0" destOrd="0" presId="urn:microsoft.com/office/officeart/2005/8/layout/process1"/>
    <dgm:cxn modelId="{67B9474E-3702-48B1-9E29-A20813EC16DF}" srcId="{F1C40D76-FC02-41A7-8298-C515A5018C2D}" destId="{63F67BAF-7C43-4693-8BD2-8CC0B357D1CD}" srcOrd="0" destOrd="0" parTransId="{5C852888-C498-4B81-82B3-1D85CF053FC2}" sibTransId="{DE071932-EE6B-4E2D-B881-8FFD3BF105C8}"/>
    <dgm:cxn modelId="{13FCD7FB-80B4-4B95-B527-A0767DC2B78E}" type="presOf" srcId="{F1C40D76-FC02-41A7-8298-C515A5018C2D}" destId="{3013984A-6D6F-494C-9A32-9F7300198556}" srcOrd="0" destOrd="0" presId="urn:microsoft.com/office/officeart/2005/8/layout/process1"/>
    <dgm:cxn modelId="{75341AD1-E67D-477F-ADBB-D54608384FB9}" type="presParOf" srcId="{3013984A-6D6F-494C-9A32-9F7300198556}" destId="{EC32FA62-6C97-47DE-8455-41B3A4DDFAF3}"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CC87F4E-D170-44B7-8B72-4F0DC2C5CFDF}" type="doc">
      <dgm:prSet loTypeId="urn:microsoft.com/office/officeart/2005/8/layout/process1" loCatId="process" qsTypeId="urn:microsoft.com/office/officeart/2005/8/quickstyle/3d2" qsCatId="3D" csTypeId="urn:microsoft.com/office/officeart/2005/8/colors/accent1_2" csCatId="accent1" phldr="1"/>
      <dgm:spPr/>
    </dgm:pt>
    <dgm:pt modelId="{C5F4A819-CC2A-4507-9F80-0F4D1BCC5E08}">
      <dgm:prSet phldrT="[Text]"/>
      <dgm:spPr/>
      <dgm:t>
        <a:bodyPr/>
        <a:lstStyle/>
        <a:p>
          <a:r>
            <a:rPr lang="en-IN" dirty="0"/>
            <a:t>Output Voltage of Interleaved Boost Converter Regulated at 400V</a:t>
          </a:r>
        </a:p>
      </dgm:t>
    </dgm:pt>
    <dgm:pt modelId="{5BE1E99B-75BC-4006-B036-4BBCE00C3A82}" type="parTrans" cxnId="{F211B8CB-81DC-430C-8A36-685CBA4895C4}">
      <dgm:prSet/>
      <dgm:spPr/>
      <dgm:t>
        <a:bodyPr/>
        <a:lstStyle/>
        <a:p>
          <a:endParaRPr lang="en-IN"/>
        </a:p>
      </dgm:t>
    </dgm:pt>
    <dgm:pt modelId="{13B9D439-EA17-48E1-85E8-103101E1147D}" type="sibTrans" cxnId="{F211B8CB-81DC-430C-8A36-685CBA4895C4}">
      <dgm:prSet/>
      <dgm:spPr/>
      <dgm:t>
        <a:bodyPr/>
        <a:lstStyle/>
        <a:p>
          <a:endParaRPr lang="en-IN"/>
        </a:p>
      </dgm:t>
    </dgm:pt>
    <dgm:pt modelId="{BB2A02EF-35DE-4F7D-A5BF-4E5566052A00}" type="pres">
      <dgm:prSet presAssocID="{2CC87F4E-D170-44B7-8B72-4F0DC2C5CFDF}" presName="Name0" presStyleCnt="0">
        <dgm:presLayoutVars>
          <dgm:dir/>
          <dgm:resizeHandles val="exact"/>
        </dgm:presLayoutVars>
      </dgm:prSet>
      <dgm:spPr/>
    </dgm:pt>
    <dgm:pt modelId="{64E6FD8A-6EB2-4D2B-B07F-9E7E78C776F2}" type="pres">
      <dgm:prSet presAssocID="{C5F4A819-CC2A-4507-9F80-0F4D1BCC5E08}" presName="node" presStyleLbl="node1" presStyleIdx="0" presStyleCnt="1" custLinFactNeighborX="5683" custLinFactNeighborY="11215">
        <dgm:presLayoutVars>
          <dgm:bulletEnabled val="1"/>
        </dgm:presLayoutVars>
      </dgm:prSet>
      <dgm:spPr/>
    </dgm:pt>
  </dgm:ptLst>
  <dgm:cxnLst>
    <dgm:cxn modelId="{1B92C612-DA9C-4B97-BEAD-28B1D1D8967C}" type="presOf" srcId="{C5F4A819-CC2A-4507-9F80-0F4D1BCC5E08}" destId="{64E6FD8A-6EB2-4D2B-B07F-9E7E78C776F2}" srcOrd="0" destOrd="0" presId="urn:microsoft.com/office/officeart/2005/8/layout/process1"/>
    <dgm:cxn modelId="{9993B9B8-19DF-47FC-BB33-233BB8E83B1D}" type="presOf" srcId="{2CC87F4E-D170-44B7-8B72-4F0DC2C5CFDF}" destId="{BB2A02EF-35DE-4F7D-A5BF-4E5566052A00}" srcOrd="0" destOrd="0" presId="urn:microsoft.com/office/officeart/2005/8/layout/process1"/>
    <dgm:cxn modelId="{F211B8CB-81DC-430C-8A36-685CBA4895C4}" srcId="{2CC87F4E-D170-44B7-8B72-4F0DC2C5CFDF}" destId="{C5F4A819-CC2A-4507-9F80-0F4D1BCC5E08}" srcOrd="0" destOrd="0" parTransId="{5BE1E99B-75BC-4006-B036-4BBCE00C3A82}" sibTransId="{13B9D439-EA17-48E1-85E8-103101E1147D}"/>
    <dgm:cxn modelId="{670080FB-F5C1-495E-A8BA-53E8F9198499}" type="presParOf" srcId="{BB2A02EF-35DE-4F7D-A5BF-4E5566052A00}" destId="{64E6FD8A-6EB2-4D2B-B07F-9E7E78C776F2}"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C87F4E-D170-44B7-8B72-4F0DC2C5CFDF}" type="doc">
      <dgm:prSet loTypeId="urn:microsoft.com/office/officeart/2005/8/layout/process1" loCatId="process" qsTypeId="urn:microsoft.com/office/officeart/2005/8/quickstyle/3d2" qsCatId="3D" csTypeId="urn:microsoft.com/office/officeart/2005/8/colors/accent1_2" csCatId="accent1" phldr="1"/>
      <dgm:spPr/>
    </dgm:pt>
    <dgm:pt modelId="{C5F4A819-CC2A-4507-9F80-0F4D1BCC5E08}">
      <dgm:prSet phldrT="[Text]"/>
      <dgm:spPr/>
      <dgm:t>
        <a:bodyPr/>
        <a:lstStyle/>
        <a:p>
          <a:r>
            <a:rPr lang="en-IN" dirty="0"/>
            <a:t>Output Voltage of PSFB VBATT Regulated at 48V</a:t>
          </a:r>
        </a:p>
        <a:p>
          <a:r>
            <a:rPr lang="en-IN" dirty="0"/>
            <a:t> Load Current IBATT Regulated at 40.5 AMPS</a:t>
          </a:r>
        </a:p>
      </dgm:t>
    </dgm:pt>
    <dgm:pt modelId="{5BE1E99B-75BC-4006-B036-4BBCE00C3A82}" type="parTrans" cxnId="{F211B8CB-81DC-430C-8A36-685CBA4895C4}">
      <dgm:prSet/>
      <dgm:spPr/>
      <dgm:t>
        <a:bodyPr/>
        <a:lstStyle/>
        <a:p>
          <a:endParaRPr lang="en-IN"/>
        </a:p>
      </dgm:t>
    </dgm:pt>
    <dgm:pt modelId="{13B9D439-EA17-48E1-85E8-103101E1147D}" type="sibTrans" cxnId="{F211B8CB-81DC-430C-8A36-685CBA4895C4}">
      <dgm:prSet/>
      <dgm:spPr/>
      <dgm:t>
        <a:bodyPr/>
        <a:lstStyle/>
        <a:p>
          <a:endParaRPr lang="en-IN"/>
        </a:p>
      </dgm:t>
    </dgm:pt>
    <dgm:pt modelId="{BB2A02EF-35DE-4F7D-A5BF-4E5566052A00}" type="pres">
      <dgm:prSet presAssocID="{2CC87F4E-D170-44B7-8B72-4F0DC2C5CFDF}" presName="Name0" presStyleCnt="0">
        <dgm:presLayoutVars>
          <dgm:dir/>
          <dgm:resizeHandles val="exact"/>
        </dgm:presLayoutVars>
      </dgm:prSet>
      <dgm:spPr/>
    </dgm:pt>
    <dgm:pt modelId="{64E6FD8A-6EB2-4D2B-B07F-9E7E78C776F2}" type="pres">
      <dgm:prSet presAssocID="{C5F4A819-CC2A-4507-9F80-0F4D1BCC5E08}" presName="node" presStyleLbl="node1" presStyleIdx="0" presStyleCnt="1" custLinFactNeighborX="5683" custLinFactNeighborY="11215">
        <dgm:presLayoutVars>
          <dgm:bulletEnabled val="1"/>
        </dgm:presLayoutVars>
      </dgm:prSet>
      <dgm:spPr/>
    </dgm:pt>
  </dgm:ptLst>
  <dgm:cxnLst>
    <dgm:cxn modelId="{1B92C612-DA9C-4B97-BEAD-28B1D1D8967C}" type="presOf" srcId="{C5F4A819-CC2A-4507-9F80-0F4D1BCC5E08}" destId="{64E6FD8A-6EB2-4D2B-B07F-9E7E78C776F2}" srcOrd="0" destOrd="0" presId="urn:microsoft.com/office/officeart/2005/8/layout/process1"/>
    <dgm:cxn modelId="{9993B9B8-19DF-47FC-BB33-233BB8E83B1D}" type="presOf" srcId="{2CC87F4E-D170-44B7-8B72-4F0DC2C5CFDF}" destId="{BB2A02EF-35DE-4F7D-A5BF-4E5566052A00}" srcOrd="0" destOrd="0" presId="urn:microsoft.com/office/officeart/2005/8/layout/process1"/>
    <dgm:cxn modelId="{F211B8CB-81DC-430C-8A36-685CBA4895C4}" srcId="{2CC87F4E-D170-44B7-8B72-4F0DC2C5CFDF}" destId="{C5F4A819-CC2A-4507-9F80-0F4D1BCC5E08}" srcOrd="0" destOrd="0" parTransId="{5BE1E99B-75BC-4006-B036-4BBCE00C3A82}" sibTransId="{13B9D439-EA17-48E1-85E8-103101E1147D}"/>
    <dgm:cxn modelId="{670080FB-F5C1-495E-A8BA-53E8F9198499}" type="presParOf" srcId="{BB2A02EF-35DE-4F7D-A5BF-4E5566052A00}" destId="{64E6FD8A-6EB2-4D2B-B07F-9E7E78C776F2}"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87364A4-10D5-49FF-B096-0D1CA9A26263}" type="doc">
      <dgm:prSet loTypeId="urn:microsoft.com/office/officeart/2005/8/layout/orgChart1" loCatId="hierarchy" qsTypeId="urn:microsoft.com/office/officeart/2005/8/quickstyle/3d3" qsCatId="3D" csTypeId="urn:microsoft.com/office/officeart/2005/8/colors/colorful4" csCatId="colorful" phldr="1"/>
      <dgm:spPr/>
      <dgm:t>
        <a:bodyPr/>
        <a:lstStyle/>
        <a:p>
          <a:endParaRPr lang="en-IN"/>
        </a:p>
      </dgm:t>
    </dgm:pt>
    <dgm:pt modelId="{A4CA9CF7-5AF7-4608-9C32-E7A64D9155C7}">
      <dgm:prSet phldrT="[Text]"/>
      <dgm:spPr/>
      <dgm:t>
        <a:bodyPr/>
        <a:lstStyle/>
        <a:p>
          <a:r>
            <a:rPr lang="en-IN" dirty="0"/>
            <a:t>IEC STANDARDS</a:t>
          </a:r>
        </a:p>
      </dgm:t>
    </dgm:pt>
    <dgm:pt modelId="{255A2FFA-AB19-4EBD-99F8-0BA6F757F88C}" type="parTrans" cxnId="{67ABCEEE-534E-4A06-8593-328F906DFF28}">
      <dgm:prSet/>
      <dgm:spPr/>
      <dgm:t>
        <a:bodyPr/>
        <a:lstStyle/>
        <a:p>
          <a:endParaRPr lang="en-IN"/>
        </a:p>
      </dgm:t>
    </dgm:pt>
    <dgm:pt modelId="{86AEB444-0F88-4431-AE43-912A56FE288A}" type="sibTrans" cxnId="{67ABCEEE-534E-4A06-8593-328F906DFF28}">
      <dgm:prSet/>
      <dgm:spPr/>
      <dgm:t>
        <a:bodyPr/>
        <a:lstStyle/>
        <a:p>
          <a:endParaRPr lang="en-IN"/>
        </a:p>
      </dgm:t>
    </dgm:pt>
    <dgm:pt modelId="{18E80C5E-0A7A-4E41-AA50-CB44E7B3A612}">
      <dgm:prSet phldrT="[Text]"/>
      <dgm:spPr/>
      <dgm:t>
        <a:bodyPr/>
        <a:lstStyle/>
        <a:p>
          <a:r>
            <a:rPr lang="en-IN" dirty="0"/>
            <a:t>NEAR UNITY PF</a:t>
          </a:r>
        </a:p>
      </dgm:t>
    </dgm:pt>
    <dgm:pt modelId="{DBBDB96F-C564-4941-8132-7C82CED1DAEA}" type="parTrans" cxnId="{F63FB326-F0E2-4CB9-9559-0E6B3EF3C2BA}">
      <dgm:prSet/>
      <dgm:spPr/>
      <dgm:t>
        <a:bodyPr/>
        <a:lstStyle/>
        <a:p>
          <a:endParaRPr lang="en-IN"/>
        </a:p>
      </dgm:t>
    </dgm:pt>
    <dgm:pt modelId="{C1D70A2B-99CF-4EDB-945C-C8539F52E043}" type="sibTrans" cxnId="{F63FB326-F0E2-4CB9-9559-0E6B3EF3C2BA}">
      <dgm:prSet/>
      <dgm:spPr/>
      <dgm:t>
        <a:bodyPr/>
        <a:lstStyle/>
        <a:p>
          <a:endParaRPr lang="en-IN"/>
        </a:p>
      </dgm:t>
    </dgm:pt>
    <dgm:pt modelId="{78DF1155-84BA-4666-B0CA-9ADF7B419A5E}">
      <dgm:prSet phldrT="[Text]"/>
      <dgm:spPr/>
      <dgm:t>
        <a:bodyPr/>
        <a:lstStyle/>
        <a:p>
          <a:r>
            <a:rPr lang="en-IN" dirty="0"/>
            <a:t>THD </a:t>
          </a:r>
        </a:p>
        <a:p>
          <a:r>
            <a:rPr lang="en-IN" dirty="0"/>
            <a:t>&lt; 5 %</a:t>
          </a:r>
        </a:p>
      </dgm:t>
    </dgm:pt>
    <dgm:pt modelId="{DDAB5FE7-8369-4A42-8C5D-93B4629D8BA3}" type="parTrans" cxnId="{D9D73A38-22ED-4167-B102-F295859FD5D4}">
      <dgm:prSet/>
      <dgm:spPr/>
      <dgm:t>
        <a:bodyPr/>
        <a:lstStyle/>
        <a:p>
          <a:endParaRPr lang="en-IN"/>
        </a:p>
      </dgm:t>
    </dgm:pt>
    <dgm:pt modelId="{ACB3F5DB-02B8-402A-AD61-8A8709E09C0A}" type="sibTrans" cxnId="{D9D73A38-22ED-4167-B102-F295859FD5D4}">
      <dgm:prSet/>
      <dgm:spPr/>
      <dgm:t>
        <a:bodyPr/>
        <a:lstStyle/>
        <a:p>
          <a:endParaRPr lang="en-IN"/>
        </a:p>
      </dgm:t>
    </dgm:pt>
    <dgm:pt modelId="{B1C0F32D-9D23-437E-97B3-3668A00F1A18}" type="pres">
      <dgm:prSet presAssocID="{F87364A4-10D5-49FF-B096-0D1CA9A26263}" presName="hierChild1" presStyleCnt="0">
        <dgm:presLayoutVars>
          <dgm:orgChart val="1"/>
          <dgm:chPref val="1"/>
          <dgm:dir/>
          <dgm:animOne val="branch"/>
          <dgm:animLvl val="lvl"/>
          <dgm:resizeHandles/>
        </dgm:presLayoutVars>
      </dgm:prSet>
      <dgm:spPr/>
    </dgm:pt>
    <dgm:pt modelId="{8FC92D26-4175-4302-94E0-CED48529CC22}" type="pres">
      <dgm:prSet presAssocID="{A4CA9CF7-5AF7-4608-9C32-E7A64D9155C7}" presName="hierRoot1" presStyleCnt="0">
        <dgm:presLayoutVars>
          <dgm:hierBranch val="init"/>
        </dgm:presLayoutVars>
      </dgm:prSet>
      <dgm:spPr/>
    </dgm:pt>
    <dgm:pt modelId="{BA4B05C2-2649-47A4-BD0F-F79B66AB0C20}" type="pres">
      <dgm:prSet presAssocID="{A4CA9CF7-5AF7-4608-9C32-E7A64D9155C7}" presName="rootComposite1" presStyleCnt="0"/>
      <dgm:spPr/>
    </dgm:pt>
    <dgm:pt modelId="{4FC6E9A6-F14F-41EE-AC06-EAF9D3313A30}" type="pres">
      <dgm:prSet presAssocID="{A4CA9CF7-5AF7-4608-9C32-E7A64D9155C7}" presName="rootText1" presStyleLbl="node0" presStyleIdx="0" presStyleCnt="1" custScaleX="165830" custScaleY="281801" custLinFactNeighborX="0" custLinFactNeighborY="-41094">
        <dgm:presLayoutVars>
          <dgm:chPref val="3"/>
        </dgm:presLayoutVars>
      </dgm:prSet>
      <dgm:spPr/>
    </dgm:pt>
    <dgm:pt modelId="{BBC34951-EDD0-4122-B481-BC05821995E0}" type="pres">
      <dgm:prSet presAssocID="{A4CA9CF7-5AF7-4608-9C32-E7A64D9155C7}" presName="rootConnector1" presStyleLbl="node1" presStyleIdx="0" presStyleCnt="0"/>
      <dgm:spPr/>
    </dgm:pt>
    <dgm:pt modelId="{FCC4C179-D491-4C16-9C4C-2AE9E676622D}" type="pres">
      <dgm:prSet presAssocID="{A4CA9CF7-5AF7-4608-9C32-E7A64D9155C7}" presName="hierChild2" presStyleCnt="0"/>
      <dgm:spPr/>
    </dgm:pt>
    <dgm:pt modelId="{D2A02487-7F30-4340-B678-2F64DF1D8311}" type="pres">
      <dgm:prSet presAssocID="{DBBDB96F-C564-4941-8132-7C82CED1DAEA}" presName="Name37" presStyleLbl="parChTrans1D2" presStyleIdx="0" presStyleCnt="2"/>
      <dgm:spPr/>
    </dgm:pt>
    <dgm:pt modelId="{6A6C4C0A-381C-456F-9132-9F4B09E3BB88}" type="pres">
      <dgm:prSet presAssocID="{18E80C5E-0A7A-4E41-AA50-CB44E7B3A612}" presName="hierRoot2" presStyleCnt="0">
        <dgm:presLayoutVars>
          <dgm:hierBranch val="init"/>
        </dgm:presLayoutVars>
      </dgm:prSet>
      <dgm:spPr/>
    </dgm:pt>
    <dgm:pt modelId="{8850458B-940B-4DA7-ABB0-AA905AC2BCEB}" type="pres">
      <dgm:prSet presAssocID="{18E80C5E-0A7A-4E41-AA50-CB44E7B3A612}" presName="rootComposite" presStyleCnt="0"/>
      <dgm:spPr/>
    </dgm:pt>
    <dgm:pt modelId="{1E8F1577-CF30-4A87-A6A2-5EE3FFCF94DF}" type="pres">
      <dgm:prSet presAssocID="{18E80C5E-0A7A-4E41-AA50-CB44E7B3A612}" presName="rootText" presStyleLbl="node2" presStyleIdx="0" presStyleCnt="2" custScaleY="197920">
        <dgm:presLayoutVars>
          <dgm:chPref val="3"/>
        </dgm:presLayoutVars>
      </dgm:prSet>
      <dgm:spPr/>
    </dgm:pt>
    <dgm:pt modelId="{C71052FE-3FC1-4E38-89BB-BFC8A2B217BF}" type="pres">
      <dgm:prSet presAssocID="{18E80C5E-0A7A-4E41-AA50-CB44E7B3A612}" presName="rootConnector" presStyleLbl="node2" presStyleIdx="0" presStyleCnt="2"/>
      <dgm:spPr/>
    </dgm:pt>
    <dgm:pt modelId="{E8798B5E-3668-405C-A0DD-24BB9F4F076F}" type="pres">
      <dgm:prSet presAssocID="{18E80C5E-0A7A-4E41-AA50-CB44E7B3A612}" presName="hierChild4" presStyleCnt="0"/>
      <dgm:spPr/>
    </dgm:pt>
    <dgm:pt modelId="{214B8CFD-CEDA-4DBC-88CF-01BFEAEA0662}" type="pres">
      <dgm:prSet presAssocID="{18E80C5E-0A7A-4E41-AA50-CB44E7B3A612}" presName="hierChild5" presStyleCnt="0"/>
      <dgm:spPr/>
    </dgm:pt>
    <dgm:pt modelId="{A4770FA4-1088-40B2-A183-EFCE625196B3}" type="pres">
      <dgm:prSet presAssocID="{DDAB5FE7-8369-4A42-8C5D-93B4629D8BA3}" presName="Name37" presStyleLbl="parChTrans1D2" presStyleIdx="1" presStyleCnt="2"/>
      <dgm:spPr/>
    </dgm:pt>
    <dgm:pt modelId="{EA074A13-D56F-4DF9-9E73-7E472BE4A6DE}" type="pres">
      <dgm:prSet presAssocID="{78DF1155-84BA-4666-B0CA-9ADF7B419A5E}" presName="hierRoot2" presStyleCnt="0">
        <dgm:presLayoutVars>
          <dgm:hierBranch val="init"/>
        </dgm:presLayoutVars>
      </dgm:prSet>
      <dgm:spPr/>
    </dgm:pt>
    <dgm:pt modelId="{25B05CC0-A70A-412E-80D5-211D86092272}" type="pres">
      <dgm:prSet presAssocID="{78DF1155-84BA-4666-B0CA-9ADF7B419A5E}" presName="rootComposite" presStyleCnt="0"/>
      <dgm:spPr/>
    </dgm:pt>
    <dgm:pt modelId="{6BA0F793-3D5C-4A6C-AD51-554C0887D9F7}" type="pres">
      <dgm:prSet presAssocID="{78DF1155-84BA-4666-B0CA-9ADF7B419A5E}" presName="rootText" presStyleLbl="node2" presStyleIdx="1" presStyleCnt="2" custScaleY="192102">
        <dgm:presLayoutVars>
          <dgm:chPref val="3"/>
        </dgm:presLayoutVars>
      </dgm:prSet>
      <dgm:spPr/>
    </dgm:pt>
    <dgm:pt modelId="{D7E8F41B-94B9-4D5F-9D86-E0FA3800A3E1}" type="pres">
      <dgm:prSet presAssocID="{78DF1155-84BA-4666-B0CA-9ADF7B419A5E}" presName="rootConnector" presStyleLbl="node2" presStyleIdx="1" presStyleCnt="2"/>
      <dgm:spPr/>
    </dgm:pt>
    <dgm:pt modelId="{A74A7031-4C5C-43B1-9945-5A310FF555E2}" type="pres">
      <dgm:prSet presAssocID="{78DF1155-84BA-4666-B0CA-9ADF7B419A5E}" presName="hierChild4" presStyleCnt="0"/>
      <dgm:spPr/>
    </dgm:pt>
    <dgm:pt modelId="{4649B6DF-55C3-43BA-8079-A78A4C001735}" type="pres">
      <dgm:prSet presAssocID="{78DF1155-84BA-4666-B0CA-9ADF7B419A5E}" presName="hierChild5" presStyleCnt="0"/>
      <dgm:spPr/>
    </dgm:pt>
    <dgm:pt modelId="{B1677609-7243-4759-81C7-326B23287778}" type="pres">
      <dgm:prSet presAssocID="{A4CA9CF7-5AF7-4608-9C32-E7A64D9155C7}" presName="hierChild3" presStyleCnt="0"/>
      <dgm:spPr/>
    </dgm:pt>
  </dgm:ptLst>
  <dgm:cxnLst>
    <dgm:cxn modelId="{290EBF09-023A-4A7D-8F50-9470BF62C3E2}" type="presOf" srcId="{DBBDB96F-C564-4941-8132-7C82CED1DAEA}" destId="{D2A02487-7F30-4340-B678-2F64DF1D8311}" srcOrd="0" destOrd="0" presId="urn:microsoft.com/office/officeart/2005/8/layout/orgChart1"/>
    <dgm:cxn modelId="{BFCD1126-C7C5-4303-A6BC-904BFC2E4017}" type="presOf" srcId="{F87364A4-10D5-49FF-B096-0D1CA9A26263}" destId="{B1C0F32D-9D23-437E-97B3-3668A00F1A18}" srcOrd="0" destOrd="0" presId="urn:microsoft.com/office/officeart/2005/8/layout/orgChart1"/>
    <dgm:cxn modelId="{F63FB326-F0E2-4CB9-9559-0E6B3EF3C2BA}" srcId="{A4CA9CF7-5AF7-4608-9C32-E7A64D9155C7}" destId="{18E80C5E-0A7A-4E41-AA50-CB44E7B3A612}" srcOrd="0" destOrd="0" parTransId="{DBBDB96F-C564-4941-8132-7C82CED1DAEA}" sibTransId="{C1D70A2B-99CF-4EDB-945C-C8539F52E043}"/>
    <dgm:cxn modelId="{D9D73A38-22ED-4167-B102-F295859FD5D4}" srcId="{A4CA9CF7-5AF7-4608-9C32-E7A64D9155C7}" destId="{78DF1155-84BA-4666-B0CA-9ADF7B419A5E}" srcOrd="1" destOrd="0" parTransId="{DDAB5FE7-8369-4A42-8C5D-93B4629D8BA3}" sibTransId="{ACB3F5DB-02B8-402A-AD61-8A8709E09C0A}"/>
    <dgm:cxn modelId="{71681D39-5027-4982-9BB8-AE9A55D3A144}" type="presOf" srcId="{A4CA9CF7-5AF7-4608-9C32-E7A64D9155C7}" destId="{4FC6E9A6-F14F-41EE-AC06-EAF9D3313A30}" srcOrd="0" destOrd="0" presId="urn:microsoft.com/office/officeart/2005/8/layout/orgChart1"/>
    <dgm:cxn modelId="{4C28253F-4DE9-4FF2-930B-7D5ABB306CF1}" type="presOf" srcId="{78DF1155-84BA-4666-B0CA-9ADF7B419A5E}" destId="{6BA0F793-3D5C-4A6C-AD51-554C0887D9F7}" srcOrd="0" destOrd="0" presId="urn:microsoft.com/office/officeart/2005/8/layout/orgChart1"/>
    <dgm:cxn modelId="{BBA0F04C-AA30-4180-BF81-E30951C7A258}" type="presOf" srcId="{A4CA9CF7-5AF7-4608-9C32-E7A64D9155C7}" destId="{BBC34951-EDD0-4122-B481-BC05821995E0}" srcOrd="1" destOrd="0" presId="urn:microsoft.com/office/officeart/2005/8/layout/orgChart1"/>
    <dgm:cxn modelId="{1C419776-08DB-4599-A919-77EB81ABD317}" type="presOf" srcId="{78DF1155-84BA-4666-B0CA-9ADF7B419A5E}" destId="{D7E8F41B-94B9-4D5F-9D86-E0FA3800A3E1}" srcOrd="1" destOrd="0" presId="urn:microsoft.com/office/officeart/2005/8/layout/orgChart1"/>
    <dgm:cxn modelId="{2898EFB8-A4F7-4281-81EC-B864B8C8A0F4}" type="presOf" srcId="{18E80C5E-0A7A-4E41-AA50-CB44E7B3A612}" destId="{1E8F1577-CF30-4A87-A6A2-5EE3FFCF94DF}" srcOrd="0" destOrd="0" presId="urn:microsoft.com/office/officeart/2005/8/layout/orgChart1"/>
    <dgm:cxn modelId="{627CAABE-828A-4FAD-AC9C-065E34BA7498}" type="presOf" srcId="{18E80C5E-0A7A-4E41-AA50-CB44E7B3A612}" destId="{C71052FE-3FC1-4E38-89BB-BFC8A2B217BF}" srcOrd="1" destOrd="0" presId="urn:microsoft.com/office/officeart/2005/8/layout/orgChart1"/>
    <dgm:cxn modelId="{2E96F1E4-C0EF-4341-BC8E-3EA0151469D2}" type="presOf" srcId="{DDAB5FE7-8369-4A42-8C5D-93B4629D8BA3}" destId="{A4770FA4-1088-40B2-A183-EFCE625196B3}" srcOrd="0" destOrd="0" presId="urn:microsoft.com/office/officeart/2005/8/layout/orgChart1"/>
    <dgm:cxn modelId="{67ABCEEE-534E-4A06-8593-328F906DFF28}" srcId="{F87364A4-10D5-49FF-B096-0D1CA9A26263}" destId="{A4CA9CF7-5AF7-4608-9C32-E7A64D9155C7}" srcOrd="0" destOrd="0" parTransId="{255A2FFA-AB19-4EBD-99F8-0BA6F757F88C}" sibTransId="{86AEB444-0F88-4431-AE43-912A56FE288A}"/>
    <dgm:cxn modelId="{77BFD6C2-9AAC-4E54-95B4-DE2D40C340C2}" type="presParOf" srcId="{B1C0F32D-9D23-437E-97B3-3668A00F1A18}" destId="{8FC92D26-4175-4302-94E0-CED48529CC22}" srcOrd="0" destOrd="0" presId="urn:microsoft.com/office/officeart/2005/8/layout/orgChart1"/>
    <dgm:cxn modelId="{3AA7BB1D-9C15-497C-988C-656E17696BD4}" type="presParOf" srcId="{8FC92D26-4175-4302-94E0-CED48529CC22}" destId="{BA4B05C2-2649-47A4-BD0F-F79B66AB0C20}" srcOrd="0" destOrd="0" presId="urn:microsoft.com/office/officeart/2005/8/layout/orgChart1"/>
    <dgm:cxn modelId="{0D6E53CB-AAE6-4D18-A925-5922C631CA06}" type="presParOf" srcId="{BA4B05C2-2649-47A4-BD0F-F79B66AB0C20}" destId="{4FC6E9A6-F14F-41EE-AC06-EAF9D3313A30}" srcOrd="0" destOrd="0" presId="urn:microsoft.com/office/officeart/2005/8/layout/orgChart1"/>
    <dgm:cxn modelId="{ABD613AE-1AFF-4CF1-B743-E3ADBAF3548D}" type="presParOf" srcId="{BA4B05C2-2649-47A4-BD0F-F79B66AB0C20}" destId="{BBC34951-EDD0-4122-B481-BC05821995E0}" srcOrd="1" destOrd="0" presId="urn:microsoft.com/office/officeart/2005/8/layout/orgChart1"/>
    <dgm:cxn modelId="{A11FD8D9-E9E3-4655-8065-C165C77A0A39}" type="presParOf" srcId="{8FC92D26-4175-4302-94E0-CED48529CC22}" destId="{FCC4C179-D491-4C16-9C4C-2AE9E676622D}" srcOrd="1" destOrd="0" presId="urn:microsoft.com/office/officeart/2005/8/layout/orgChart1"/>
    <dgm:cxn modelId="{7EFC8F85-F898-43EA-8901-90BC651B0843}" type="presParOf" srcId="{FCC4C179-D491-4C16-9C4C-2AE9E676622D}" destId="{D2A02487-7F30-4340-B678-2F64DF1D8311}" srcOrd="0" destOrd="0" presId="urn:microsoft.com/office/officeart/2005/8/layout/orgChart1"/>
    <dgm:cxn modelId="{AF6143E9-516C-4314-84E8-2AFCDC930F3F}" type="presParOf" srcId="{FCC4C179-D491-4C16-9C4C-2AE9E676622D}" destId="{6A6C4C0A-381C-456F-9132-9F4B09E3BB88}" srcOrd="1" destOrd="0" presId="urn:microsoft.com/office/officeart/2005/8/layout/orgChart1"/>
    <dgm:cxn modelId="{7D05BD7A-A776-4116-BF48-CEA3B40D1E4B}" type="presParOf" srcId="{6A6C4C0A-381C-456F-9132-9F4B09E3BB88}" destId="{8850458B-940B-4DA7-ABB0-AA905AC2BCEB}" srcOrd="0" destOrd="0" presId="urn:microsoft.com/office/officeart/2005/8/layout/orgChart1"/>
    <dgm:cxn modelId="{1FA5BD08-D5B3-4D01-9C68-72E6DA7DAAB7}" type="presParOf" srcId="{8850458B-940B-4DA7-ABB0-AA905AC2BCEB}" destId="{1E8F1577-CF30-4A87-A6A2-5EE3FFCF94DF}" srcOrd="0" destOrd="0" presId="urn:microsoft.com/office/officeart/2005/8/layout/orgChart1"/>
    <dgm:cxn modelId="{A19C2D4D-CCA5-4FD9-A69B-F8FA284809A9}" type="presParOf" srcId="{8850458B-940B-4DA7-ABB0-AA905AC2BCEB}" destId="{C71052FE-3FC1-4E38-89BB-BFC8A2B217BF}" srcOrd="1" destOrd="0" presId="urn:microsoft.com/office/officeart/2005/8/layout/orgChart1"/>
    <dgm:cxn modelId="{3F11A8E1-9ED4-4798-8B37-6B5CED769CDC}" type="presParOf" srcId="{6A6C4C0A-381C-456F-9132-9F4B09E3BB88}" destId="{E8798B5E-3668-405C-A0DD-24BB9F4F076F}" srcOrd="1" destOrd="0" presId="urn:microsoft.com/office/officeart/2005/8/layout/orgChart1"/>
    <dgm:cxn modelId="{3B8B940C-EA1D-44C9-8CFC-26B6A91804EE}" type="presParOf" srcId="{6A6C4C0A-381C-456F-9132-9F4B09E3BB88}" destId="{214B8CFD-CEDA-4DBC-88CF-01BFEAEA0662}" srcOrd="2" destOrd="0" presId="urn:microsoft.com/office/officeart/2005/8/layout/orgChart1"/>
    <dgm:cxn modelId="{70F21742-B22D-4BA4-A181-2533348216BC}" type="presParOf" srcId="{FCC4C179-D491-4C16-9C4C-2AE9E676622D}" destId="{A4770FA4-1088-40B2-A183-EFCE625196B3}" srcOrd="2" destOrd="0" presId="urn:microsoft.com/office/officeart/2005/8/layout/orgChart1"/>
    <dgm:cxn modelId="{95A6379E-E218-4814-92FA-3E31369A7F33}" type="presParOf" srcId="{FCC4C179-D491-4C16-9C4C-2AE9E676622D}" destId="{EA074A13-D56F-4DF9-9E73-7E472BE4A6DE}" srcOrd="3" destOrd="0" presId="urn:microsoft.com/office/officeart/2005/8/layout/orgChart1"/>
    <dgm:cxn modelId="{B688C4A8-98F4-47BB-962D-4A6CB94C9E84}" type="presParOf" srcId="{EA074A13-D56F-4DF9-9E73-7E472BE4A6DE}" destId="{25B05CC0-A70A-412E-80D5-211D86092272}" srcOrd="0" destOrd="0" presId="urn:microsoft.com/office/officeart/2005/8/layout/orgChart1"/>
    <dgm:cxn modelId="{9D902F08-2ADE-42AF-8116-7F25DAE6854B}" type="presParOf" srcId="{25B05CC0-A70A-412E-80D5-211D86092272}" destId="{6BA0F793-3D5C-4A6C-AD51-554C0887D9F7}" srcOrd="0" destOrd="0" presId="urn:microsoft.com/office/officeart/2005/8/layout/orgChart1"/>
    <dgm:cxn modelId="{24709A6E-A7D3-44D7-ABF7-408433F27BBC}" type="presParOf" srcId="{25B05CC0-A70A-412E-80D5-211D86092272}" destId="{D7E8F41B-94B9-4D5F-9D86-E0FA3800A3E1}" srcOrd="1" destOrd="0" presId="urn:microsoft.com/office/officeart/2005/8/layout/orgChart1"/>
    <dgm:cxn modelId="{887E571E-6D20-49BA-8D61-77CD4CD67F48}" type="presParOf" srcId="{EA074A13-D56F-4DF9-9E73-7E472BE4A6DE}" destId="{A74A7031-4C5C-43B1-9945-5A310FF555E2}" srcOrd="1" destOrd="0" presId="urn:microsoft.com/office/officeart/2005/8/layout/orgChart1"/>
    <dgm:cxn modelId="{FA03F0D5-B4BD-4685-842D-FEDF42C86504}" type="presParOf" srcId="{EA074A13-D56F-4DF9-9E73-7E472BE4A6DE}" destId="{4649B6DF-55C3-43BA-8079-A78A4C001735}" srcOrd="2" destOrd="0" presId="urn:microsoft.com/office/officeart/2005/8/layout/orgChart1"/>
    <dgm:cxn modelId="{A3AAE3D9-FA23-4F56-A7A8-4493264F8985}" type="presParOf" srcId="{8FC92D26-4175-4302-94E0-CED48529CC22}" destId="{B1677609-7243-4759-81C7-326B2328777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42E169E-F9A5-4983-B486-0E1595C16D79}" type="doc">
      <dgm:prSet loTypeId="urn:microsoft.com/office/officeart/2005/8/layout/process1" loCatId="process" qsTypeId="urn:microsoft.com/office/officeart/2005/8/quickstyle/3d2" qsCatId="3D" csTypeId="urn:microsoft.com/office/officeart/2005/8/colors/accent1_2" csCatId="accent1" phldr="1"/>
      <dgm:spPr/>
    </dgm:pt>
    <dgm:pt modelId="{6A79EAE7-8C29-4934-90D8-98705043F783}">
      <dgm:prSet phldrT="[Text]"/>
      <dgm:spPr/>
      <dgm:t>
        <a:bodyPr/>
        <a:lstStyle/>
        <a:p>
          <a:r>
            <a:rPr lang="en-IN" dirty="0"/>
            <a:t>PROPOSED TOPOLOGY SATISFIED IEC STANDARDS</a:t>
          </a:r>
        </a:p>
      </dgm:t>
    </dgm:pt>
    <dgm:pt modelId="{0F67BDE1-725B-417B-B9D7-A85FCBAB31CE}" type="parTrans" cxnId="{8DF60379-7BF6-4FEE-878D-9DFF0EE27295}">
      <dgm:prSet/>
      <dgm:spPr/>
      <dgm:t>
        <a:bodyPr/>
        <a:lstStyle/>
        <a:p>
          <a:endParaRPr lang="en-IN"/>
        </a:p>
      </dgm:t>
    </dgm:pt>
    <dgm:pt modelId="{E2C62C94-9E50-41F8-AE94-B10A19D4167A}" type="sibTrans" cxnId="{8DF60379-7BF6-4FEE-878D-9DFF0EE27295}">
      <dgm:prSet/>
      <dgm:spPr/>
      <dgm:t>
        <a:bodyPr/>
        <a:lstStyle/>
        <a:p>
          <a:endParaRPr lang="en-IN"/>
        </a:p>
      </dgm:t>
    </dgm:pt>
    <dgm:pt modelId="{0D3BE101-BF8D-41DB-80A7-D9B1D17A1615}" type="pres">
      <dgm:prSet presAssocID="{442E169E-F9A5-4983-B486-0E1595C16D79}" presName="Name0" presStyleCnt="0">
        <dgm:presLayoutVars>
          <dgm:dir/>
          <dgm:resizeHandles val="exact"/>
        </dgm:presLayoutVars>
      </dgm:prSet>
      <dgm:spPr/>
    </dgm:pt>
    <dgm:pt modelId="{D95E5444-C6D1-49D2-B95E-38A9A7864C67}" type="pres">
      <dgm:prSet presAssocID="{6A79EAE7-8C29-4934-90D8-98705043F783}" presName="node" presStyleLbl="node1" presStyleIdx="0" presStyleCnt="1" custLinFactNeighborX="17049" custLinFactNeighborY="26675">
        <dgm:presLayoutVars>
          <dgm:bulletEnabled val="1"/>
        </dgm:presLayoutVars>
      </dgm:prSet>
      <dgm:spPr/>
    </dgm:pt>
  </dgm:ptLst>
  <dgm:cxnLst>
    <dgm:cxn modelId="{A325D433-560C-477D-A844-254E1658463C}" type="presOf" srcId="{6A79EAE7-8C29-4934-90D8-98705043F783}" destId="{D95E5444-C6D1-49D2-B95E-38A9A7864C67}" srcOrd="0" destOrd="0" presId="urn:microsoft.com/office/officeart/2005/8/layout/process1"/>
    <dgm:cxn modelId="{C19A9D61-FF00-4EBF-8172-2B5BA5593278}" type="presOf" srcId="{442E169E-F9A5-4983-B486-0E1595C16D79}" destId="{0D3BE101-BF8D-41DB-80A7-D9B1D17A1615}" srcOrd="0" destOrd="0" presId="urn:microsoft.com/office/officeart/2005/8/layout/process1"/>
    <dgm:cxn modelId="{8DF60379-7BF6-4FEE-878D-9DFF0EE27295}" srcId="{442E169E-F9A5-4983-B486-0E1595C16D79}" destId="{6A79EAE7-8C29-4934-90D8-98705043F783}" srcOrd="0" destOrd="0" parTransId="{0F67BDE1-725B-417B-B9D7-A85FCBAB31CE}" sibTransId="{E2C62C94-9E50-41F8-AE94-B10A19D4167A}"/>
    <dgm:cxn modelId="{D1840DDD-3F06-46B3-8DFE-C8F352B37055}" type="presParOf" srcId="{0D3BE101-BF8D-41DB-80A7-D9B1D17A1615}" destId="{D95E5444-C6D1-49D2-B95E-38A9A7864C67}"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5E392-EBF9-4068-8F8C-D10F406B915F}" type="doc">
      <dgm:prSet loTypeId="urn:microsoft.com/office/officeart/2005/8/layout/process1" loCatId="process" qsTypeId="urn:microsoft.com/office/officeart/2005/8/quickstyle/3d2" qsCatId="3D" csTypeId="urn:microsoft.com/office/officeart/2005/8/colors/accent1_2" csCatId="accent1" phldr="1"/>
      <dgm:spPr/>
    </dgm:pt>
    <dgm:pt modelId="{4441BA4A-5F4F-4B85-A571-1E112FD0CE9F}">
      <dgm:prSet phldrT="[Text]"/>
      <dgm:spPr/>
      <dgm:t>
        <a:bodyPr/>
        <a:lstStyle/>
        <a:p>
          <a:r>
            <a:rPr lang="en-IN" dirty="0"/>
            <a:t>PAST WORK</a:t>
          </a:r>
        </a:p>
      </dgm:t>
    </dgm:pt>
    <dgm:pt modelId="{2FF507C8-0BF9-4B2C-897C-46DD63A6DC7E}" type="parTrans" cxnId="{9C51AAF0-A5BA-4CFA-A288-09BD9AE70145}">
      <dgm:prSet/>
      <dgm:spPr/>
      <dgm:t>
        <a:bodyPr/>
        <a:lstStyle/>
        <a:p>
          <a:endParaRPr lang="en-IN"/>
        </a:p>
      </dgm:t>
    </dgm:pt>
    <dgm:pt modelId="{19FF5829-22F0-4DFF-ACCA-2457D58E6612}" type="sibTrans" cxnId="{9C51AAF0-A5BA-4CFA-A288-09BD9AE70145}">
      <dgm:prSet/>
      <dgm:spPr/>
      <dgm:t>
        <a:bodyPr/>
        <a:lstStyle/>
        <a:p>
          <a:endParaRPr lang="en-IN"/>
        </a:p>
      </dgm:t>
    </dgm:pt>
    <dgm:pt modelId="{CEB3B090-54FC-4FC7-BF2E-A0D08F60A66A}" type="pres">
      <dgm:prSet presAssocID="{6BD5E392-EBF9-4068-8F8C-D10F406B915F}" presName="Name0" presStyleCnt="0">
        <dgm:presLayoutVars>
          <dgm:dir/>
          <dgm:resizeHandles val="exact"/>
        </dgm:presLayoutVars>
      </dgm:prSet>
      <dgm:spPr/>
    </dgm:pt>
    <dgm:pt modelId="{FADB833B-DB2E-4467-9499-601758EBB1FA}" type="pres">
      <dgm:prSet presAssocID="{4441BA4A-5F4F-4B85-A571-1E112FD0CE9F}" presName="node" presStyleLbl="node1" presStyleIdx="0" presStyleCnt="1">
        <dgm:presLayoutVars>
          <dgm:bulletEnabled val="1"/>
        </dgm:presLayoutVars>
      </dgm:prSet>
      <dgm:spPr/>
    </dgm:pt>
  </dgm:ptLst>
  <dgm:cxnLst>
    <dgm:cxn modelId="{D16A293F-0F63-4A51-8406-9F4D5D0BF151}" type="presOf" srcId="{6BD5E392-EBF9-4068-8F8C-D10F406B915F}" destId="{CEB3B090-54FC-4FC7-BF2E-A0D08F60A66A}" srcOrd="0" destOrd="0" presId="urn:microsoft.com/office/officeart/2005/8/layout/process1"/>
    <dgm:cxn modelId="{FA083FDE-C22B-4CF1-A6C5-093AD404EED1}" type="presOf" srcId="{4441BA4A-5F4F-4B85-A571-1E112FD0CE9F}" destId="{FADB833B-DB2E-4467-9499-601758EBB1FA}" srcOrd="0" destOrd="0" presId="urn:microsoft.com/office/officeart/2005/8/layout/process1"/>
    <dgm:cxn modelId="{9C51AAF0-A5BA-4CFA-A288-09BD9AE70145}" srcId="{6BD5E392-EBF9-4068-8F8C-D10F406B915F}" destId="{4441BA4A-5F4F-4B85-A571-1E112FD0CE9F}" srcOrd="0" destOrd="0" parTransId="{2FF507C8-0BF9-4B2C-897C-46DD63A6DC7E}" sibTransId="{19FF5829-22F0-4DFF-ACCA-2457D58E6612}"/>
    <dgm:cxn modelId="{00E23874-92BE-4A3F-A8EF-9A7ACF97AFC5}" type="presParOf" srcId="{CEB3B090-54FC-4FC7-BF2E-A0D08F60A66A}" destId="{FADB833B-DB2E-4467-9499-601758EBB1F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7364A4-10D5-49FF-B096-0D1CA9A26263}" type="doc">
      <dgm:prSet loTypeId="urn:microsoft.com/office/officeart/2005/8/layout/orgChart1" loCatId="hierarchy" qsTypeId="urn:microsoft.com/office/officeart/2005/8/quickstyle/3d3" qsCatId="3D" csTypeId="urn:microsoft.com/office/officeart/2005/8/colors/colorful4" csCatId="colorful" phldr="1"/>
      <dgm:spPr/>
      <dgm:t>
        <a:bodyPr/>
        <a:lstStyle/>
        <a:p>
          <a:endParaRPr lang="en-IN"/>
        </a:p>
      </dgm:t>
    </dgm:pt>
    <dgm:pt modelId="{A4CA9CF7-5AF7-4608-9C32-E7A64D9155C7}">
      <dgm:prSet phldrT="[Text]"/>
      <dgm:spPr/>
      <dgm:t>
        <a:bodyPr/>
        <a:lstStyle/>
        <a:p>
          <a:r>
            <a:rPr lang="en-IN" dirty="0"/>
            <a:t>IEC STANDARDS</a:t>
          </a:r>
        </a:p>
      </dgm:t>
    </dgm:pt>
    <dgm:pt modelId="{255A2FFA-AB19-4EBD-99F8-0BA6F757F88C}" type="parTrans" cxnId="{67ABCEEE-534E-4A06-8593-328F906DFF28}">
      <dgm:prSet/>
      <dgm:spPr/>
      <dgm:t>
        <a:bodyPr/>
        <a:lstStyle/>
        <a:p>
          <a:endParaRPr lang="en-IN"/>
        </a:p>
      </dgm:t>
    </dgm:pt>
    <dgm:pt modelId="{86AEB444-0F88-4431-AE43-912A56FE288A}" type="sibTrans" cxnId="{67ABCEEE-534E-4A06-8593-328F906DFF28}">
      <dgm:prSet/>
      <dgm:spPr/>
      <dgm:t>
        <a:bodyPr/>
        <a:lstStyle/>
        <a:p>
          <a:endParaRPr lang="en-IN"/>
        </a:p>
      </dgm:t>
    </dgm:pt>
    <dgm:pt modelId="{18E80C5E-0A7A-4E41-AA50-CB44E7B3A612}">
      <dgm:prSet phldrT="[Text]"/>
      <dgm:spPr/>
      <dgm:t>
        <a:bodyPr/>
        <a:lstStyle/>
        <a:p>
          <a:r>
            <a:rPr lang="en-IN" dirty="0"/>
            <a:t>NEAR UNITY PF</a:t>
          </a:r>
        </a:p>
      </dgm:t>
    </dgm:pt>
    <dgm:pt modelId="{DBBDB96F-C564-4941-8132-7C82CED1DAEA}" type="parTrans" cxnId="{F63FB326-F0E2-4CB9-9559-0E6B3EF3C2BA}">
      <dgm:prSet/>
      <dgm:spPr/>
      <dgm:t>
        <a:bodyPr/>
        <a:lstStyle/>
        <a:p>
          <a:endParaRPr lang="en-IN"/>
        </a:p>
      </dgm:t>
    </dgm:pt>
    <dgm:pt modelId="{C1D70A2B-99CF-4EDB-945C-C8539F52E043}" type="sibTrans" cxnId="{F63FB326-F0E2-4CB9-9559-0E6B3EF3C2BA}">
      <dgm:prSet/>
      <dgm:spPr/>
      <dgm:t>
        <a:bodyPr/>
        <a:lstStyle/>
        <a:p>
          <a:endParaRPr lang="en-IN"/>
        </a:p>
      </dgm:t>
    </dgm:pt>
    <dgm:pt modelId="{78DF1155-84BA-4666-B0CA-9ADF7B419A5E}">
      <dgm:prSet phldrT="[Text]"/>
      <dgm:spPr/>
      <dgm:t>
        <a:bodyPr/>
        <a:lstStyle/>
        <a:p>
          <a:r>
            <a:rPr lang="en-IN" dirty="0"/>
            <a:t>THD </a:t>
          </a:r>
        </a:p>
        <a:p>
          <a:r>
            <a:rPr lang="en-IN" dirty="0"/>
            <a:t>&lt; 5 %</a:t>
          </a:r>
        </a:p>
      </dgm:t>
    </dgm:pt>
    <dgm:pt modelId="{DDAB5FE7-8369-4A42-8C5D-93B4629D8BA3}" type="parTrans" cxnId="{D9D73A38-22ED-4167-B102-F295859FD5D4}">
      <dgm:prSet/>
      <dgm:spPr/>
      <dgm:t>
        <a:bodyPr/>
        <a:lstStyle/>
        <a:p>
          <a:endParaRPr lang="en-IN"/>
        </a:p>
      </dgm:t>
    </dgm:pt>
    <dgm:pt modelId="{ACB3F5DB-02B8-402A-AD61-8A8709E09C0A}" type="sibTrans" cxnId="{D9D73A38-22ED-4167-B102-F295859FD5D4}">
      <dgm:prSet/>
      <dgm:spPr/>
      <dgm:t>
        <a:bodyPr/>
        <a:lstStyle/>
        <a:p>
          <a:endParaRPr lang="en-IN"/>
        </a:p>
      </dgm:t>
    </dgm:pt>
    <dgm:pt modelId="{B1C0F32D-9D23-437E-97B3-3668A00F1A18}" type="pres">
      <dgm:prSet presAssocID="{F87364A4-10D5-49FF-B096-0D1CA9A26263}" presName="hierChild1" presStyleCnt="0">
        <dgm:presLayoutVars>
          <dgm:orgChart val="1"/>
          <dgm:chPref val="1"/>
          <dgm:dir/>
          <dgm:animOne val="branch"/>
          <dgm:animLvl val="lvl"/>
          <dgm:resizeHandles/>
        </dgm:presLayoutVars>
      </dgm:prSet>
      <dgm:spPr/>
    </dgm:pt>
    <dgm:pt modelId="{8FC92D26-4175-4302-94E0-CED48529CC22}" type="pres">
      <dgm:prSet presAssocID="{A4CA9CF7-5AF7-4608-9C32-E7A64D9155C7}" presName="hierRoot1" presStyleCnt="0">
        <dgm:presLayoutVars>
          <dgm:hierBranch val="init"/>
        </dgm:presLayoutVars>
      </dgm:prSet>
      <dgm:spPr/>
    </dgm:pt>
    <dgm:pt modelId="{BA4B05C2-2649-47A4-BD0F-F79B66AB0C20}" type="pres">
      <dgm:prSet presAssocID="{A4CA9CF7-5AF7-4608-9C32-E7A64D9155C7}" presName="rootComposite1" presStyleCnt="0"/>
      <dgm:spPr/>
    </dgm:pt>
    <dgm:pt modelId="{4FC6E9A6-F14F-41EE-AC06-EAF9D3313A30}" type="pres">
      <dgm:prSet presAssocID="{A4CA9CF7-5AF7-4608-9C32-E7A64D9155C7}" presName="rootText1" presStyleLbl="node0" presStyleIdx="0" presStyleCnt="1" custScaleX="165830" custScaleY="281801">
        <dgm:presLayoutVars>
          <dgm:chPref val="3"/>
        </dgm:presLayoutVars>
      </dgm:prSet>
      <dgm:spPr/>
    </dgm:pt>
    <dgm:pt modelId="{BBC34951-EDD0-4122-B481-BC05821995E0}" type="pres">
      <dgm:prSet presAssocID="{A4CA9CF7-5AF7-4608-9C32-E7A64D9155C7}" presName="rootConnector1" presStyleLbl="node1" presStyleIdx="0" presStyleCnt="0"/>
      <dgm:spPr/>
    </dgm:pt>
    <dgm:pt modelId="{FCC4C179-D491-4C16-9C4C-2AE9E676622D}" type="pres">
      <dgm:prSet presAssocID="{A4CA9CF7-5AF7-4608-9C32-E7A64D9155C7}" presName="hierChild2" presStyleCnt="0"/>
      <dgm:spPr/>
    </dgm:pt>
    <dgm:pt modelId="{D2A02487-7F30-4340-B678-2F64DF1D8311}" type="pres">
      <dgm:prSet presAssocID="{DBBDB96F-C564-4941-8132-7C82CED1DAEA}" presName="Name37" presStyleLbl="parChTrans1D2" presStyleIdx="0" presStyleCnt="2"/>
      <dgm:spPr/>
    </dgm:pt>
    <dgm:pt modelId="{6A6C4C0A-381C-456F-9132-9F4B09E3BB88}" type="pres">
      <dgm:prSet presAssocID="{18E80C5E-0A7A-4E41-AA50-CB44E7B3A612}" presName="hierRoot2" presStyleCnt="0">
        <dgm:presLayoutVars>
          <dgm:hierBranch val="init"/>
        </dgm:presLayoutVars>
      </dgm:prSet>
      <dgm:spPr/>
    </dgm:pt>
    <dgm:pt modelId="{8850458B-940B-4DA7-ABB0-AA905AC2BCEB}" type="pres">
      <dgm:prSet presAssocID="{18E80C5E-0A7A-4E41-AA50-CB44E7B3A612}" presName="rootComposite" presStyleCnt="0"/>
      <dgm:spPr/>
    </dgm:pt>
    <dgm:pt modelId="{1E8F1577-CF30-4A87-A6A2-5EE3FFCF94DF}" type="pres">
      <dgm:prSet presAssocID="{18E80C5E-0A7A-4E41-AA50-CB44E7B3A612}" presName="rootText" presStyleLbl="node2" presStyleIdx="0" presStyleCnt="2" custScaleY="197920">
        <dgm:presLayoutVars>
          <dgm:chPref val="3"/>
        </dgm:presLayoutVars>
      </dgm:prSet>
      <dgm:spPr/>
    </dgm:pt>
    <dgm:pt modelId="{C71052FE-3FC1-4E38-89BB-BFC8A2B217BF}" type="pres">
      <dgm:prSet presAssocID="{18E80C5E-0A7A-4E41-AA50-CB44E7B3A612}" presName="rootConnector" presStyleLbl="node2" presStyleIdx="0" presStyleCnt="2"/>
      <dgm:spPr/>
    </dgm:pt>
    <dgm:pt modelId="{E8798B5E-3668-405C-A0DD-24BB9F4F076F}" type="pres">
      <dgm:prSet presAssocID="{18E80C5E-0A7A-4E41-AA50-CB44E7B3A612}" presName="hierChild4" presStyleCnt="0"/>
      <dgm:spPr/>
    </dgm:pt>
    <dgm:pt modelId="{214B8CFD-CEDA-4DBC-88CF-01BFEAEA0662}" type="pres">
      <dgm:prSet presAssocID="{18E80C5E-0A7A-4E41-AA50-CB44E7B3A612}" presName="hierChild5" presStyleCnt="0"/>
      <dgm:spPr/>
    </dgm:pt>
    <dgm:pt modelId="{A4770FA4-1088-40B2-A183-EFCE625196B3}" type="pres">
      <dgm:prSet presAssocID="{DDAB5FE7-8369-4A42-8C5D-93B4629D8BA3}" presName="Name37" presStyleLbl="parChTrans1D2" presStyleIdx="1" presStyleCnt="2"/>
      <dgm:spPr/>
    </dgm:pt>
    <dgm:pt modelId="{EA074A13-D56F-4DF9-9E73-7E472BE4A6DE}" type="pres">
      <dgm:prSet presAssocID="{78DF1155-84BA-4666-B0CA-9ADF7B419A5E}" presName="hierRoot2" presStyleCnt="0">
        <dgm:presLayoutVars>
          <dgm:hierBranch val="init"/>
        </dgm:presLayoutVars>
      </dgm:prSet>
      <dgm:spPr/>
    </dgm:pt>
    <dgm:pt modelId="{25B05CC0-A70A-412E-80D5-211D86092272}" type="pres">
      <dgm:prSet presAssocID="{78DF1155-84BA-4666-B0CA-9ADF7B419A5E}" presName="rootComposite" presStyleCnt="0"/>
      <dgm:spPr/>
    </dgm:pt>
    <dgm:pt modelId="{6BA0F793-3D5C-4A6C-AD51-554C0887D9F7}" type="pres">
      <dgm:prSet presAssocID="{78DF1155-84BA-4666-B0CA-9ADF7B419A5E}" presName="rootText" presStyleLbl="node2" presStyleIdx="1" presStyleCnt="2" custScaleY="192102">
        <dgm:presLayoutVars>
          <dgm:chPref val="3"/>
        </dgm:presLayoutVars>
      </dgm:prSet>
      <dgm:spPr/>
    </dgm:pt>
    <dgm:pt modelId="{D7E8F41B-94B9-4D5F-9D86-E0FA3800A3E1}" type="pres">
      <dgm:prSet presAssocID="{78DF1155-84BA-4666-B0CA-9ADF7B419A5E}" presName="rootConnector" presStyleLbl="node2" presStyleIdx="1" presStyleCnt="2"/>
      <dgm:spPr/>
    </dgm:pt>
    <dgm:pt modelId="{A74A7031-4C5C-43B1-9945-5A310FF555E2}" type="pres">
      <dgm:prSet presAssocID="{78DF1155-84BA-4666-B0CA-9ADF7B419A5E}" presName="hierChild4" presStyleCnt="0"/>
      <dgm:spPr/>
    </dgm:pt>
    <dgm:pt modelId="{4649B6DF-55C3-43BA-8079-A78A4C001735}" type="pres">
      <dgm:prSet presAssocID="{78DF1155-84BA-4666-B0CA-9ADF7B419A5E}" presName="hierChild5" presStyleCnt="0"/>
      <dgm:spPr/>
    </dgm:pt>
    <dgm:pt modelId="{B1677609-7243-4759-81C7-326B23287778}" type="pres">
      <dgm:prSet presAssocID="{A4CA9CF7-5AF7-4608-9C32-E7A64D9155C7}" presName="hierChild3" presStyleCnt="0"/>
      <dgm:spPr/>
    </dgm:pt>
  </dgm:ptLst>
  <dgm:cxnLst>
    <dgm:cxn modelId="{290EBF09-023A-4A7D-8F50-9470BF62C3E2}" type="presOf" srcId="{DBBDB96F-C564-4941-8132-7C82CED1DAEA}" destId="{D2A02487-7F30-4340-B678-2F64DF1D8311}" srcOrd="0" destOrd="0" presId="urn:microsoft.com/office/officeart/2005/8/layout/orgChart1"/>
    <dgm:cxn modelId="{BFCD1126-C7C5-4303-A6BC-904BFC2E4017}" type="presOf" srcId="{F87364A4-10D5-49FF-B096-0D1CA9A26263}" destId="{B1C0F32D-9D23-437E-97B3-3668A00F1A18}" srcOrd="0" destOrd="0" presId="urn:microsoft.com/office/officeart/2005/8/layout/orgChart1"/>
    <dgm:cxn modelId="{F63FB326-F0E2-4CB9-9559-0E6B3EF3C2BA}" srcId="{A4CA9CF7-5AF7-4608-9C32-E7A64D9155C7}" destId="{18E80C5E-0A7A-4E41-AA50-CB44E7B3A612}" srcOrd="0" destOrd="0" parTransId="{DBBDB96F-C564-4941-8132-7C82CED1DAEA}" sibTransId="{C1D70A2B-99CF-4EDB-945C-C8539F52E043}"/>
    <dgm:cxn modelId="{D9D73A38-22ED-4167-B102-F295859FD5D4}" srcId="{A4CA9CF7-5AF7-4608-9C32-E7A64D9155C7}" destId="{78DF1155-84BA-4666-B0CA-9ADF7B419A5E}" srcOrd="1" destOrd="0" parTransId="{DDAB5FE7-8369-4A42-8C5D-93B4629D8BA3}" sibTransId="{ACB3F5DB-02B8-402A-AD61-8A8709E09C0A}"/>
    <dgm:cxn modelId="{71681D39-5027-4982-9BB8-AE9A55D3A144}" type="presOf" srcId="{A4CA9CF7-5AF7-4608-9C32-E7A64D9155C7}" destId="{4FC6E9A6-F14F-41EE-AC06-EAF9D3313A30}" srcOrd="0" destOrd="0" presId="urn:microsoft.com/office/officeart/2005/8/layout/orgChart1"/>
    <dgm:cxn modelId="{4C28253F-4DE9-4FF2-930B-7D5ABB306CF1}" type="presOf" srcId="{78DF1155-84BA-4666-B0CA-9ADF7B419A5E}" destId="{6BA0F793-3D5C-4A6C-AD51-554C0887D9F7}" srcOrd="0" destOrd="0" presId="urn:microsoft.com/office/officeart/2005/8/layout/orgChart1"/>
    <dgm:cxn modelId="{BBA0F04C-AA30-4180-BF81-E30951C7A258}" type="presOf" srcId="{A4CA9CF7-5AF7-4608-9C32-E7A64D9155C7}" destId="{BBC34951-EDD0-4122-B481-BC05821995E0}" srcOrd="1" destOrd="0" presId="urn:microsoft.com/office/officeart/2005/8/layout/orgChart1"/>
    <dgm:cxn modelId="{1C419776-08DB-4599-A919-77EB81ABD317}" type="presOf" srcId="{78DF1155-84BA-4666-B0CA-9ADF7B419A5E}" destId="{D7E8F41B-94B9-4D5F-9D86-E0FA3800A3E1}" srcOrd="1" destOrd="0" presId="urn:microsoft.com/office/officeart/2005/8/layout/orgChart1"/>
    <dgm:cxn modelId="{2898EFB8-A4F7-4281-81EC-B864B8C8A0F4}" type="presOf" srcId="{18E80C5E-0A7A-4E41-AA50-CB44E7B3A612}" destId="{1E8F1577-CF30-4A87-A6A2-5EE3FFCF94DF}" srcOrd="0" destOrd="0" presId="urn:microsoft.com/office/officeart/2005/8/layout/orgChart1"/>
    <dgm:cxn modelId="{627CAABE-828A-4FAD-AC9C-065E34BA7498}" type="presOf" srcId="{18E80C5E-0A7A-4E41-AA50-CB44E7B3A612}" destId="{C71052FE-3FC1-4E38-89BB-BFC8A2B217BF}" srcOrd="1" destOrd="0" presId="urn:microsoft.com/office/officeart/2005/8/layout/orgChart1"/>
    <dgm:cxn modelId="{2E96F1E4-C0EF-4341-BC8E-3EA0151469D2}" type="presOf" srcId="{DDAB5FE7-8369-4A42-8C5D-93B4629D8BA3}" destId="{A4770FA4-1088-40B2-A183-EFCE625196B3}" srcOrd="0" destOrd="0" presId="urn:microsoft.com/office/officeart/2005/8/layout/orgChart1"/>
    <dgm:cxn modelId="{67ABCEEE-534E-4A06-8593-328F906DFF28}" srcId="{F87364A4-10D5-49FF-B096-0D1CA9A26263}" destId="{A4CA9CF7-5AF7-4608-9C32-E7A64D9155C7}" srcOrd="0" destOrd="0" parTransId="{255A2FFA-AB19-4EBD-99F8-0BA6F757F88C}" sibTransId="{86AEB444-0F88-4431-AE43-912A56FE288A}"/>
    <dgm:cxn modelId="{77BFD6C2-9AAC-4E54-95B4-DE2D40C340C2}" type="presParOf" srcId="{B1C0F32D-9D23-437E-97B3-3668A00F1A18}" destId="{8FC92D26-4175-4302-94E0-CED48529CC22}" srcOrd="0" destOrd="0" presId="urn:microsoft.com/office/officeart/2005/8/layout/orgChart1"/>
    <dgm:cxn modelId="{3AA7BB1D-9C15-497C-988C-656E17696BD4}" type="presParOf" srcId="{8FC92D26-4175-4302-94E0-CED48529CC22}" destId="{BA4B05C2-2649-47A4-BD0F-F79B66AB0C20}" srcOrd="0" destOrd="0" presId="urn:microsoft.com/office/officeart/2005/8/layout/orgChart1"/>
    <dgm:cxn modelId="{0D6E53CB-AAE6-4D18-A925-5922C631CA06}" type="presParOf" srcId="{BA4B05C2-2649-47A4-BD0F-F79B66AB0C20}" destId="{4FC6E9A6-F14F-41EE-AC06-EAF9D3313A30}" srcOrd="0" destOrd="0" presId="urn:microsoft.com/office/officeart/2005/8/layout/orgChart1"/>
    <dgm:cxn modelId="{ABD613AE-1AFF-4CF1-B743-E3ADBAF3548D}" type="presParOf" srcId="{BA4B05C2-2649-47A4-BD0F-F79B66AB0C20}" destId="{BBC34951-EDD0-4122-B481-BC05821995E0}" srcOrd="1" destOrd="0" presId="urn:microsoft.com/office/officeart/2005/8/layout/orgChart1"/>
    <dgm:cxn modelId="{A11FD8D9-E9E3-4655-8065-C165C77A0A39}" type="presParOf" srcId="{8FC92D26-4175-4302-94E0-CED48529CC22}" destId="{FCC4C179-D491-4C16-9C4C-2AE9E676622D}" srcOrd="1" destOrd="0" presId="urn:microsoft.com/office/officeart/2005/8/layout/orgChart1"/>
    <dgm:cxn modelId="{7EFC8F85-F898-43EA-8901-90BC651B0843}" type="presParOf" srcId="{FCC4C179-D491-4C16-9C4C-2AE9E676622D}" destId="{D2A02487-7F30-4340-B678-2F64DF1D8311}" srcOrd="0" destOrd="0" presId="urn:microsoft.com/office/officeart/2005/8/layout/orgChart1"/>
    <dgm:cxn modelId="{AF6143E9-516C-4314-84E8-2AFCDC930F3F}" type="presParOf" srcId="{FCC4C179-D491-4C16-9C4C-2AE9E676622D}" destId="{6A6C4C0A-381C-456F-9132-9F4B09E3BB88}" srcOrd="1" destOrd="0" presId="urn:microsoft.com/office/officeart/2005/8/layout/orgChart1"/>
    <dgm:cxn modelId="{7D05BD7A-A776-4116-BF48-CEA3B40D1E4B}" type="presParOf" srcId="{6A6C4C0A-381C-456F-9132-9F4B09E3BB88}" destId="{8850458B-940B-4DA7-ABB0-AA905AC2BCEB}" srcOrd="0" destOrd="0" presId="urn:microsoft.com/office/officeart/2005/8/layout/orgChart1"/>
    <dgm:cxn modelId="{1FA5BD08-D5B3-4D01-9C68-72E6DA7DAAB7}" type="presParOf" srcId="{8850458B-940B-4DA7-ABB0-AA905AC2BCEB}" destId="{1E8F1577-CF30-4A87-A6A2-5EE3FFCF94DF}" srcOrd="0" destOrd="0" presId="urn:microsoft.com/office/officeart/2005/8/layout/orgChart1"/>
    <dgm:cxn modelId="{A19C2D4D-CCA5-4FD9-A69B-F8FA284809A9}" type="presParOf" srcId="{8850458B-940B-4DA7-ABB0-AA905AC2BCEB}" destId="{C71052FE-3FC1-4E38-89BB-BFC8A2B217BF}" srcOrd="1" destOrd="0" presId="urn:microsoft.com/office/officeart/2005/8/layout/orgChart1"/>
    <dgm:cxn modelId="{3F11A8E1-9ED4-4798-8B37-6B5CED769CDC}" type="presParOf" srcId="{6A6C4C0A-381C-456F-9132-9F4B09E3BB88}" destId="{E8798B5E-3668-405C-A0DD-24BB9F4F076F}" srcOrd="1" destOrd="0" presId="urn:microsoft.com/office/officeart/2005/8/layout/orgChart1"/>
    <dgm:cxn modelId="{3B8B940C-EA1D-44C9-8CFC-26B6A91804EE}" type="presParOf" srcId="{6A6C4C0A-381C-456F-9132-9F4B09E3BB88}" destId="{214B8CFD-CEDA-4DBC-88CF-01BFEAEA0662}" srcOrd="2" destOrd="0" presId="urn:microsoft.com/office/officeart/2005/8/layout/orgChart1"/>
    <dgm:cxn modelId="{70F21742-B22D-4BA4-A181-2533348216BC}" type="presParOf" srcId="{FCC4C179-D491-4C16-9C4C-2AE9E676622D}" destId="{A4770FA4-1088-40B2-A183-EFCE625196B3}" srcOrd="2" destOrd="0" presId="urn:microsoft.com/office/officeart/2005/8/layout/orgChart1"/>
    <dgm:cxn modelId="{95A6379E-E218-4814-92FA-3E31369A7F33}" type="presParOf" srcId="{FCC4C179-D491-4C16-9C4C-2AE9E676622D}" destId="{EA074A13-D56F-4DF9-9E73-7E472BE4A6DE}" srcOrd="3" destOrd="0" presId="urn:microsoft.com/office/officeart/2005/8/layout/orgChart1"/>
    <dgm:cxn modelId="{B688C4A8-98F4-47BB-962D-4A6CB94C9E84}" type="presParOf" srcId="{EA074A13-D56F-4DF9-9E73-7E472BE4A6DE}" destId="{25B05CC0-A70A-412E-80D5-211D86092272}" srcOrd="0" destOrd="0" presId="urn:microsoft.com/office/officeart/2005/8/layout/orgChart1"/>
    <dgm:cxn modelId="{9D902F08-2ADE-42AF-8116-7F25DAE6854B}" type="presParOf" srcId="{25B05CC0-A70A-412E-80D5-211D86092272}" destId="{6BA0F793-3D5C-4A6C-AD51-554C0887D9F7}" srcOrd="0" destOrd="0" presId="urn:microsoft.com/office/officeart/2005/8/layout/orgChart1"/>
    <dgm:cxn modelId="{24709A6E-A7D3-44D7-ABF7-408433F27BBC}" type="presParOf" srcId="{25B05CC0-A70A-412E-80D5-211D86092272}" destId="{D7E8F41B-94B9-4D5F-9D86-E0FA3800A3E1}" srcOrd="1" destOrd="0" presId="urn:microsoft.com/office/officeart/2005/8/layout/orgChart1"/>
    <dgm:cxn modelId="{887E571E-6D20-49BA-8D61-77CD4CD67F48}" type="presParOf" srcId="{EA074A13-D56F-4DF9-9E73-7E472BE4A6DE}" destId="{A74A7031-4C5C-43B1-9945-5A310FF555E2}" srcOrd="1" destOrd="0" presId="urn:microsoft.com/office/officeart/2005/8/layout/orgChart1"/>
    <dgm:cxn modelId="{FA03F0D5-B4BD-4685-842D-FEDF42C86504}" type="presParOf" srcId="{EA074A13-D56F-4DF9-9E73-7E472BE4A6DE}" destId="{4649B6DF-55C3-43BA-8079-A78A4C001735}" srcOrd="2" destOrd="0" presId="urn:microsoft.com/office/officeart/2005/8/layout/orgChart1"/>
    <dgm:cxn modelId="{A3AAE3D9-FA23-4F56-A7A8-4493264F8985}" type="presParOf" srcId="{8FC92D26-4175-4302-94E0-CED48529CC22}" destId="{B1677609-7243-4759-81C7-326B2328777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41BCF0-2CB4-437C-9936-0284DCFEF734}"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IN"/>
        </a:p>
      </dgm:t>
    </dgm:pt>
    <dgm:pt modelId="{66FDD6A0-95FA-4E43-841B-23E5A690D5AE}">
      <dgm:prSet phldrT="[Text]"/>
      <dgm:spPr/>
      <dgm:t>
        <a:bodyPr/>
        <a:lstStyle/>
        <a:p>
          <a:r>
            <a:rPr lang="en-IN" dirty="0"/>
            <a:t>1</a:t>
          </a:r>
        </a:p>
      </dgm:t>
    </dgm:pt>
    <dgm:pt modelId="{69F76292-12A7-4055-96BD-7F3238DCAFA4}" type="parTrans" cxnId="{24B024A2-B785-4F5A-8461-13A8FA8DFE3E}">
      <dgm:prSet/>
      <dgm:spPr/>
      <dgm:t>
        <a:bodyPr/>
        <a:lstStyle/>
        <a:p>
          <a:endParaRPr lang="en-IN"/>
        </a:p>
      </dgm:t>
    </dgm:pt>
    <dgm:pt modelId="{49C0E088-3AC0-4F5F-B458-6D4EB2E82E50}" type="sibTrans" cxnId="{24B024A2-B785-4F5A-8461-13A8FA8DFE3E}">
      <dgm:prSet/>
      <dgm:spPr/>
      <dgm:t>
        <a:bodyPr/>
        <a:lstStyle/>
        <a:p>
          <a:endParaRPr lang="en-IN"/>
        </a:p>
      </dgm:t>
    </dgm:pt>
    <dgm:pt modelId="{739353B6-B3DF-419E-B2C6-EC0A622E7D99}">
      <dgm:prSet phldrT="[Text]"/>
      <dgm:spPr/>
      <dgm:t>
        <a:bodyPr/>
        <a:lstStyle/>
        <a:p>
          <a:r>
            <a:rPr lang="en-IN" dirty="0"/>
            <a:t>Achieve PFC over a wide variations of input Variations</a:t>
          </a:r>
        </a:p>
      </dgm:t>
    </dgm:pt>
    <dgm:pt modelId="{99D5CCF1-6FE2-43A1-A82D-CCC489339931}" type="parTrans" cxnId="{1C3BE6F9-3172-4254-B29B-261F2DEBBCB0}">
      <dgm:prSet/>
      <dgm:spPr/>
      <dgm:t>
        <a:bodyPr/>
        <a:lstStyle/>
        <a:p>
          <a:endParaRPr lang="en-IN"/>
        </a:p>
      </dgm:t>
    </dgm:pt>
    <dgm:pt modelId="{8DBC3EA2-25F8-44B1-8EF5-43698919D095}" type="sibTrans" cxnId="{1C3BE6F9-3172-4254-B29B-261F2DEBBCB0}">
      <dgm:prSet/>
      <dgm:spPr/>
      <dgm:t>
        <a:bodyPr/>
        <a:lstStyle/>
        <a:p>
          <a:endParaRPr lang="en-IN"/>
        </a:p>
      </dgm:t>
    </dgm:pt>
    <dgm:pt modelId="{48324DC1-2A8B-439F-8656-C647D07633C0}">
      <dgm:prSet phldrT="[Text]"/>
      <dgm:spPr/>
      <dgm:t>
        <a:bodyPr/>
        <a:lstStyle/>
        <a:p>
          <a:r>
            <a:rPr lang="en-IN" dirty="0"/>
            <a:t>2</a:t>
          </a:r>
        </a:p>
      </dgm:t>
    </dgm:pt>
    <dgm:pt modelId="{97075BC5-79FE-43EF-B402-4439BD7DEDFD}" type="parTrans" cxnId="{8300FBD2-0237-4D5C-A857-2FD26D74D33C}">
      <dgm:prSet/>
      <dgm:spPr/>
      <dgm:t>
        <a:bodyPr/>
        <a:lstStyle/>
        <a:p>
          <a:endParaRPr lang="en-IN"/>
        </a:p>
      </dgm:t>
    </dgm:pt>
    <dgm:pt modelId="{B073FB99-D2AD-4BCE-823A-C9664EB7336E}" type="sibTrans" cxnId="{8300FBD2-0237-4D5C-A857-2FD26D74D33C}">
      <dgm:prSet/>
      <dgm:spPr/>
      <dgm:t>
        <a:bodyPr/>
        <a:lstStyle/>
        <a:p>
          <a:endParaRPr lang="en-IN"/>
        </a:p>
      </dgm:t>
    </dgm:pt>
    <dgm:pt modelId="{4F4DB6D1-F369-4888-AE0D-4F3A656E13AA}">
      <dgm:prSet phldrT="[Text]"/>
      <dgm:spPr/>
      <dgm:t>
        <a:bodyPr/>
        <a:lstStyle/>
        <a:p>
          <a:r>
            <a:rPr lang="en-IN" dirty="0"/>
            <a:t>Maintaining THD &lt; 5%</a:t>
          </a:r>
        </a:p>
      </dgm:t>
    </dgm:pt>
    <dgm:pt modelId="{1BDDA0F9-57D5-4DEB-A9BE-F3FF7A1FD9E5}" type="parTrans" cxnId="{B7B437A4-ECF9-4119-ADA6-7D2519AE5BF6}">
      <dgm:prSet/>
      <dgm:spPr/>
      <dgm:t>
        <a:bodyPr/>
        <a:lstStyle/>
        <a:p>
          <a:endParaRPr lang="en-IN"/>
        </a:p>
      </dgm:t>
    </dgm:pt>
    <dgm:pt modelId="{CA1ACD9B-A1C7-484F-9C35-1EB77A2D9212}" type="sibTrans" cxnId="{B7B437A4-ECF9-4119-ADA6-7D2519AE5BF6}">
      <dgm:prSet/>
      <dgm:spPr/>
      <dgm:t>
        <a:bodyPr/>
        <a:lstStyle/>
        <a:p>
          <a:endParaRPr lang="en-IN"/>
        </a:p>
      </dgm:t>
    </dgm:pt>
    <dgm:pt modelId="{51CAE1B2-1CB6-4BD6-9E93-D523DFB55A47}">
      <dgm:prSet phldrT="[Text]"/>
      <dgm:spPr/>
      <dgm:t>
        <a:bodyPr/>
        <a:lstStyle/>
        <a:p>
          <a:r>
            <a:rPr lang="en-IN" dirty="0"/>
            <a:t>3</a:t>
          </a:r>
        </a:p>
      </dgm:t>
    </dgm:pt>
    <dgm:pt modelId="{99FADA40-CCA6-43CA-99F0-3F8C23052B71}" type="parTrans" cxnId="{90CD02D5-331D-46D3-A4E3-2313AD97C88C}">
      <dgm:prSet/>
      <dgm:spPr/>
      <dgm:t>
        <a:bodyPr/>
        <a:lstStyle/>
        <a:p>
          <a:endParaRPr lang="en-IN"/>
        </a:p>
      </dgm:t>
    </dgm:pt>
    <dgm:pt modelId="{880C2DBF-3231-4F23-AB0A-B423BD9C45CF}" type="sibTrans" cxnId="{90CD02D5-331D-46D3-A4E3-2313AD97C88C}">
      <dgm:prSet/>
      <dgm:spPr/>
      <dgm:t>
        <a:bodyPr/>
        <a:lstStyle/>
        <a:p>
          <a:endParaRPr lang="en-IN"/>
        </a:p>
      </dgm:t>
    </dgm:pt>
    <dgm:pt modelId="{92556C92-EE67-4224-A38F-8C5EB5BE5430}">
      <dgm:prSet phldrT="[Text]"/>
      <dgm:spPr/>
      <dgm:t>
        <a:bodyPr/>
        <a:lstStyle/>
        <a:p>
          <a:r>
            <a:rPr lang="en-IN" dirty="0"/>
            <a:t>Maintaining Stiff Regulated DC Voltage at the Output</a:t>
          </a:r>
        </a:p>
      </dgm:t>
    </dgm:pt>
    <dgm:pt modelId="{A4534E0C-70A0-46A5-8B48-4DA318DCA4DB}" type="parTrans" cxnId="{573DF8B0-6483-458C-A6A0-561C7A4FEE13}">
      <dgm:prSet/>
      <dgm:spPr/>
      <dgm:t>
        <a:bodyPr/>
        <a:lstStyle/>
        <a:p>
          <a:endParaRPr lang="en-IN"/>
        </a:p>
      </dgm:t>
    </dgm:pt>
    <dgm:pt modelId="{6A4A8257-970E-4600-A3D4-FD5FE62A92FE}" type="sibTrans" cxnId="{573DF8B0-6483-458C-A6A0-561C7A4FEE13}">
      <dgm:prSet/>
      <dgm:spPr/>
      <dgm:t>
        <a:bodyPr/>
        <a:lstStyle/>
        <a:p>
          <a:endParaRPr lang="en-IN"/>
        </a:p>
      </dgm:t>
    </dgm:pt>
    <dgm:pt modelId="{11576D0A-0EE3-40C2-9644-3FDD205D51A6}">
      <dgm:prSet phldrT="[Text]"/>
      <dgm:spPr/>
      <dgm:t>
        <a:bodyPr/>
        <a:lstStyle/>
        <a:p>
          <a:r>
            <a:rPr lang="en-IN" dirty="0"/>
            <a:t>4.</a:t>
          </a:r>
        </a:p>
      </dgm:t>
    </dgm:pt>
    <dgm:pt modelId="{8A016FD4-B047-430F-A686-B5C346CAE688}" type="parTrans" cxnId="{656BC2C0-7187-4150-8ABD-93611046CB9A}">
      <dgm:prSet/>
      <dgm:spPr/>
      <dgm:t>
        <a:bodyPr/>
        <a:lstStyle/>
        <a:p>
          <a:endParaRPr lang="en-IN"/>
        </a:p>
      </dgm:t>
    </dgm:pt>
    <dgm:pt modelId="{C375C7E2-6634-41E1-908A-E7E0736EAEE6}" type="sibTrans" cxnId="{656BC2C0-7187-4150-8ABD-93611046CB9A}">
      <dgm:prSet/>
      <dgm:spPr/>
      <dgm:t>
        <a:bodyPr/>
        <a:lstStyle/>
        <a:p>
          <a:endParaRPr lang="en-IN"/>
        </a:p>
      </dgm:t>
    </dgm:pt>
    <dgm:pt modelId="{04272BBC-0DB8-4CA0-9D53-0B2591AC6B26}">
      <dgm:prSet/>
      <dgm:spPr/>
      <dgm:t>
        <a:bodyPr/>
        <a:lstStyle/>
        <a:p>
          <a:r>
            <a:rPr lang="en-IN" dirty="0"/>
            <a:t>Accurate Control Mechanism for Regulation of Output Voltage</a:t>
          </a:r>
        </a:p>
      </dgm:t>
    </dgm:pt>
    <dgm:pt modelId="{49A8B8EE-E394-4FA3-92A5-A7A721170A67}" type="parTrans" cxnId="{3984A110-6238-4709-B398-1712D502265A}">
      <dgm:prSet/>
      <dgm:spPr/>
      <dgm:t>
        <a:bodyPr/>
        <a:lstStyle/>
        <a:p>
          <a:endParaRPr lang="en-IN"/>
        </a:p>
      </dgm:t>
    </dgm:pt>
    <dgm:pt modelId="{5D6E6441-E6C8-4915-89EA-0AC9037CDB28}" type="sibTrans" cxnId="{3984A110-6238-4709-B398-1712D502265A}">
      <dgm:prSet/>
      <dgm:spPr/>
      <dgm:t>
        <a:bodyPr/>
        <a:lstStyle/>
        <a:p>
          <a:endParaRPr lang="en-IN"/>
        </a:p>
      </dgm:t>
    </dgm:pt>
    <dgm:pt modelId="{7D3C8877-C396-4822-9597-10E3ABB730E6}" type="pres">
      <dgm:prSet presAssocID="{4641BCF0-2CB4-437C-9936-0284DCFEF734}" presName="linearFlow" presStyleCnt="0">
        <dgm:presLayoutVars>
          <dgm:dir/>
          <dgm:animLvl val="lvl"/>
          <dgm:resizeHandles val="exact"/>
        </dgm:presLayoutVars>
      </dgm:prSet>
      <dgm:spPr/>
    </dgm:pt>
    <dgm:pt modelId="{9C7DF8AC-4EC2-4F5F-A471-39DD457F08A2}" type="pres">
      <dgm:prSet presAssocID="{66FDD6A0-95FA-4E43-841B-23E5A690D5AE}" presName="composite" presStyleCnt="0"/>
      <dgm:spPr/>
    </dgm:pt>
    <dgm:pt modelId="{0ACCCDB8-5467-4A9C-A920-8E69F9320691}" type="pres">
      <dgm:prSet presAssocID="{66FDD6A0-95FA-4E43-841B-23E5A690D5AE}" presName="parentText" presStyleLbl="alignNode1" presStyleIdx="0" presStyleCnt="4">
        <dgm:presLayoutVars>
          <dgm:chMax val="1"/>
          <dgm:bulletEnabled val="1"/>
        </dgm:presLayoutVars>
      </dgm:prSet>
      <dgm:spPr/>
    </dgm:pt>
    <dgm:pt modelId="{7F35DE72-12AB-41A0-8C4E-781615D9AAF6}" type="pres">
      <dgm:prSet presAssocID="{66FDD6A0-95FA-4E43-841B-23E5A690D5AE}" presName="descendantText" presStyleLbl="alignAcc1" presStyleIdx="0" presStyleCnt="4" custLinFactNeighborX="177">
        <dgm:presLayoutVars>
          <dgm:bulletEnabled val="1"/>
        </dgm:presLayoutVars>
      </dgm:prSet>
      <dgm:spPr/>
    </dgm:pt>
    <dgm:pt modelId="{F464A8A0-F07E-458E-83CF-04C2A84DF2CA}" type="pres">
      <dgm:prSet presAssocID="{49C0E088-3AC0-4F5F-B458-6D4EB2E82E50}" presName="sp" presStyleCnt="0"/>
      <dgm:spPr/>
    </dgm:pt>
    <dgm:pt modelId="{64294E6F-47DE-414A-8B36-C839BBC031EC}" type="pres">
      <dgm:prSet presAssocID="{48324DC1-2A8B-439F-8656-C647D07633C0}" presName="composite" presStyleCnt="0"/>
      <dgm:spPr/>
    </dgm:pt>
    <dgm:pt modelId="{4F4EAFE7-75B1-422F-BA8E-0A056F734015}" type="pres">
      <dgm:prSet presAssocID="{48324DC1-2A8B-439F-8656-C647D07633C0}" presName="parentText" presStyleLbl="alignNode1" presStyleIdx="1" presStyleCnt="4">
        <dgm:presLayoutVars>
          <dgm:chMax val="1"/>
          <dgm:bulletEnabled val="1"/>
        </dgm:presLayoutVars>
      </dgm:prSet>
      <dgm:spPr/>
    </dgm:pt>
    <dgm:pt modelId="{A7B0D46B-C47D-496F-823F-8A30328F8998}" type="pres">
      <dgm:prSet presAssocID="{48324DC1-2A8B-439F-8656-C647D07633C0}" presName="descendantText" presStyleLbl="alignAcc1" presStyleIdx="1" presStyleCnt="4">
        <dgm:presLayoutVars>
          <dgm:bulletEnabled val="1"/>
        </dgm:presLayoutVars>
      </dgm:prSet>
      <dgm:spPr/>
    </dgm:pt>
    <dgm:pt modelId="{8EE219B4-B77C-4B07-A876-8249FDC6BE15}" type="pres">
      <dgm:prSet presAssocID="{B073FB99-D2AD-4BCE-823A-C9664EB7336E}" presName="sp" presStyleCnt="0"/>
      <dgm:spPr/>
    </dgm:pt>
    <dgm:pt modelId="{16CD594B-33F3-4E82-A566-64707C878DEC}" type="pres">
      <dgm:prSet presAssocID="{51CAE1B2-1CB6-4BD6-9E93-D523DFB55A47}" presName="composite" presStyleCnt="0"/>
      <dgm:spPr/>
    </dgm:pt>
    <dgm:pt modelId="{A8A05A98-A15C-4FFB-BE2B-FF7C3859DBC4}" type="pres">
      <dgm:prSet presAssocID="{51CAE1B2-1CB6-4BD6-9E93-D523DFB55A47}" presName="parentText" presStyleLbl="alignNode1" presStyleIdx="2" presStyleCnt="4">
        <dgm:presLayoutVars>
          <dgm:chMax val="1"/>
          <dgm:bulletEnabled val="1"/>
        </dgm:presLayoutVars>
      </dgm:prSet>
      <dgm:spPr/>
    </dgm:pt>
    <dgm:pt modelId="{1EDC9D11-344C-453D-93B9-B40634F74E19}" type="pres">
      <dgm:prSet presAssocID="{51CAE1B2-1CB6-4BD6-9E93-D523DFB55A47}" presName="descendantText" presStyleLbl="alignAcc1" presStyleIdx="2" presStyleCnt="4">
        <dgm:presLayoutVars>
          <dgm:bulletEnabled val="1"/>
        </dgm:presLayoutVars>
      </dgm:prSet>
      <dgm:spPr/>
    </dgm:pt>
    <dgm:pt modelId="{510B6D8A-70B9-4FF8-9C0E-52A65D8B3685}" type="pres">
      <dgm:prSet presAssocID="{880C2DBF-3231-4F23-AB0A-B423BD9C45CF}" presName="sp" presStyleCnt="0"/>
      <dgm:spPr/>
    </dgm:pt>
    <dgm:pt modelId="{D704DC46-F39A-40F1-9C0A-437F2F4CDBFD}" type="pres">
      <dgm:prSet presAssocID="{11576D0A-0EE3-40C2-9644-3FDD205D51A6}" presName="composite" presStyleCnt="0"/>
      <dgm:spPr/>
    </dgm:pt>
    <dgm:pt modelId="{E6563C0C-3D8E-4938-960A-5FA25FB20835}" type="pres">
      <dgm:prSet presAssocID="{11576D0A-0EE3-40C2-9644-3FDD205D51A6}" presName="parentText" presStyleLbl="alignNode1" presStyleIdx="3" presStyleCnt="4">
        <dgm:presLayoutVars>
          <dgm:chMax val="1"/>
          <dgm:bulletEnabled val="1"/>
        </dgm:presLayoutVars>
      </dgm:prSet>
      <dgm:spPr/>
    </dgm:pt>
    <dgm:pt modelId="{0A1951D1-F8C0-46E0-BD8F-9D884D10303A}" type="pres">
      <dgm:prSet presAssocID="{11576D0A-0EE3-40C2-9644-3FDD205D51A6}" presName="descendantText" presStyleLbl="alignAcc1" presStyleIdx="3" presStyleCnt="4">
        <dgm:presLayoutVars>
          <dgm:bulletEnabled val="1"/>
        </dgm:presLayoutVars>
      </dgm:prSet>
      <dgm:spPr/>
    </dgm:pt>
  </dgm:ptLst>
  <dgm:cxnLst>
    <dgm:cxn modelId="{3984A110-6238-4709-B398-1712D502265A}" srcId="{11576D0A-0EE3-40C2-9644-3FDD205D51A6}" destId="{04272BBC-0DB8-4CA0-9D53-0B2591AC6B26}" srcOrd="0" destOrd="0" parTransId="{49A8B8EE-E394-4FA3-92A5-A7A721170A67}" sibTransId="{5D6E6441-E6C8-4915-89EA-0AC9037CDB28}"/>
    <dgm:cxn modelId="{77285E25-0B17-4168-98BF-19F70370A318}" type="presOf" srcId="{92556C92-EE67-4224-A38F-8C5EB5BE5430}" destId="{1EDC9D11-344C-453D-93B9-B40634F74E19}" srcOrd="0" destOrd="0" presId="urn:microsoft.com/office/officeart/2005/8/layout/chevron2"/>
    <dgm:cxn modelId="{05F6907E-8BBD-4B04-9283-2CF45A671C09}" type="presOf" srcId="{4641BCF0-2CB4-437C-9936-0284DCFEF734}" destId="{7D3C8877-C396-4822-9597-10E3ABB730E6}" srcOrd="0" destOrd="0" presId="urn:microsoft.com/office/officeart/2005/8/layout/chevron2"/>
    <dgm:cxn modelId="{1B08FAA0-7DF0-4B98-8249-C2DF59F0C8CB}" type="presOf" srcId="{739353B6-B3DF-419E-B2C6-EC0A622E7D99}" destId="{7F35DE72-12AB-41A0-8C4E-781615D9AAF6}" srcOrd="0" destOrd="0" presId="urn:microsoft.com/office/officeart/2005/8/layout/chevron2"/>
    <dgm:cxn modelId="{24B024A2-B785-4F5A-8461-13A8FA8DFE3E}" srcId="{4641BCF0-2CB4-437C-9936-0284DCFEF734}" destId="{66FDD6A0-95FA-4E43-841B-23E5A690D5AE}" srcOrd="0" destOrd="0" parTransId="{69F76292-12A7-4055-96BD-7F3238DCAFA4}" sibTransId="{49C0E088-3AC0-4F5F-B458-6D4EB2E82E50}"/>
    <dgm:cxn modelId="{B7B437A4-ECF9-4119-ADA6-7D2519AE5BF6}" srcId="{48324DC1-2A8B-439F-8656-C647D07633C0}" destId="{4F4DB6D1-F369-4888-AE0D-4F3A656E13AA}" srcOrd="0" destOrd="0" parTransId="{1BDDA0F9-57D5-4DEB-A9BE-F3FF7A1FD9E5}" sibTransId="{CA1ACD9B-A1C7-484F-9C35-1EB77A2D9212}"/>
    <dgm:cxn modelId="{0F9849AC-F9C5-4742-AF5E-DDD7464670A4}" type="presOf" srcId="{4F4DB6D1-F369-4888-AE0D-4F3A656E13AA}" destId="{A7B0D46B-C47D-496F-823F-8A30328F8998}" srcOrd="0" destOrd="0" presId="urn:microsoft.com/office/officeart/2005/8/layout/chevron2"/>
    <dgm:cxn modelId="{573DF8B0-6483-458C-A6A0-561C7A4FEE13}" srcId="{51CAE1B2-1CB6-4BD6-9E93-D523DFB55A47}" destId="{92556C92-EE67-4224-A38F-8C5EB5BE5430}" srcOrd="0" destOrd="0" parTransId="{A4534E0C-70A0-46A5-8B48-4DA318DCA4DB}" sibTransId="{6A4A8257-970E-4600-A3D4-FD5FE62A92FE}"/>
    <dgm:cxn modelId="{814948B2-5A2E-4A68-A062-4473E04EEC20}" type="presOf" srcId="{48324DC1-2A8B-439F-8656-C647D07633C0}" destId="{4F4EAFE7-75B1-422F-BA8E-0A056F734015}" srcOrd="0" destOrd="0" presId="urn:microsoft.com/office/officeart/2005/8/layout/chevron2"/>
    <dgm:cxn modelId="{A99BEFB4-0375-49F3-BC44-9E67C303BA2D}" type="presOf" srcId="{66FDD6A0-95FA-4E43-841B-23E5A690D5AE}" destId="{0ACCCDB8-5467-4A9C-A920-8E69F9320691}" srcOrd="0" destOrd="0" presId="urn:microsoft.com/office/officeart/2005/8/layout/chevron2"/>
    <dgm:cxn modelId="{656BC2C0-7187-4150-8ABD-93611046CB9A}" srcId="{4641BCF0-2CB4-437C-9936-0284DCFEF734}" destId="{11576D0A-0EE3-40C2-9644-3FDD205D51A6}" srcOrd="3" destOrd="0" parTransId="{8A016FD4-B047-430F-A686-B5C346CAE688}" sibTransId="{C375C7E2-6634-41E1-908A-E7E0736EAEE6}"/>
    <dgm:cxn modelId="{8300FBD2-0237-4D5C-A857-2FD26D74D33C}" srcId="{4641BCF0-2CB4-437C-9936-0284DCFEF734}" destId="{48324DC1-2A8B-439F-8656-C647D07633C0}" srcOrd="1" destOrd="0" parTransId="{97075BC5-79FE-43EF-B402-4439BD7DEDFD}" sibTransId="{B073FB99-D2AD-4BCE-823A-C9664EB7336E}"/>
    <dgm:cxn modelId="{90CD02D5-331D-46D3-A4E3-2313AD97C88C}" srcId="{4641BCF0-2CB4-437C-9936-0284DCFEF734}" destId="{51CAE1B2-1CB6-4BD6-9E93-D523DFB55A47}" srcOrd="2" destOrd="0" parTransId="{99FADA40-CCA6-43CA-99F0-3F8C23052B71}" sibTransId="{880C2DBF-3231-4F23-AB0A-B423BD9C45CF}"/>
    <dgm:cxn modelId="{04D2BED7-5BDA-4C28-A707-6A57E26C39CD}" type="presOf" srcId="{04272BBC-0DB8-4CA0-9D53-0B2591AC6B26}" destId="{0A1951D1-F8C0-46E0-BD8F-9D884D10303A}" srcOrd="0" destOrd="0" presId="urn:microsoft.com/office/officeart/2005/8/layout/chevron2"/>
    <dgm:cxn modelId="{080018E5-7BA5-48EC-9B6C-ED56924C8B91}" type="presOf" srcId="{11576D0A-0EE3-40C2-9644-3FDD205D51A6}" destId="{E6563C0C-3D8E-4938-960A-5FA25FB20835}" srcOrd="0" destOrd="0" presId="urn:microsoft.com/office/officeart/2005/8/layout/chevron2"/>
    <dgm:cxn modelId="{1C3BE6F9-3172-4254-B29B-261F2DEBBCB0}" srcId="{66FDD6A0-95FA-4E43-841B-23E5A690D5AE}" destId="{739353B6-B3DF-419E-B2C6-EC0A622E7D99}" srcOrd="0" destOrd="0" parTransId="{99D5CCF1-6FE2-43A1-A82D-CCC489339931}" sibTransId="{8DBC3EA2-25F8-44B1-8EF5-43698919D095}"/>
    <dgm:cxn modelId="{E588F0FC-1C98-4A04-84A8-3E9C194412B9}" type="presOf" srcId="{51CAE1B2-1CB6-4BD6-9E93-D523DFB55A47}" destId="{A8A05A98-A15C-4FFB-BE2B-FF7C3859DBC4}" srcOrd="0" destOrd="0" presId="urn:microsoft.com/office/officeart/2005/8/layout/chevron2"/>
    <dgm:cxn modelId="{BC7B24CB-BBFD-4B92-8C29-D13D545E3C27}" type="presParOf" srcId="{7D3C8877-C396-4822-9597-10E3ABB730E6}" destId="{9C7DF8AC-4EC2-4F5F-A471-39DD457F08A2}" srcOrd="0" destOrd="0" presId="urn:microsoft.com/office/officeart/2005/8/layout/chevron2"/>
    <dgm:cxn modelId="{1CA2CBC2-BE9A-48B4-99A1-7B3DC7BBA0D3}" type="presParOf" srcId="{9C7DF8AC-4EC2-4F5F-A471-39DD457F08A2}" destId="{0ACCCDB8-5467-4A9C-A920-8E69F9320691}" srcOrd="0" destOrd="0" presId="urn:microsoft.com/office/officeart/2005/8/layout/chevron2"/>
    <dgm:cxn modelId="{3CB66F12-CFDF-4E03-9939-BEE8B1C2911D}" type="presParOf" srcId="{9C7DF8AC-4EC2-4F5F-A471-39DD457F08A2}" destId="{7F35DE72-12AB-41A0-8C4E-781615D9AAF6}" srcOrd="1" destOrd="0" presId="urn:microsoft.com/office/officeart/2005/8/layout/chevron2"/>
    <dgm:cxn modelId="{C5AAFADE-192B-45B1-9B50-75303E464DAF}" type="presParOf" srcId="{7D3C8877-C396-4822-9597-10E3ABB730E6}" destId="{F464A8A0-F07E-458E-83CF-04C2A84DF2CA}" srcOrd="1" destOrd="0" presId="urn:microsoft.com/office/officeart/2005/8/layout/chevron2"/>
    <dgm:cxn modelId="{86BFDC98-2CE5-44C0-A7DA-49F593C77396}" type="presParOf" srcId="{7D3C8877-C396-4822-9597-10E3ABB730E6}" destId="{64294E6F-47DE-414A-8B36-C839BBC031EC}" srcOrd="2" destOrd="0" presId="urn:microsoft.com/office/officeart/2005/8/layout/chevron2"/>
    <dgm:cxn modelId="{8C44D1B5-621B-4821-96D4-C12EAF440892}" type="presParOf" srcId="{64294E6F-47DE-414A-8B36-C839BBC031EC}" destId="{4F4EAFE7-75B1-422F-BA8E-0A056F734015}" srcOrd="0" destOrd="0" presId="urn:microsoft.com/office/officeart/2005/8/layout/chevron2"/>
    <dgm:cxn modelId="{E2A31AA8-E5A0-4E05-A7D0-ED3F387B526F}" type="presParOf" srcId="{64294E6F-47DE-414A-8B36-C839BBC031EC}" destId="{A7B0D46B-C47D-496F-823F-8A30328F8998}" srcOrd="1" destOrd="0" presId="urn:microsoft.com/office/officeart/2005/8/layout/chevron2"/>
    <dgm:cxn modelId="{857F13A1-FB77-477B-922D-31FE3F71A54B}" type="presParOf" srcId="{7D3C8877-C396-4822-9597-10E3ABB730E6}" destId="{8EE219B4-B77C-4B07-A876-8249FDC6BE15}" srcOrd="3" destOrd="0" presId="urn:microsoft.com/office/officeart/2005/8/layout/chevron2"/>
    <dgm:cxn modelId="{2F896F67-F19A-4426-BEE9-2FD2BB5007F6}" type="presParOf" srcId="{7D3C8877-C396-4822-9597-10E3ABB730E6}" destId="{16CD594B-33F3-4E82-A566-64707C878DEC}" srcOrd="4" destOrd="0" presId="urn:microsoft.com/office/officeart/2005/8/layout/chevron2"/>
    <dgm:cxn modelId="{BE89A649-E85C-4CC1-9BAF-2907721A7C84}" type="presParOf" srcId="{16CD594B-33F3-4E82-A566-64707C878DEC}" destId="{A8A05A98-A15C-4FFB-BE2B-FF7C3859DBC4}" srcOrd="0" destOrd="0" presId="urn:microsoft.com/office/officeart/2005/8/layout/chevron2"/>
    <dgm:cxn modelId="{CF50742B-60E5-4524-AFE8-57B240F15975}" type="presParOf" srcId="{16CD594B-33F3-4E82-A566-64707C878DEC}" destId="{1EDC9D11-344C-453D-93B9-B40634F74E19}" srcOrd="1" destOrd="0" presId="urn:microsoft.com/office/officeart/2005/8/layout/chevron2"/>
    <dgm:cxn modelId="{A95AA1C2-3F64-486C-BEF5-25097404DBBE}" type="presParOf" srcId="{7D3C8877-C396-4822-9597-10E3ABB730E6}" destId="{510B6D8A-70B9-4FF8-9C0E-52A65D8B3685}" srcOrd="5" destOrd="0" presId="urn:microsoft.com/office/officeart/2005/8/layout/chevron2"/>
    <dgm:cxn modelId="{5AF434DA-D746-466F-A642-A3952395C5DF}" type="presParOf" srcId="{7D3C8877-C396-4822-9597-10E3ABB730E6}" destId="{D704DC46-F39A-40F1-9C0A-437F2F4CDBFD}" srcOrd="6" destOrd="0" presId="urn:microsoft.com/office/officeart/2005/8/layout/chevron2"/>
    <dgm:cxn modelId="{EF3725D1-E068-4E17-BFCD-52BFCD09755C}" type="presParOf" srcId="{D704DC46-F39A-40F1-9C0A-437F2F4CDBFD}" destId="{E6563C0C-3D8E-4938-960A-5FA25FB20835}" srcOrd="0" destOrd="0" presId="urn:microsoft.com/office/officeart/2005/8/layout/chevron2"/>
    <dgm:cxn modelId="{7C3317C8-E7B8-4E77-8A08-4385DEC52F05}" type="presParOf" srcId="{D704DC46-F39A-40F1-9C0A-437F2F4CDBFD}" destId="{0A1951D1-F8C0-46E0-BD8F-9D884D10303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03F26BA-8E5C-4327-8AB8-AE8FDE2D15BB}" type="doc">
      <dgm:prSet loTypeId="urn:microsoft.com/office/officeart/2005/8/layout/process1" loCatId="process" qsTypeId="urn:microsoft.com/office/officeart/2005/8/quickstyle/3d3" qsCatId="3D" csTypeId="urn:microsoft.com/office/officeart/2005/8/colors/accent1_2" csCatId="accent1" phldr="1"/>
      <dgm:spPr/>
      <dgm:t>
        <a:bodyPr/>
        <a:lstStyle/>
        <a:p>
          <a:endParaRPr lang="en-IN"/>
        </a:p>
      </dgm:t>
    </dgm:pt>
    <dgm:pt modelId="{4C6E48BD-AF77-498E-A8A6-323F41E431B5}">
      <dgm:prSet/>
      <dgm:spPr>
        <a:blipFill>
          <a:blip xmlns:r="http://schemas.openxmlformats.org/officeDocument/2006/relationships" r:embed="rId1"/>
          <a:stretch>
            <a:fillRect/>
          </a:stretch>
        </a:blipFill>
      </dgm:spPr>
      <dgm:t>
        <a:bodyPr/>
        <a:lstStyle/>
        <a:p>
          <a:r>
            <a:rPr lang="en-IN">
              <a:noFill/>
            </a:rPr>
            <a:t> </a:t>
          </a:r>
        </a:p>
      </dgm:t>
    </dgm:pt>
    <dgm:pt modelId="{AC5CFC8B-D503-462D-A316-3375BF14FA2F}" type="parTrans" cxnId="{88E81CBF-77D4-4E6D-8DA1-BBAF6D3F3D38}">
      <dgm:prSet/>
      <dgm:spPr/>
      <dgm:t>
        <a:bodyPr/>
        <a:lstStyle/>
        <a:p>
          <a:endParaRPr lang="en-IN"/>
        </a:p>
      </dgm:t>
    </dgm:pt>
    <dgm:pt modelId="{27E7C3F0-ABEC-43A9-B8E3-1845A77C6998}" type="sibTrans" cxnId="{88E81CBF-77D4-4E6D-8DA1-BBAF6D3F3D38}">
      <dgm:prSet/>
      <dgm:spPr/>
      <dgm:t>
        <a:bodyPr/>
        <a:lstStyle/>
        <a:p>
          <a:endParaRPr lang="en-IN"/>
        </a:p>
      </dgm:t>
    </dgm:pt>
    <dgm:pt modelId="{8CCBFBAF-3958-4664-B5C1-D1C0906021F1}">
      <dgm:prSet/>
      <dgm:spPr>
        <a:blipFill>
          <a:blip xmlns:r="http://schemas.openxmlformats.org/officeDocument/2006/relationships" r:embed="rId2"/>
          <a:stretch>
            <a:fillRect/>
          </a:stretch>
        </a:blipFill>
      </dgm:spPr>
      <dgm:t>
        <a:bodyPr/>
        <a:lstStyle/>
        <a:p>
          <a:r>
            <a:rPr lang="en-IN">
              <a:noFill/>
            </a:rPr>
            <a:t> </a:t>
          </a:r>
        </a:p>
      </dgm:t>
    </dgm:pt>
    <dgm:pt modelId="{9D7B826E-442C-4FA6-915F-18FE6143C5FA}" type="parTrans" cxnId="{54408163-DFDE-4BA1-84EC-04CE1216E851}">
      <dgm:prSet/>
      <dgm:spPr/>
      <dgm:t>
        <a:bodyPr/>
        <a:lstStyle/>
        <a:p>
          <a:endParaRPr lang="en-IN"/>
        </a:p>
      </dgm:t>
    </dgm:pt>
    <dgm:pt modelId="{DD6273E7-0769-4764-9507-52C161B02972}" type="sibTrans" cxnId="{54408163-DFDE-4BA1-84EC-04CE1216E851}">
      <dgm:prSet/>
      <dgm:spPr/>
      <dgm:t>
        <a:bodyPr/>
        <a:lstStyle/>
        <a:p>
          <a:endParaRPr lang="en-IN"/>
        </a:p>
      </dgm:t>
    </dgm:pt>
    <dgm:pt modelId="{C30A406E-0A6D-4157-B041-08521E4EC814}">
      <dgm:prSet/>
      <dgm:spPr>
        <a:blipFill>
          <a:blip xmlns:r="http://schemas.openxmlformats.org/officeDocument/2006/relationships" r:embed="rId3"/>
          <a:stretch>
            <a:fillRect/>
          </a:stretch>
        </a:blipFill>
      </dgm:spPr>
      <dgm:t>
        <a:bodyPr/>
        <a:lstStyle/>
        <a:p>
          <a:r>
            <a:rPr lang="en-IN">
              <a:noFill/>
            </a:rPr>
            <a:t> </a:t>
          </a:r>
        </a:p>
      </dgm:t>
    </dgm:pt>
    <dgm:pt modelId="{FDC52C27-4591-4073-98BA-C134F584DE7E}" type="parTrans" cxnId="{30B127CC-4FE0-4C76-906E-95AB80997E15}">
      <dgm:prSet/>
      <dgm:spPr/>
      <dgm:t>
        <a:bodyPr/>
        <a:lstStyle/>
        <a:p>
          <a:endParaRPr lang="en-IN"/>
        </a:p>
      </dgm:t>
    </dgm:pt>
    <dgm:pt modelId="{BA234147-AAA1-48FA-9CD0-837B873A2AC2}" type="sibTrans" cxnId="{30B127CC-4FE0-4C76-906E-95AB80997E15}">
      <dgm:prSet/>
      <dgm:spPr/>
      <dgm:t>
        <a:bodyPr/>
        <a:lstStyle/>
        <a:p>
          <a:endParaRPr lang="en-IN"/>
        </a:p>
      </dgm:t>
    </dgm:pt>
    <dgm:pt modelId="{F9D51C32-E3AB-42A1-8593-14EBECB7B4AD}">
      <dgm:prSet/>
      <dgm:spPr/>
      <dgm:t>
        <a:bodyPr/>
        <a:lstStyle/>
        <a:p>
          <a:r>
            <a:rPr lang="en-US" dirty="0"/>
            <a:t>The output of the PI controller is the duty (d) that is obtained after comparison with the saw tooth carrier signal for PWM generation.</a:t>
          </a:r>
          <a:endParaRPr lang="en-IN" dirty="0"/>
        </a:p>
      </dgm:t>
    </dgm:pt>
    <dgm:pt modelId="{C4707EBD-E2AC-4533-95B7-98C41ED241CD}" type="parTrans" cxnId="{66383115-13E8-424A-B131-7BD31B0AAFB8}">
      <dgm:prSet/>
      <dgm:spPr/>
      <dgm:t>
        <a:bodyPr/>
        <a:lstStyle/>
        <a:p>
          <a:endParaRPr lang="en-IN"/>
        </a:p>
      </dgm:t>
    </dgm:pt>
    <dgm:pt modelId="{E7894F6C-DFB3-4B6B-A92D-2E04AAF2388C}" type="sibTrans" cxnId="{66383115-13E8-424A-B131-7BD31B0AAFB8}">
      <dgm:prSet/>
      <dgm:spPr/>
      <dgm:t>
        <a:bodyPr/>
        <a:lstStyle/>
        <a:p>
          <a:endParaRPr lang="en-IN"/>
        </a:p>
      </dgm:t>
    </dgm:pt>
    <dgm:pt modelId="{4FB52106-13FF-44D3-AA37-CD81C39B2DB1}" type="pres">
      <dgm:prSet presAssocID="{903F26BA-8E5C-4327-8AB8-AE8FDE2D15BB}" presName="Name0" presStyleCnt="0">
        <dgm:presLayoutVars>
          <dgm:dir/>
          <dgm:resizeHandles val="exact"/>
        </dgm:presLayoutVars>
      </dgm:prSet>
      <dgm:spPr/>
    </dgm:pt>
    <dgm:pt modelId="{A42CA290-C35E-4443-9738-79A4F79696D7}" type="pres">
      <dgm:prSet presAssocID="{4C6E48BD-AF77-498E-A8A6-323F41E431B5}" presName="node" presStyleLbl="node1" presStyleIdx="0" presStyleCnt="4">
        <dgm:presLayoutVars>
          <dgm:bulletEnabled val="1"/>
        </dgm:presLayoutVars>
      </dgm:prSet>
      <dgm:spPr/>
    </dgm:pt>
    <dgm:pt modelId="{B78C821A-8947-41D5-966D-22E272843FCB}" type="pres">
      <dgm:prSet presAssocID="{27E7C3F0-ABEC-43A9-B8E3-1845A77C6998}" presName="sibTrans" presStyleLbl="sibTrans2D1" presStyleIdx="0" presStyleCnt="3"/>
      <dgm:spPr/>
    </dgm:pt>
    <dgm:pt modelId="{407B3038-FBCB-441B-9437-BFB8F0C763BF}" type="pres">
      <dgm:prSet presAssocID="{27E7C3F0-ABEC-43A9-B8E3-1845A77C6998}" presName="connectorText" presStyleLbl="sibTrans2D1" presStyleIdx="0" presStyleCnt="3"/>
      <dgm:spPr/>
    </dgm:pt>
    <dgm:pt modelId="{091C829D-876D-4502-B7C2-CC84BC6B6D07}" type="pres">
      <dgm:prSet presAssocID="{8CCBFBAF-3958-4664-B5C1-D1C0906021F1}" presName="node" presStyleLbl="node1" presStyleIdx="1" presStyleCnt="4">
        <dgm:presLayoutVars>
          <dgm:bulletEnabled val="1"/>
        </dgm:presLayoutVars>
      </dgm:prSet>
      <dgm:spPr/>
    </dgm:pt>
    <dgm:pt modelId="{DAD63A67-D8A5-4AEE-87A2-D6B62946E1B7}" type="pres">
      <dgm:prSet presAssocID="{DD6273E7-0769-4764-9507-52C161B02972}" presName="sibTrans" presStyleLbl="sibTrans2D1" presStyleIdx="1" presStyleCnt="3"/>
      <dgm:spPr/>
    </dgm:pt>
    <dgm:pt modelId="{5456BB95-B4BB-4F0A-9904-6920C3168CEC}" type="pres">
      <dgm:prSet presAssocID="{DD6273E7-0769-4764-9507-52C161B02972}" presName="connectorText" presStyleLbl="sibTrans2D1" presStyleIdx="1" presStyleCnt="3"/>
      <dgm:spPr/>
    </dgm:pt>
    <dgm:pt modelId="{8331EA6C-E208-4E44-A7B4-5186132D4AAE}" type="pres">
      <dgm:prSet presAssocID="{C30A406E-0A6D-4157-B041-08521E4EC814}" presName="node" presStyleLbl="node1" presStyleIdx="2" presStyleCnt="4">
        <dgm:presLayoutVars>
          <dgm:bulletEnabled val="1"/>
        </dgm:presLayoutVars>
      </dgm:prSet>
      <dgm:spPr/>
    </dgm:pt>
    <dgm:pt modelId="{35C036CA-4A19-4359-AF36-4F5D4E1A94B3}" type="pres">
      <dgm:prSet presAssocID="{BA234147-AAA1-48FA-9CD0-837B873A2AC2}" presName="sibTrans" presStyleLbl="sibTrans2D1" presStyleIdx="2" presStyleCnt="3"/>
      <dgm:spPr/>
    </dgm:pt>
    <dgm:pt modelId="{4D0EB4D0-8272-4FAD-B117-D5BAE6382210}" type="pres">
      <dgm:prSet presAssocID="{BA234147-AAA1-48FA-9CD0-837B873A2AC2}" presName="connectorText" presStyleLbl="sibTrans2D1" presStyleIdx="2" presStyleCnt="3"/>
      <dgm:spPr/>
    </dgm:pt>
    <dgm:pt modelId="{5CE8947D-7D0E-4C1A-8BB1-87F511401A82}" type="pres">
      <dgm:prSet presAssocID="{F9D51C32-E3AB-42A1-8593-14EBECB7B4AD}" presName="node" presStyleLbl="node1" presStyleIdx="3" presStyleCnt="4">
        <dgm:presLayoutVars>
          <dgm:bulletEnabled val="1"/>
        </dgm:presLayoutVars>
      </dgm:prSet>
      <dgm:spPr/>
    </dgm:pt>
  </dgm:ptLst>
  <dgm:cxnLst>
    <dgm:cxn modelId="{66383115-13E8-424A-B131-7BD31B0AAFB8}" srcId="{903F26BA-8E5C-4327-8AB8-AE8FDE2D15BB}" destId="{F9D51C32-E3AB-42A1-8593-14EBECB7B4AD}" srcOrd="3" destOrd="0" parTransId="{C4707EBD-E2AC-4533-95B7-98C41ED241CD}" sibTransId="{E7894F6C-DFB3-4B6B-A92D-2E04AAF2388C}"/>
    <dgm:cxn modelId="{39C36D16-1065-4D35-99B1-38394B9ABEBF}" type="presOf" srcId="{BA234147-AAA1-48FA-9CD0-837B873A2AC2}" destId="{4D0EB4D0-8272-4FAD-B117-D5BAE6382210}" srcOrd="1" destOrd="0" presId="urn:microsoft.com/office/officeart/2005/8/layout/process1"/>
    <dgm:cxn modelId="{54408163-DFDE-4BA1-84EC-04CE1216E851}" srcId="{903F26BA-8E5C-4327-8AB8-AE8FDE2D15BB}" destId="{8CCBFBAF-3958-4664-B5C1-D1C0906021F1}" srcOrd="1" destOrd="0" parTransId="{9D7B826E-442C-4FA6-915F-18FE6143C5FA}" sibTransId="{DD6273E7-0769-4764-9507-52C161B02972}"/>
    <dgm:cxn modelId="{E087B64A-3CC6-4296-A5A4-52783639B208}" type="presOf" srcId="{C30A406E-0A6D-4157-B041-08521E4EC814}" destId="{8331EA6C-E208-4E44-A7B4-5186132D4AAE}" srcOrd="0" destOrd="0" presId="urn:microsoft.com/office/officeart/2005/8/layout/process1"/>
    <dgm:cxn modelId="{218EE472-E9B8-4DF1-A333-227CDD9490CC}" type="presOf" srcId="{DD6273E7-0769-4764-9507-52C161B02972}" destId="{5456BB95-B4BB-4F0A-9904-6920C3168CEC}" srcOrd="1" destOrd="0" presId="urn:microsoft.com/office/officeart/2005/8/layout/process1"/>
    <dgm:cxn modelId="{EFCCA476-179D-4AED-9821-EF4421CD55AB}" type="presOf" srcId="{F9D51C32-E3AB-42A1-8593-14EBECB7B4AD}" destId="{5CE8947D-7D0E-4C1A-8BB1-87F511401A82}" srcOrd="0" destOrd="0" presId="urn:microsoft.com/office/officeart/2005/8/layout/process1"/>
    <dgm:cxn modelId="{3FDB1983-EEF4-40DB-9ACE-5B36B714EECC}" type="presOf" srcId="{8CCBFBAF-3958-4664-B5C1-D1C0906021F1}" destId="{091C829D-876D-4502-B7C2-CC84BC6B6D07}" srcOrd="0" destOrd="0" presId="urn:microsoft.com/office/officeart/2005/8/layout/process1"/>
    <dgm:cxn modelId="{7AD1F090-AE89-4219-962A-BB93319B2553}" type="presOf" srcId="{DD6273E7-0769-4764-9507-52C161B02972}" destId="{DAD63A67-D8A5-4AEE-87A2-D6B62946E1B7}" srcOrd="0" destOrd="0" presId="urn:microsoft.com/office/officeart/2005/8/layout/process1"/>
    <dgm:cxn modelId="{B332D79A-DFBF-40C4-BCCE-5E0F763C404C}" type="presOf" srcId="{4C6E48BD-AF77-498E-A8A6-323F41E431B5}" destId="{A42CA290-C35E-4443-9738-79A4F79696D7}" srcOrd="0" destOrd="0" presId="urn:microsoft.com/office/officeart/2005/8/layout/process1"/>
    <dgm:cxn modelId="{2303CBA7-6B97-465B-8A30-4D4B8181C8CA}" type="presOf" srcId="{BA234147-AAA1-48FA-9CD0-837B873A2AC2}" destId="{35C036CA-4A19-4359-AF36-4F5D4E1A94B3}" srcOrd="0" destOrd="0" presId="urn:microsoft.com/office/officeart/2005/8/layout/process1"/>
    <dgm:cxn modelId="{88E81CBF-77D4-4E6D-8DA1-BBAF6D3F3D38}" srcId="{903F26BA-8E5C-4327-8AB8-AE8FDE2D15BB}" destId="{4C6E48BD-AF77-498E-A8A6-323F41E431B5}" srcOrd="0" destOrd="0" parTransId="{AC5CFC8B-D503-462D-A316-3375BF14FA2F}" sibTransId="{27E7C3F0-ABEC-43A9-B8E3-1845A77C6998}"/>
    <dgm:cxn modelId="{75D34CC7-576A-4B32-B2D4-939D0FA0FE1C}" type="presOf" srcId="{27E7C3F0-ABEC-43A9-B8E3-1845A77C6998}" destId="{407B3038-FBCB-441B-9437-BFB8F0C763BF}" srcOrd="1" destOrd="0" presId="urn:microsoft.com/office/officeart/2005/8/layout/process1"/>
    <dgm:cxn modelId="{30B127CC-4FE0-4C76-906E-95AB80997E15}" srcId="{903F26BA-8E5C-4327-8AB8-AE8FDE2D15BB}" destId="{C30A406E-0A6D-4157-B041-08521E4EC814}" srcOrd="2" destOrd="0" parTransId="{FDC52C27-4591-4073-98BA-C134F584DE7E}" sibTransId="{BA234147-AAA1-48FA-9CD0-837B873A2AC2}"/>
    <dgm:cxn modelId="{64D2A7D0-F373-4DA3-B25F-1370C7186226}" type="presOf" srcId="{903F26BA-8E5C-4327-8AB8-AE8FDE2D15BB}" destId="{4FB52106-13FF-44D3-AA37-CD81C39B2DB1}" srcOrd="0" destOrd="0" presId="urn:microsoft.com/office/officeart/2005/8/layout/process1"/>
    <dgm:cxn modelId="{BCF7EBD5-C767-4900-8F2D-135BF6EEC7B9}" type="presOf" srcId="{27E7C3F0-ABEC-43A9-B8E3-1845A77C6998}" destId="{B78C821A-8947-41D5-966D-22E272843FCB}" srcOrd="0" destOrd="0" presId="urn:microsoft.com/office/officeart/2005/8/layout/process1"/>
    <dgm:cxn modelId="{A81C86B0-083A-4738-B28C-5D0641B409C2}" type="presParOf" srcId="{4FB52106-13FF-44D3-AA37-CD81C39B2DB1}" destId="{A42CA290-C35E-4443-9738-79A4F79696D7}" srcOrd="0" destOrd="0" presId="urn:microsoft.com/office/officeart/2005/8/layout/process1"/>
    <dgm:cxn modelId="{26E179D4-56B2-44A1-AC2A-B05A85A247C3}" type="presParOf" srcId="{4FB52106-13FF-44D3-AA37-CD81C39B2DB1}" destId="{B78C821A-8947-41D5-966D-22E272843FCB}" srcOrd="1" destOrd="0" presId="urn:microsoft.com/office/officeart/2005/8/layout/process1"/>
    <dgm:cxn modelId="{1EF137B7-073C-41EE-BEFC-EE06D64E31F7}" type="presParOf" srcId="{B78C821A-8947-41D5-966D-22E272843FCB}" destId="{407B3038-FBCB-441B-9437-BFB8F0C763BF}" srcOrd="0" destOrd="0" presId="urn:microsoft.com/office/officeart/2005/8/layout/process1"/>
    <dgm:cxn modelId="{937B8709-D1E2-45AB-9083-672E9A2787AE}" type="presParOf" srcId="{4FB52106-13FF-44D3-AA37-CD81C39B2DB1}" destId="{091C829D-876D-4502-B7C2-CC84BC6B6D07}" srcOrd="2" destOrd="0" presId="urn:microsoft.com/office/officeart/2005/8/layout/process1"/>
    <dgm:cxn modelId="{E7D00CFA-57E3-4457-884D-719DEA0CA643}" type="presParOf" srcId="{4FB52106-13FF-44D3-AA37-CD81C39B2DB1}" destId="{DAD63A67-D8A5-4AEE-87A2-D6B62946E1B7}" srcOrd="3" destOrd="0" presId="urn:microsoft.com/office/officeart/2005/8/layout/process1"/>
    <dgm:cxn modelId="{980E63A4-9668-46A5-ADE6-BB6418DA17CC}" type="presParOf" srcId="{DAD63A67-D8A5-4AEE-87A2-D6B62946E1B7}" destId="{5456BB95-B4BB-4F0A-9904-6920C3168CEC}" srcOrd="0" destOrd="0" presId="urn:microsoft.com/office/officeart/2005/8/layout/process1"/>
    <dgm:cxn modelId="{8A3EA499-EBC4-4544-878F-26DEBCD4145E}" type="presParOf" srcId="{4FB52106-13FF-44D3-AA37-CD81C39B2DB1}" destId="{8331EA6C-E208-4E44-A7B4-5186132D4AAE}" srcOrd="4" destOrd="0" presId="urn:microsoft.com/office/officeart/2005/8/layout/process1"/>
    <dgm:cxn modelId="{1A0A8E99-FF97-48B3-A41E-E9C8E8FB164B}" type="presParOf" srcId="{4FB52106-13FF-44D3-AA37-CD81C39B2DB1}" destId="{35C036CA-4A19-4359-AF36-4F5D4E1A94B3}" srcOrd="5" destOrd="0" presId="urn:microsoft.com/office/officeart/2005/8/layout/process1"/>
    <dgm:cxn modelId="{11B9B6F7-B01A-4448-9CF8-B8704EA60BDE}" type="presParOf" srcId="{35C036CA-4A19-4359-AF36-4F5D4E1A94B3}" destId="{4D0EB4D0-8272-4FAD-B117-D5BAE6382210}" srcOrd="0" destOrd="0" presId="urn:microsoft.com/office/officeart/2005/8/layout/process1"/>
    <dgm:cxn modelId="{D4EF44A1-F289-424F-AE94-6937C5F2D865}" type="presParOf" srcId="{4FB52106-13FF-44D3-AA37-CD81C39B2DB1}" destId="{5CE8947D-7D0E-4C1A-8BB1-87F511401A82}"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7364A4-10D5-49FF-B096-0D1CA9A26263}" type="doc">
      <dgm:prSet loTypeId="urn:microsoft.com/office/officeart/2005/8/layout/orgChart1" loCatId="hierarchy" qsTypeId="urn:microsoft.com/office/officeart/2005/8/quickstyle/3d3" qsCatId="3D" csTypeId="urn:microsoft.com/office/officeart/2005/8/colors/colorful4" csCatId="colorful" phldr="1"/>
      <dgm:spPr/>
      <dgm:t>
        <a:bodyPr/>
        <a:lstStyle/>
        <a:p>
          <a:endParaRPr lang="en-IN"/>
        </a:p>
      </dgm:t>
    </dgm:pt>
    <dgm:pt modelId="{A4CA9CF7-5AF7-4608-9C32-E7A64D9155C7}">
      <dgm:prSet phldrT="[Text]"/>
      <dgm:spPr/>
      <dgm:t>
        <a:bodyPr/>
        <a:lstStyle/>
        <a:p>
          <a:r>
            <a:rPr lang="en-IN" dirty="0"/>
            <a:t>IEC STANDARDS</a:t>
          </a:r>
        </a:p>
      </dgm:t>
    </dgm:pt>
    <dgm:pt modelId="{255A2FFA-AB19-4EBD-99F8-0BA6F757F88C}" type="parTrans" cxnId="{67ABCEEE-534E-4A06-8593-328F906DFF28}">
      <dgm:prSet/>
      <dgm:spPr/>
      <dgm:t>
        <a:bodyPr/>
        <a:lstStyle/>
        <a:p>
          <a:endParaRPr lang="en-IN"/>
        </a:p>
      </dgm:t>
    </dgm:pt>
    <dgm:pt modelId="{86AEB444-0F88-4431-AE43-912A56FE288A}" type="sibTrans" cxnId="{67ABCEEE-534E-4A06-8593-328F906DFF28}">
      <dgm:prSet/>
      <dgm:spPr/>
      <dgm:t>
        <a:bodyPr/>
        <a:lstStyle/>
        <a:p>
          <a:endParaRPr lang="en-IN"/>
        </a:p>
      </dgm:t>
    </dgm:pt>
    <dgm:pt modelId="{18E80C5E-0A7A-4E41-AA50-CB44E7B3A612}">
      <dgm:prSet phldrT="[Text]"/>
      <dgm:spPr/>
      <dgm:t>
        <a:bodyPr/>
        <a:lstStyle/>
        <a:p>
          <a:r>
            <a:rPr lang="en-IN" dirty="0"/>
            <a:t>NEAR UNITY PF</a:t>
          </a:r>
        </a:p>
      </dgm:t>
    </dgm:pt>
    <dgm:pt modelId="{DBBDB96F-C564-4941-8132-7C82CED1DAEA}" type="parTrans" cxnId="{F63FB326-F0E2-4CB9-9559-0E6B3EF3C2BA}">
      <dgm:prSet/>
      <dgm:spPr/>
      <dgm:t>
        <a:bodyPr/>
        <a:lstStyle/>
        <a:p>
          <a:endParaRPr lang="en-IN"/>
        </a:p>
      </dgm:t>
    </dgm:pt>
    <dgm:pt modelId="{C1D70A2B-99CF-4EDB-945C-C8539F52E043}" type="sibTrans" cxnId="{F63FB326-F0E2-4CB9-9559-0E6B3EF3C2BA}">
      <dgm:prSet/>
      <dgm:spPr/>
      <dgm:t>
        <a:bodyPr/>
        <a:lstStyle/>
        <a:p>
          <a:endParaRPr lang="en-IN"/>
        </a:p>
      </dgm:t>
    </dgm:pt>
    <dgm:pt modelId="{78DF1155-84BA-4666-B0CA-9ADF7B419A5E}">
      <dgm:prSet phldrT="[Text]"/>
      <dgm:spPr/>
      <dgm:t>
        <a:bodyPr/>
        <a:lstStyle/>
        <a:p>
          <a:r>
            <a:rPr lang="en-IN" dirty="0"/>
            <a:t>THD </a:t>
          </a:r>
        </a:p>
        <a:p>
          <a:r>
            <a:rPr lang="en-IN" dirty="0"/>
            <a:t>&lt; 5 %</a:t>
          </a:r>
        </a:p>
      </dgm:t>
    </dgm:pt>
    <dgm:pt modelId="{DDAB5FE7-8369-4A42-8C5D-93B4629D8BA3}" type="parTrans" cxnId="{D9D73A38-22ED-4167-B102-F295859FD5D4}">
      <dgm:prSet/>
      <dgm:spPr/>
      <dgm:t>
        <a:bodyPr/>
        <a:lstStyle/>
        <a:p>
          <a:endParaRPr lang="en-IN"/>
        </a:p>
      </dgm:t>
    </dgm:pt>
    <dgm:pt modelId="{ACB3F5DB-02B8-402A-AD61-8A8709E09C0A}" type="sibTrans" cxnId="{D9D73A38-22ED-4167-B102-F295859FD5D4}">
      <dgm:prSet/>
      <dgm:spPr/>
      <dgm:t>
        <a:bodyPr/>
        <a:lstStyle/>
        <a:p>
          <a:endParaRPr lang="en-IN"/>
        </a:p>
      </dgm:t>
    </dgm:pt>
    <dgm:pt modelId="{B1C0F32D-9D23-437E-97B3-3668A00F1A18}" type="pres">
      <dgm:prSet presAssocID="{F87364A4-10D5-49FF-B096-0D1CA9A26263}" presName="hierChild1" presStyleCnt="0">
        <dgm:presLayoutVars>
          <dgm:orgChart val="1"/>
          <dgm:chPref val="1"/>
          <dgm:dir/>
          <dgm:animOne val="branch"/>
          <dgm:animLvl val="lvl"/>
          <dgm:resizeHandles/>
        </dgm:presLayoutVars>
      </dgm:prSet>
      <dgm:spPr/>
    </dgm:pt>
    <dgm:pt modelId="{8FC92D26-4175-4302-94E0-CED48529CC22}" type="pres">
      <dgm:prSet presAssocID="{A4CA9CF7-5AF7-4608-9C32-E7A64D9155C7}" presName="hierRoot1" presStyleCnt="0">
        <dgm:presLayoutVars>
          <dgm:hierBranch val="init"/>
        </dgm:presLayoutVars>
      </dgm:prSet>
      <dgm:spPr/>
    </dgm:pt>
    <dgm:pt modelId="{BA4B05C2-2649-47A4-BD0F-F79B66AB0C20}" type="pres">
      <dgm:prSet presAssocID="{A4CA9CF7-5AF7-4608-9C32-E7A64D9155C7}" presName="rootComposite1" presStyleCnt="0"/>
      <dgm:spPr/>
    </dgm:pt>
    <dgm:pt modelId="{4FC6E9A6-F14F-41EE-AC06-EAF9D3313A30}" type="pres">
      <dgm:prSet presAssocID="{A4CA9CF7-5AF7-4608-9C32-E7A64D9155C7}" presName="rootText1" presStyleLbl="node0" presStyleIdx="0" presStyleCnt="1" custScaleX="165830" custScaleY="281801" custLinFactNeighborX="0" custLinFactNeighborY="-41094">
        <dgm:presLayoutVars>
          <dgm:chPref val="3"/>
        </dgm:presLayoutVars>
      </dgm:prSet>
      <dgm:spPr/>
    </dgm:pt>
    <dgm:pt modelId="{BBC34951-EDD0-4122-B481-BC05821995E0}" type="pres">
      <dgm:prSet presAssocID="{A4CA9CF7-5AF7-4608-9C32-E7A64D9155C7}" presName="rootConnector1" presStyleLbl="node1" presStyleIdx="0" presStyleCnt="0"/>
      <dgm:spPr/>
    </dgm:pt>
    <dgm:pt modelId="{FCC4C179-D491-4C16-9C4C-2AE9E676622D}" type="pres">
      <dgm:prSet presAssocID="{A4CA9CF7-5AF7-4608-9C32-E7A64D9155C7}" presName="hierChild2" presStyleCnt="0"/>
      <dgm:spPr/>
    </dgm:pt>
    <dgm:pt modelId="{D2A02487-7F30-4340-B678-2F64DF1D8311}" type="pres">
      <dgm:prSet presAssocID="{DBBDB96F-C564-4941-8132-7C82CED1DAEA}" presName="Name37" presStyleLbl="parChTrans1D2" presStyleIdx="0" presStyleCnt="2"/>
      <dgm:spPr/>
    </dgm:pt>
    <dgm:pt modelId="{6A6C4C0A-381C-456F-9132-9F4B09E3BB88}" type="pres">
      <dgm:prSet presAssocID="{18E80C5E-0A7A-4E41-AA50-CB44E7B3A612}" presName="hierRoot2" presStyleCnt="0">
        <dgm:presLayoutVars>
          <dgm:hierBranch val="init"/>
        </dgm:presLayoutVars>
      </dgm:prSet>
      <dgm:spPr/>
    </dgm:pt>
    <dgm:pt modelId="{8850458B-940B-4DA7-ABB0-AA905AC2BCEB}" type="pres">
      <dgm:prSet presAssocID="{18E80C5E-0A7A-4E41-AA50-CB44E7B3A612}" presName="rootComposite" presStyleCnt="0"/>
      <dgm:spPr/>
    </dgm:pt>
    <dgm:pt modelId="{1E8F1577-CF30-4A87-A6A2-5EE3FFCF94DF}" type="pres">
      <dgm:prSet presAssocID="{18E80C5E-0A7A-4E41-AA50-CB44E7B3A612}" presName="rootText" presStyleLbl="node2" presStyleIdx="0" presStyleCnt="2" custScaleY="197920">
        <dgm:presLayoutVars>
          <dgm:chPref val="3"/>
        </dgm:presLayoutVars>
      </dgm:prSet>
      <dgm:spPr/>
    </dgm:pt>
    <dgm:pt modelId="{C71052FE-3FC1-4E38-89BB-BFC8A2B217BF}" type="pres">
      <dgm:prSet presAssocID="{18E80C5E-0A7A-4E41-AA50-CB44E7B3A612}" presName="rootConnector" presStyleLbl="node2" presStyleIdx="0" presStyleCnt="2"/>
      <dgm:spPr/>
    </dgm:pt>
    <dgm:pt modelId="{E8798B5E-3668-405C-A0DD-24BB9F4F076F}" type="pres">
      <dgm:prSet presAssocID="{18E80C5E-0A7A-4E41-AA50-CB44E7B3A612}" presName="hierChild4" presStyleCnt="0"/>
      <dgm:spPr/>
    </dgm:pt>
    <dgm:pt modelId="{214B8CFD-CEDA-4DBC-88CF-01BFEAEA0662}" type="pres">
      <dgm:prSet presAssocID="{18E80C5E-0A7A-4E41-AA50-CB44E7B3A612}" presName="hierChild5" presStyleCnt="0"/>
      <dgm:spPr/>
    </dgm:pt>
    <dgm:pt modelId="{A4770FA4-1088-40B2-A183-EFCE625196B3}" type="pres">
      <dgm:prSet presAssocID="{DDAB5FE7-8369-4A42-8C5D-93B4629D8BA3}" presName="Name37" presStyleLbl="parChTrans1D2" presStyleIdx="1" presStyleCnt="2"/>
      <dgm:spPr/>
    </dgm:pt>
    <dgm:pt modelId="{EA074A13-D56F-4DF9-9E73-7E472BE4A6DE}" type="pres">
      <dgm:prSet presAssocID="{78DF1155-84BA-4666-B0CA-9ADF7B419A5E}" presName="hierRoot2" presStyleCnt="0">
        <dgm:presLayoutVars>
          <dgm:hierBranch val="init"/>
        </dgm:presLayoutVars>
      </dgm:prSet>
      <dgm:spPr/>
    </dgm:pt>
    <dgm:pt modelId="{25B05CC0-A70A-412E-80D5-211D86092272}" type="pres">
      <dgm:prSet presAssocID="{78DF1155-84BA-4666-B0CA-9ADF7B419A5E}" presName="rootComposite" presStyleCnt="0"/>
      <dgm:spPr/>
    </dgm:pt>
    <dgm:pt modelId="{6BA0F793-3D5C-4A6C-AD51-554C0887D9F7}" type="pres">
      <dgm:prSet presAssocID="{78DF1155-84BA-4666-B0CA-9ADF7B419A5E}" presName="rootText" presStyleLbl="node2" presStyleIdx="1" presStyleCnt="2" custScaleY="192102">
        <dgm:presLayoutVars>
          <dgm:chPref val="3"/>
        </dgm:presLayoutVars>
      </dgm:prSet>
      <dgm:spPr/>
    </dgm:pt>
    <dgm:pt modelId="{D7E8F41B-94B9-4D5F-9D86-E0FA3800A3E1}" type="pres">
      <dgm:prSet presAssocID="{78DF1155-84BA-4666-B0CA-9ADF7B419A5E}" presName="rootConnector" presStyleLbl="node2" presStyleIdx="1" presStyleCnt="2"/>
      <dgm:spPr/>
    </dgm:pt>
    <dgm:pt modelId="{A74A7031-4C5C-43B1-9945-5A310FF555E2}" type="pres">
      <dgm:prSet presAssocID="{78DF1155-84BA-4666-B0CA-9ADF7B419A5E}" presName="hierChild4" presStyleCnt="0"/>
      <dgm:spPr/>
    </dgm:pt>
    <dgm:pt modelId="{4649B6DF-55C3-43BA-8079-A78A4C001735}" type="pres">
      <dgm:prSet presAssocID="{78DF1155-84BA-4666-B0CA-9ADF7B419A5E}" presName="hierChild5" presStyleCnt="0"/>
      <dgm:spPr/>
    </dgm:pt>
    <dgm:pt modelId="{B1677609-7243-4759-81C7-326B23287778}" type="pres">
      <dgm:prSet presAssocID="{A4CA9CF7-5AF7-4608-9C32-E7A64D9155C7}" presName="hierChild3" presStyleCnt="0"/>
      <dgm:spPr/>
    </dgm:pt>
  </dgm:ptLst>
  <dgm:cxnLst>
    <dgm:cxn modelId="{290EBF09-023A-4A7D-8F50-9470BF62C3E2}" type="presOf" srcId="{DBBDB96F-C564-4941-8132-7C82CED1DAEA}" destId="{D2A02487-7F30-4340-B678-2F64DF1D8311}" srcOrd="0" destOrd="0" presId="urn:microsoft.com/office/officeart/2005/8/layout/orgChart1"/>
    <dgm:cxn modelId="{BFCD1126-C7C5-4303-A6BC-904BFC2E4017}" type="presOf" srcId="{F87364A4-10D5-49FF-B096-0D1CA9A26263}" destId="{B1C0F32D-9D23-437E-97B3-3668A00F1A18}" srcOrd="0" destOrd="0" presId="urn:microsoft.com/office/officeart/2005/8/layout/orgChart1"/>
    <dgm:cxn modelId="{F63FB326-F0E2-4CB9-9559-0E6B3EF3C2BA}" srcId="{A4CA9CF7-5AF7-4608-9C32-E7A64D9155C7}" destId="{18E80C5E-0A7A-4E41-AA50-CB44E7B3A612}" srcOrd="0" destOrd="0" parTransId="{DBBDB96F-C564-4941-8132-7C82CED1DAEA}" sibTransId="{C1D70A2B-99CF-4EDB-945C-C8539F52E043}"/>
    <dgm:cxn modelId="{D9D73A38-22ED-4167-B102-F295859FD5D4}" srcId="{A4CA9CF7-5AF7-4608-9C32-E7A64D9155C7}" destId="{78DF1155-84BA-4666-B0CA-9ADF7B419A5E}" srcOrd="1" destOrd="0" parTransId="{DDAB5FE7-8369-4A42-8C5D-93B4629D8BA3}" sibTransId="{ACB3F5DB-02B8-402A-AD61-8A8709E09C0A}"/>
    <dgm:cxn modelId="{71681D39-5027-4982-9BB8-AE9A55D3A144}" type="presOf" srcId="{A4CA9CF7-5AF7-4608-9C32-E7A64D9155C7}" destId="{4FC6E9A6-F14F-41EE-AC06-EAF9D3313A30}" srcOrd="0" destOrd="0" presId="urn:microsoft.com/office/officeart/2005/8/layout/orgChart1"/>
    <dgm:cxn modelId="{4C28253F-4DE9-4FF2-930B-7D5ABB306CF1}" type="presOf" srcId="{78DF1155-84BA-4666-B0CA-9ADF7B419A5E}" destId="{6BA0F793-3D5C-4A6C-AD51-554C0887D9F7}" srcOrd="0" destOrd="0" presId="urn:microsoft.com/office/officeart/2005/8/layout/orgChart1"/>
    <dgm:cxn modelId="{BBA0F04C-AA30-4180-BF81-E30951C7A258}" type="presOf" srcId="{A4CA9CF7-5AF7-4608-9C32-E7A64D9155C7}" destId="{BBC34951-EDD0-4122-B481-BC05821995E0}" srcOrd="1" destOrd="0" presId="urn:microsoft.com/office/officeart/2005/8/layout/orgChart1"/>
    <dgm:cxn modelId="{1C419776-08DB-4599-A919-77EB81ABD317}" type="presOf" srcId="{78DF1155-84BA-4666-B0CA-9ADF7B419A5E}" destId="{D7E8F41B-94B9-4D5F-9D86-E0FA3800A3E1}" srcOrd="1" destOrd="0" presId="urn:microsoft.com/office/officeart/2005/8/layout/orgChart1"/>
    <dgm:cxn modelId="{2898EFB8-A4F7-4281-81EC-B864B8C8A0F4}" type="presOf" srcId="{18E80C5E-0A7A-4E41-AA50-CB44E7B3A612}" destId="{1E8F1577-CF30-4A87-A6A2-5EE3FFCF94DF}" srcOrd="0" destOrd="0" presId="urn:microsoft.com/office/officeart/2005/8/layout/orgChart1"/>
    <dgm:cxn modelId="{627CAABE-828A-4FAD-AC9C-065E34BA7498}" type="presOf" srcId="{18E80C5E-0A7A-4E41-AA50-CB44E7B3A612}" destId="{C71052FE-3FC1-4E38-89BB-BFC8A2B217BF}" srcOrd="1" destOrd="0" presId="urn:microsoft.com/office/officeart/2005/8/layout/orgChart1"/>
    <dgm:cxn modelId="{2E96F1E4-C0EF-4341-BC8E-3EA0151469D2}" type="presOf" srcId="{DDAB5FE7-8369-4A42-8C5D-93B4629D8BA3}" destId="{A4770FA4-1088-40B2-A183-EFCE625196B3}" srcOrd="0" destOrd="0" presId="urn:microsoft.com/office/officeart/2005/8/layout/orgChart1"/>
    <dgm:cxn modelId="{67ABCEEE-534E-4A06-8593-328F906DFF28}" srcId="{F87364A4-10D5-49FF-B096-0D1CA9A26263}" destId="{A4CA9CF7-5AF7-4608-9C32-E7A64D9155C7}" srcOrd="0" destOrd="0" parTransId="{255A2FFA-AB19-4EBD-99F8-0BA6F757F88C}" sibTransId="{86AEB444-0F88-4431-AE43-912A56FE288A}"/>
    <dgm:cxn modelId="{77BFD6C2-9AAC-4E54-95B4-DE2D40C340C2}" type="presParOf" srcId="{B1C0F32D-9D23-437E-97B3-3668A00F1A18}" destId="{8FC92D26-4175-4302-94E0-CED48529CC22}" srcOrd="0" destOrd="0" presId="urn:microsoft.com/office/officeart/2005/8/layout/orgChart1"/>
    <dgm:cxn modelId="{3AA7BB1D-9C15-497C-988C-656E17696BD4}" type="presParOf" srcId="{8FC92D26-4175-4302-94E0-CED48529CC22}" destId="{BA4B05C2-2649-47A4-BD0F-F79B66AB0C20}" srcOrd="0" destOrd="0" presId="urn:microsoft.com/office/officeart/2005/8/layout/orgChart1"/>
    <dgm:cxn modelId="{0D6E53CB-AAE6-4D18-A925-5922C631CA06}" type="presParOf" srcId="{BA4B05C2-2649-47A4-BD0F-F79B66AB0C20}" destId="{4FC6E9A6-F14F-41EE-AC06-EAF9D3313A30}" srcOrd="0" destOrd="0" presId="urn:microsoft.com/office/officeart/2005/8/layout/orgChart1"/>
    <dgm:cxn modelId="{ABD613AE-1AFF-4CF1-B743-E3ADBAF3548D}" type="presParOf" srcId="{BA4B05C2-2649-47A4-BD0F-F79B66AB0C20}" destId="{BBC34951-EDD0-4122-B481-BC05821995E0}" srcOrd="1" destOrd="0" presId="urn:microsoft.com/office/officeart/2005/8/layout/orgChart1"/>
    <dgm:cxn modelId="{A11FD8D9-E9E3-4655-8065-C165C77A0A39}" type="presParOf" srcId="{8FC92D26-4175-4302-94E0-CED48529CC22}" destId="{FCC4C179-D491-4C16-9C4C-2AE9E676622D}" srcOrd="1" destOrd="0" presId="urn:microsoft.com/office/officeart/2005/8/layout/orgChart1"/>
    <dgm:cxn modelId="{7EFC8F85-F898-43EA-8901-90BC651B0843}" type="presParOf" srcId="{FCC4C179-D491-4C16-9C4C-2AE9E676622D}" destId="{D2A02487-7F30-4340-B678-2F64DF1D8311}" srcOrd="0" destOrd="0" presId="urn:microsoft.com/office/officeart/2005/8/layout/orgChart1"/>
    <dgm:cxn modelId="{AF6143E9-516C-4314-84E8-2AFCDC930F3F}" type="presParOf" srcId="{FCC4C179-D491-4C16-9C4C-2AE9E676622D}" destId="{6A6C4C0A-381C-456F-9132-9F4B09E3BB88}" srcOrd="1" destOrd="0" presId="urn:microsoft.com/office/officeart/2005/8/layout/orgChart1"/>
    <dgm:cxn modelId="{7D05BD7A-A776-4116-BF48-CEA3B40D1E4B}" type="presParOf" srcId="{6A6C4C0A-381C-456F-9132-9F4B09E3BB88}" destId="{8850458B-940B-4DA7-ABB0-AA905AC2BCEB}" srcOrd="0" destOrd="0" presId="urn:microsoft.com/office/officeart/2005/8/layout/orgChart1"/>
    <dgm:cxn modelId="{1FA5BD08-D5B3-4D01-9C68-72E6DA7DAAB7}" type="presParOf" srcId="{8850458B-940B-4DA7-ABB0-AA905AC2BCEB}" destId="{1E8F1577-CF30-4A87-A6A2-5EE3FFCF94DF}" srcOrd="0" destOrd="0" presId="urn:microsoft.com/office/officeart/2005/8/layout/orgChart1"/>
    <dgm:cxn modelId="{A19C2D4D-CCA5-4FD9-A69B-F8FA284809A9}" type="presParOf" srcId="{8850458B-940B-4DA7-ABB0-AA905AC2BCEB}" destId="{C71052FE-3FC1-4E38-89BB-BFC8A2B217BF}" srcOrd="1" destOrd="0" presId="urn:microsoft.com/office/officeart/2005/8/layout/orgChart1"/>
    <dgm:cxn modelId="{3F11A8E1-9ED4-4798-8B37-6B5CED769CDC}" type="presParOf" srcId="{6A6C4C0A-381C-456F-9132-9F4B09E3BB88}" destId="{E8798B5E-3668-405C-A0DD-24BB9F4F076F}" srcOrd="1" destOrd="0" presId="urn:microsoft.com/office/officeart/2005/8/layout/orgChart1"/>
    <dgm:cxn modelId="{3B8B940C-EA1D-44C9-8CFC-26B6A91804EE}" type="presParOf" srcId="{6A6C4C0A-381C-456F-9132-9F4B09E3BB88}" destId="{214B8CFD-CEDA-4DBC-88CF-01BFEAEA0662}" srcOrd="2" destOrd="0" presId="urn:microsoft.com/office/officeart/2005/8/layout/orgChart1"/>
    <dgm:cxn modelId="{70F21742-B22D-4BA4-A181-2533348216BC}" type="presParOf" srcId="{FCC4C179-D491-4C16-9C4C-2AE9E676622D}" destId="{A4770FA4-1088-40B2-A183-EFCE625196B3}" srcOrd="2" destOrd="0" presId="urn:microsoft.com/office/officeart/2005/8/layout/orgChart1"/>
    <dgm:cxn modelId="{95A6379E-E218-4814-92FA-3E31369A7F33}" type="presParOf" srcId="{FCC4C179-D491-4C16-9C4C-2AE9E676622D}" destId="{EA074A13-D56F-4DF9-9E73-7E472BE4A6DE}" srcOrd="3" destOrd="0" presId="urn:microsoft.com/office/officeart/2005/8/layout/orgChart1"/>
    <dgm:cxn modelId="{B688C4A8-98F4-47BB-962D-4A6CB94C9E84}" type="presParOf" srcId="{EA074A13-D56F-4DF9-9E73-7E472BE4A6DE}" destId="{25B05CC0-A70A-412E-80D5-211D86092272}" srcOrd="0" destOrd="0" presId="urn:microsoft.com/office/officeart/2005/8/layout/orgChart1"/>
    <dgm:cxn modelId="{9D902F08-2ADE-42AF-8116-7F25DAE6854B}" type="presParOf" srcId="{25B05CC0-A70A-412E-80D5-211D86092272}" destId="{6BA0F793-3D5C-4A6C-AD51-554C0887D9F7}" srcOrd="0" destOrd="0" presId="urn:microsoft.com/office/officeart/2005/8/layout/orgChart1"/>
    <dgm:cxn modelId="{24709A6E-A7D3-44D7-ABF7-408433F27BBC}" type="presParOf" srcId="{25B05CC0-A70A-412E-80D5-211D86092272}" destId="{D7E8F41B-94B9-4D5F-9D86-E0FA3800A3E1}" srcOrd="1" destOrd="0" presId="urn:microsoft.com/office/officeart/2005/8/layout/orgChart1"/>
    <dgm:cxn modelId="{887E571E-6D20-49BA-8D61-77CD4CD67F48}" type="presParOf" srcId="{EA074A13-D56F-4DF9-9E73-7E472BE4A6DE}" destId="{A74A7031-4C5C-43B1-9945-5A310FF555E2}" srcOrd="1" destOrd="0" presId="urn:microsoft.com/office/officeart/2005/8/layout/orgChart1"/>
    <dgm:cxn modelId="{FA03F0D5-B4BD-4685-842D-FEDF42C86504}" type="presParOf" srcId="{EA074A13-D56F-4DF9-9E73-7E472BE4A6DE}" destId="{4649B6DF-55C3-43BA-8079-A78A4C001735}" srcOrd="2" destOrd="0" presId="urn:microsoft.com/office/officeart/2005/8/layout/orgChart1"/>
    <dgm:cxn modelId="{A3AAE3D9-FA23-4F56-A7A8-4493264F8985}" type="presParOf" srcId="{8FC92D26-4175-4302-94E0-CED48529CC22}" destId="{B1677609-7243-4759-81C7-326B23287778}"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FD1BEB-EDB8-419D-AD73-39EF5C1D2253}"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B25F2DC1-26BE-4C11-B8EA-46D07C1A2C04}">
      <dgm:prSet phldrT="[Text]"/>
      <dgm:spPr/>
      <dgm:t>
        <a:bodyPr/>
        <a:lstStyle/>
        <a:p>
          <a:r>
            <a:rPr lang="en-IN" dirty="0">
              <a:solidFill>
                <a:schemeClr val="bg1"/>
              </a:solidFill>
            </a:rPr>
            <a:t>Establishing Optimised Topology</a:t>
          </a:r>
        </a:p>
      </dgm:t>
    </dgm:pt>
    <dgm:pt modelId="{564B0B1D-E011-4B1F-9472-67DD10005023}" type="parTrans" cxnId="{C80050AB-3C7D-4239-B9A5-6236548E2B37}">
      <dgm:prSet/>
      <dgm:spPr/>
      <dgm:t>
        <a:bodyPr/>
        <a:lstStyle/>
        <a:p>
          <a:endParaRPr lang="en-IN"/>
        </a:p>
      </dgm:t>
    </dgm:pt>
    <dgm:pt modelId="{5840FEB1-1C7F-4667-9F7F-59D82EFA5576}" type="sibTrans" cxnId="{C80050AB-3C7D-4239-B9A5-6236548E2B37}">
      <dgm:prSet/>
      <dgm:spPr/>
      <dgm:t>
        <a:bodyPr/>
        <a:lstStyle/>
        <a:p>
          <a:endParaRPr lang="en-IN"/>
        </a:p>
      </dgm:t>
    </dgm:pt>
    <dgm:pt modelId="{A27D1596-9803-4D35-8329-412FD0E2EAF3}">
      <dgm:prSet phldrT="[Text]"/>
      <dgm:spPr/>
      <dgm:t>
        <a:bodyPr/>
        <a:lstStyle/>
        <a:p>
          <a:r>
            <a:rPr lang="en-IN" dirty="0">
              <a:solidFill>
                <a:schemeClr val="bg1"/>
              </a:solidFill>
            </a:rPr>
            <a:t>Developing the Control Logic</a:t>
          </a:r>
        </a:p>
      </dgm:t>
    </dgm:pt>
    <dgm:pt modelId="{78545317-4CB7-4CB4-A130-1A28BBFA51C8}" type="parTrans" cxnId="{0FCC0B24-A3F7-442C-A154-689C3385E734}">
      <dgm:prSet/>
      <dgm:spPr/>
      <dgm:t>
        <a:bodyPr/>
        <a:lstStyle/>
        <a:p>
          <a:endParaRPr lang="en-IN"/>
        </a:p>
      </dgm:t>
    </dgm:pt>
    <dgm:pt modelId="{1D8A6CEE-7568-4163-BF62-1B7032E5F339}" type="sibTrans" cxnId="{0FCC0B24-A3F7-442C-A154-689C3385E734}">
      <dgm:prSet/>
      <dgm:spPr/>
      <dgm:t>
        <a:bodyPr/>
        <a:lstStyle/>
        <a:p>
          <a:endParaRPr lang="en-IN"/>
        </a:p>
      </dgm:t>
    </dgm:pt>
    <dgm:pt modelId="{B1980B91-96F3-4295-A54F-74EDD0E8FC6F}">
      <dgm:prSet phldrT="[Text]"/>
      <dgm:spPr/>
      <dgm:t>
        <a:bodyPr/>
        <a:lstStyle/>
        <a:p>
          <a:r>
            <a:rPr lang="en-IN" dirty="0">
              <a:solidFill>
                <a:schemeClr val="bg1"/>
              </a:solidFill>
            </a:rPr>
            <a:t>Formulating Mathematical Equations</a:t>
          </a:r>
        </a:p>
      </dgm:t>
    </dgm:pt>
    <dgm:pt modelId="{0DD7A23D-7378-45EB-B5DB-924075179DA8}" type="parTrans" cxnId="{08218678-ADB4-4E0D-8EE8-21A97944439D}">
      <dgm:prSet/>
      <dgm:spPr/>
      <dgm:t>
        <a:bodyPr/>
        <a:lstStyle/>
        <a:p>
          <a:endParaRPr lang="en-IN"/>
        </a:p>
      </dgm:t>
    </dgm:pt>
    <dgm:pt modelId="{BCD4E299-560F-4204-B272-95E97C9D71E7}" type="sibTrans" cxnId="{08218678-ADB4-4E0D-8EE8-21A97944439D}">
      <dgm:prSet/>
      <dgm:spPr/>
      <dgm:t>
        <a:bodyPr/>
        <a:lstStyle/>
        <a:p>
          <a:endParaRPr lang="en-IN"/>
        </a:p>
      </dgm:t>
    </dgm:pt>
    <dgm:pt modelId="{DFB92510-BB8A-4FF2-9FE3-774CCEBF9444}">
      <dgm:prSet phldrT="[Text]"/>
      <dgm:spPr/>
      <dgm:t>
        <a:bodyPr/>
        <a:lstStyle/>
        <a:p>
          <a:r>
            <a:rPr lang="en-IN" dirty="0">
              <a:solidFill>
                <a:schemeClr val="bg1"/>
              </a:solidFill>
            </a:rPr>
            <a:t>Simulink Model</a:t>
          </a:r>
        </a:p>
      </dgm:t>
    </dgm:pt>
    <dgm:pt modelId="{50B5D5CB-2FEE-4D1A-9EF7-F98A9BB268E4}" type="parTrans" cxnId="{DE268A09-4AA2-4B5F-8DEE-FFB94CCB20DB}">
      <dgm:prSet/>
      <dgm:spPr/>
      <dgm:t>
        <a:bodyPr/>
        <a:lstStyle/>
        <a:p>
          <a:endParaRPr lang="en-IN"/>
        </a:p>
      </dgm:t>
    </dgm:pt>
    <dgm:pt modelId="{73164CF6-2CD6-407F-9BB4-26E8EC1843A7}" type="sibTrans" cxnId="{DE268A09-4AA2-4B5F-8DEE-FFB94CCB20DB}">
      <dgm:prSet/>
      <dgm:spPr/>
      <dgm:t>
        <a:bodyPr/>
        <a:lstStyle/>
        <a:p>
          <a:endParaRPr lang="en-IN"/>
        </a:p>
      </dgm:t>
    </dgm:pt>
    <dgm:pt modelId="{0AABEC3C-AE99-442D-85D9-72BDAEFEE91A}">
      <dgm:prSet phldrT="[Text]"/>
      <dgm:spPr/>
      <dgm:t>
        <a:bodyPr/>
        <a:lstStyle/>
        <a:p>
          <a:r>
            <a:rPr lang="en-IN" dirty="0">
              <a:solidFill>
                <a:schemeClr val="bg1"/>
              </a:solidFill>
            </a:rPr>
            <a:t>Parameter Variation</a:t>
          </a:r>
        </a:p>
      </dgm:t>
    </dgm:pt>
    <dgm:pt modelId="{BA723C91-710E-460C-BECE-B9F2F4015F49}" type="parTrans" cxnId="{E77B383A-316C-4476-9333-6DC08C07000D}">
      <dgm:prSet/>
      <dgm:spPr/>
      <dgm:t>
        <a:bodyPr/>
        <a:lstStyle/>
        <a:p>
          <a:endParaRPr lang="en-IN"/>
        </a:p>
      </dgm:t>
    </dgm:pt>
    <dgm:pt modelId="{CA8E8B5D-1749-4363-9314-91CBFA5E98A2}" type="sibTrans" cxnId="{E77B383A-316C-4476-9333-6DC08C07000D}">
      <dgm:prSet/>
      <dgm:spPr/>
      <dgm:t>
        <a:bodyPr/>
        <a:lstStyle/>
        <a:p>
          <a:endParaRPr lang="en-IN"/>
        </a:p>
      </dgm:t>
    </dgm:pt>
    <dgm:pt modelId="{A2637C0D-DB10-452E-9D56-71B35F1AF229}" type="pres">
      <dgm:prSet presAssocID="{1FFD1BEB-EDB8-419D-AD73-39EF5C1D2253}" presName="Name0" presStyleCnt="0">
        <dgm:presLayoutVars>
          <dgm:chMax val="11"/>
          <dgm:chPref val="11"/>
          <dgm:dir/>
          <dgm:resizeHandles/>
        </dgm:presLayoutVars>
      </dgm:prSet>
      <dgm:spPr/>
    </dgm:pt>
    <dgm:pt modelId="{BC727988-5D7C-40AD-8D08-BCC7256990A6}" type="pres">
      <dgm:prSet presAssocID="{0AABEC3C-AE99-442D-85D9-72BDAEFEE91A}" presName="Accent5" presStyleCnt="0"/>
      <dgm:spPr/>
    </dgm:pt>
    <dgm:pt modelId="{19F9664D-B5CB-41A3-804B-35F015948A73}" type="pres">
      <dgm:prSet presAssocID="{0AABEC3C-AE99-442D-85D9-72BDAEFEE91A}" presName="Accent" presStyleLbl="node1" presStyleIdx="0" presStyleCnt="5"/>
      <dgm:spPr/>
    </dgm:pt>
    <dgm:pt modelId="{B72603F6-8B2B-4075-BF68-C37F78007577}" type="pres">
      <dgm:prSet presAssocID="{0AABEC3C-AE99-442D-85D9-72BDAEFEE91A}" presName="ParentBackground5" presStyleCnt="0"/>
      <dgm:spPr/>
    </dgm:pt>
    <dgm:pt modelId="{17FFBF63-2C1E-41B6-98F2-5D1CAA6D3134}" type="pres">
      <dgm:prSet presAssocID="{0AABEC3C-AE99-442D-85D9-72BDAEFEE91A}" presName="ParentBackground" presStyleLbl="fgAcc1" presStyleIdx="0" presStyleCnt="5"/>
      <dgm:spPr/>
    </dgm:pt>
    <dgm:pt modelId="{886705AF-D203-4788-8EE4-277C6A61AEA0}" type="pres">
      <dgm:prSet presAssocID="{0AABEC3C-AE99-442D-85D9-72BDAEFEE91A}" presName="Parent5" presStyleLbl="revTx" presStyleIdx="0" presStyleCnt="0">
        <dgm:presLayoutVars>
          <dgm:chMax val="1"/>
          <dgm:chPref val="1"/>
          <dgm:bulletEnabled val="1"/>
        </dgm:presLayoutVars>
      </dgm:prSet>
      <dgm:spPr/>
    </dgm:pt>
    <dgm:pt modelId="{F627A35A-74A7-483E-AB1C-B6B99A4B362E}" type="pres">
      <dgm:prSet presAssocID="{DFB92510-BB8A-4FF2-9FE3-774CCEBF9444}" presName="Accent4" presStyleCnt="0"/>
      <dgm:spPr/>
    </dgm:pt>
    <dgm:pt modelId="{FB74E19E-E146-4C02-926F-8D0966A32AE8}" type="pres">
      <dgm:prSet presAssocID="{DFB92510-BB8A-4FF2-9FE3-774CCEBF9444}" presName="Accent" presStyleLbl="node1" presStyleIdx="1" presStyleCnt="5"/>
      <dgm:spPr/>
    </dgm:pt>
    <dgm:pt modelId="{345C58BF-5407-4AD6-B3A1-C4CB29536974}" type="pres">
      <dgm:prSet presAssocID="{DFB92510-BB8A-4FF2-9FE3-774CCEBF9444}" presName="ParentBackground4" presStyleCnt="0"/>
      <dgm:spPr/>
    </dgm:pt>
    <dgm:pt modelId="{0C5F82FD-EE2A-4427-8A73-0E8419334374}" type="pres">
      <dgm:prSet presAssocID="{DFB92510-BB8A-4FF2-9FE3-774CCEBF9444}" presName="ParentBackground" presStyleLbl="fgAcc1" presStyleIdx="1" presStyleCnt="5"/>
      <dgm:spPr/>
    </dgm:pt>
    <dgm:pt modelId="{BF0BB9DE-9F0F-472B-93F5-FA8BDB71C885}" type="pres">
      <dgm:prSet presAssocID="{DFB92510-BB8A-4FF2-9FE3-774CCEBF9444}" presName="Parent4" presStyleLbl="revTx" presStyleIdx="0" presStyleCnt="0">
        <dgm:presLayoutVars>
          <dgm:chMax val="1"/>
          <dgm:chPref val="1"/>
          <dgm:bulletEnabled val="1"/>
        </dgm:presLayoutVars>
      </dgm:prSet>
      <dgm:spPr/>
    </dgm:pt>
    <dgm:pt modelId="{73DA2B1D-6657-4544-A6AC-85DF90631440}" type="pres">
      <dgm:prSet presAssocID="{B1980B91-96F3-4295-A54F-74EDD0E8FC6F}" presName="Accent3" presStyleCnt="0"/>
      <dgm:spPr/>
    </dgm:pt>
    <dgm:pt modelId="{A726C3EB-26BC-4C9F-8C8A-D1CDC111A695}" type="pres">
      <dgm:prSet presAssocID="{B1980B91-96F3-4295-A54F-74EDD0E8FC6F}" presName="Accent" presStyleLbl="node1" presStyleIdx="2" presStyleCnt="5"/>
      <dgm:spPr/>
    </dgm:pt>
    <dgm:pt modelId="{9BBBFE8E-7E77-4CA6-B3BE-43D15602E2D6}" type="pres">
      <dgm:prSet presAssocID="{B1980B91-96F3-4295-A54F-74EDD0E8FC6F}" presName="ParentBackground3" presStyleCnt="0"/>
      <dgm:spPr/>
    </dgm:pt>
    <dgm:pt modelId="{CEF1D459-8F96-4E0C-B96B-48406D8C5A08}" type="pres">
      <dgm:prSet presAssocID="{B1980B91-96F3-4295-A54F-74EDD0E8FC6F}" presName="ParentBackground" presStyleLbl="fgAcc1" presStyleIdx="2" presStyleCnt="5"/>
      <dgm:spPr/>
    </dgm:pt>
    <dgm:pt modelId="{AAA96FD9-323E-4D75-AF46-D25D23BA063A}" type="pres">
      <dgm:prSet presAssocID="{B1980B91-96F3-4295-A54F-74EDD0E8FC6F}" presName="Parent3" presStyleLbl="revTx" presStyleIdx="0" presStyleCnt="0">
        <dgm:presLayoutVars>
          <dgm:chMax val="1"/>
          <dgm:chPref val="1"/>
          <dgm:bulletEnabled val="1"/>
        </dgm:presLayoutVars>
      </dgm:prSet>
      <dgm:spPr/>
    </dgm:pt>
    <dgm:pt modelId="{5059A865-7ECD-4B52-A4C0-3F4C355FFA4F}" type="pres">
      <dgm:prSet presAssocID="{A27D1596-9803-4D35-8329-412FD0E2EAF3}" presName="Accent2" presStyleCnt="0"/>
      <dgm:spPr/>
    </dgm:pt>
    <dgm:pt modelId="{B53E9CD9-DC19-423B-AFFB-EF6B8FDF134F}" type="pres">
      <dgm:prSet presAssocID="{A27D1596-9803-4D35-8329-412FD0E2EAF3}" presName="Accent" presStyleLbl="node1" presStyleIdx="3" presStyleCnt="5"/>
      <dgm:spPr/>
    </dgm:pt>
    <dgm:pt modelId="{4F5011C2-BD3D-4A17-B7A5-03B7EE777A63}" type="pres">
      <dgm:prSet presAssocID="{A27D1596-9803-4D35-8329-412FD0E2EAF3}" presName="ParentBackground2" presStyleCnt="0"/>
      <dgm:spPr/>
    </dgm:pt>
    <dgm:pt modelId="{B7349CC9-B851-427D-A98A-1325510D7FF4}" type="pres">
      <dgm:prSet presAssocID="{A27D1596-9803-4D35-8329-412FD0E2EAF3}" presName="ParentBackground" presStyleLbl="fgAcc1" presStyleIdx="3" presStyleCnt="5"/>
      <dgm:spPr/>
    </dgm:pt>
    <dgm:pt modelId="{D2B7B582-6C54-451A-8066-A490EA8079AE}" type="pres">
      <dgm:prSet presAssocID="{A27D1596-9803-4D35-8329-412FD0E2EAF3}" presName="Parent2" presStyleLbl="revTx" presStyleIdx="0" presStyleCnt="0">
        <dgm:presLayoutVars>
          <dgm:chMax val="1"/>
          <dgm:chPref val="1"/>
          <dgm:bulletEnabled val="1"/>
        </dgm:presLayoutVars>
      </dgm:prSet>
      <dgm:spPr/>
    </dgm:pt>
    <dgm:pt modelId="{848B1A99-C168-4331-8C13-F3BAD46A43DD}" type="pres">
      <dgm:prSet presAssocID="{B25F2DC1-26BE-4C11-B8EA-46D07C1A2C04}" presName="Accent1" presStyleCnt="0"/>
      <dgm:spPr/>
    </dgm:pt>
    <dgm:pt modelId="{CABD93AE-7C51-4592-A396-F970005E6DEE}" type="pres">
      <dgm:prSet presAssocID="{B25F2DC1-26BE-4C11-B8EA-46D07C1A2C04}" presName="Accent" presStyleLbl="node1" presStyleIdx="4" presStyleCnt="5"/>
      <dgm:spPr/>
    </dgm:pt>
    <dgm:pt modelId="{310124DA-052F-47DE-8167-84DC7122CFA7}" type="pres">
      <dgm:prSet presAssocID="{B25F2DC1-26BE-4C11-B8EA-46D07C1A2C04}" presName="ParentBackground1" presStyleCnt="0"/>
      <dgm:spPr/>
    </dgm:pt>
    <dgm:pt modelId="{ED2797DE-CF49-4882-8A16-1E3DCC08BD44}" type="pres">
      <dgm:prSet presAssocID="{B25F2DC1-26BE-4C11-B8EA-46D07C1A2C04}" presName="ParentBackground" presStyleLbl="fgAcc1" presStyleIdx="4" presStyleCnt="5"/>
      <dgm:spPr/>
    </dgm:pt>
    <dgm:pt modelId="{992DBC35-FCD5-44E7-BCF7-9DBD70531B08}" type="pres">
      <dgm:prSet presAssocID="{B25F2DC1-26BE-4C11-B8EA-46D07C1A2C04}" presName="Parent1" presStyleLbl="revTx" presStyleIdx="0" presStyleCnt="0">
        <dgm:presLayoutVars>
          <dgm:chMax val="1"/>
          <dgm:chPref val="1"/>
          <dgm:bulletEnabled val="1"/>
        </dgm:presLayoutVars>
      </dgm:prSet>
      <dgm:spPr/>
    </dgm:pt>
  </dgm:ptLst>
  <dgm:cxnLst>
    <dgm:cxn modelId="{37EB4A03-07D2-4144-8BB7-81E0AFFDD3BB}" type="presOf" srcId="{B25F2DC1-26BE-4C11-B8EA-46D07C1A2C04}" destId="{ED2797DE-CF49-4882-8A16-1E3DCC08BD44}" srcOrd="0" destOrd="0" presId="urn:microsoft.com/office/officeart/2011/layout/CircleProcess"/>
    <dgm:cxn modelId="{DE268A09-4AA2-4B5F-8DEE-FFB94CCB20DB}" srcId="{1FFD1BEB-EDB8-419D-AD73-39EF5C1D2253}" destId="{DFB92510-BB8A-4FF2-9FE3-774CCEBF9444}" srcOrd="3" destOrd="0" parTransId="{50B5D5CB-2FEE-4D1A-9EF7-F98A9BB268E4}" sibTransId="{73164CF6-2CD6-407F-9BB4-26E8EC1843A7}"/>
    <dgm:cxn modelId="{0FCC0B24-A3F7-442C-A154-689C3385E734}" srcId="{1FFD1BEB-EDB8-419D-AD73-39EF5C1D2253}" destId="{A27D1596-9803-4D35-8329-412FD0E2EAF3}" srcOrd="1" destOrd="0" parTransId="{78545317-4CB7-4CB4-A130-1A28BBFA51C8}" sibTransId="{1D8A6CEE-7568-4163-BF62-1B7032E5F339}"/>
    <dgm:cxn modelId="{2209052E-30BA-45A3-8C96-8E6F596E3F96}" type="presOf" srcId="{1FFD1BEB-EDB8-419D-AD73-39EF5C1D2253}" destId="{A2637C0D-DB10-452E-9D56-71B35F1AF229}" srcOrd="0" destOrd="0" presId="urn:microsoft.com/office/officeart/2011/layout/CircleProcess"/>
    <dgm:cxn modelId="{9291D62E-6A10-427B-BB44-345532C7AC31}" type="presOf" srcId="{0AABEC3C-AE99-442D-85D9-72BDAEFEE91A}" destId="{886705AF-D203-4788-8EE4-277C6A61AEA0}" srcOrd="1" destOrd="0" presId="urn:microsoft.com/office/officeart/2011/layout/CircleProcess"/>
    <dgm:cxn modelId="{E77B383A-316C-4476-9333-6DC08C07000D}" srcId="{1FFD1BEB-EDB8-419D-AD73-39EF5C1D2253}" destId="{0AABEC3C-AE99-442D-85D9-72BDAEFEE91A}" srcOrd="4" destOrd="0" parTransId="{BA723C91-710E-460C-BECE-B9F2F4015F49}" sibTransId="{CA8E8B5D-1749-4363-9314-91CBFA5E98A2}"/>
    <dgm:cxn modelId="{2ACE613F-16DB-421D-B119-7AB8BF239405}" type="presOf" srcId="{DFB92510-BB8A-4FF2-9FE3-774CCEBF9444}" destId="{BF0BB9DE-9F0F-472B-93F5-FA8BDB71C885}" srcOrd="1" destOrd="0" presId="urn:microsoft.com/office/officeart/2011/layout/CircleProcess"/>
    <dgm:cxn modelId="{F4DE0366-E2C2-4A0E-B03F-7661C489E785}" type="presOf" srcId="{B1980B91-96F3-4295-A54F-74EDD0E8FC6F}" destId="{AAA96FD9-323E-4D75-AF46-D25D23BA063A}" srcOrd="1" destOrd="0" presId="urn:microsoft.com/office/officeart/2011/layout/CircleProcess"/>
    <dgm:cxn modelId="{CB07E56A-15C2-4553-935D-C1319115D701}" type="presOf" srcId="{0AABEC3C-AE99-442D-85D9-72BDAEFEE91A}" destId="{17FFBF63-2C1E-41B6-98F2-5D1CAA6D3134}" srcOrd="0" destOrd="0" presId="urn:microsoft.com/office/officeart/2011/layout/CircleProcess"/>
    <dgm:cxn modelId="{08218678-ADB4-4E0D-8EE8-21A97944439D}" srcId="{1FFD1BEB-EDB8-419D-AD73-39EF5C1D2253}" destId="{B1980B91-96F3-4295-A54F-74EDD0E8FC6F}" srcOrd="2" destOrd="0" parTransId="{0DD7A23D-7378-45EB-B5DB-924075179DA8}" sibTransId="{BCD4E299-560F-4204-B272-95E97C9D71E7}"/>
    <dgm:cxn modelId="{C80050AB-3C7D-4239-B9A5-6236548E2B37}" srcId="{1FFD1BEB-EDB8-419D-AD73-39EF5C1D2253}" destId="{B25F2DC1-26BE-4C11-B8EA-46D07C1A2C04}" srcOrd="0" destOrd="0" parTransId="{564B0B1D-E011-4B1F-9472-67DD10005023}" sibTransId="{5840FEB1-1C7F-4667-9F7F-59D82EFA5576}"/>
    <dgm:cxn modelId="{BB9BAEBD-EF2A-4D8B-BE5F-CF0F3F2D50D8}" type="presOf" srcId="{B25F2DC1-26BE-4C11-B8EA-46D07C1A2C04}" destId="{992DBC35-FCD5-44E7-BCF7-9DBD70531B08}" srcOrd="1" destOrd="0" presId="urn:microsoft.com/office/officeart/2011/layout/CircleProcess"/>
    <dgm:cxn modelId="{03CB64D6-5384-4F34-A0B2-A99CE494CB65}" type="presOf" srcId="{A27D1596-9803-4D35-8329-412FD0E2EAF3}" destId="{B7349CC9-B851-427D-A98A-1325510D7FF4}" srcOrd="0" destOrd="0" presId="urn:microsoft.com/office/officeart/2011/layout/CircleProcess"/>
    <dgm:cxn modelId="{25163DDC-5834-4791-9F93-755DE7F89F75}" type="presOf" srcId="{A27D1596-9803-4D35-8329-412FD0E2EAF3}" destId="{D2B7B582-6C54-451A-8066-A490EA8079AE}" srcOrd="1" destOrd="0" presId="urn:microsoft.com/office/officeart/2011/layout/CircleProcess"/>
    <dgm:cxn modelId="{ABDD1DE1-B553-47F7-8A52-D1AE0D28DA75}" type="presOf" srcId="{B1980B91-96F3-4295-A54F-74EDD0E8FC6F}" destId="{CEF1D459-8F96-4E0C-B96B-48406D8C5A08}" srcOrd="0" destOrd="0" presId="urn:microsoft.com/office/officeart/2011/layout/CircleProcess"/>
    <dgm:cxn modelId="{3A12EAE5-85BB-46CF-9781-0155357A9E31}" type="presOf" srcId="{DFB92510-BB8A-4FF2-9FE3-774CCEBF9444}" destId="{0C5F82FD-EE2A-4427-8A73-0E8419334374}" srcOrd="0" destOrd="0" presId="urn:microsoft.com/office/officeart/2011/layout/CircleProcess"/>
    <dgm:cxn modelId="{4A55B0F3-23B4-4DB7-9DBC-FB60AB493F40}" type="presParOf" srcId="{A2637C0D-DB10-452E-9D56-71B35F1AF229}" destId="{BC727988-5D7C-40AD-8D08-BCC7256990A6}" srcOrd="0" destOrd="0" presId="urn:microsoft.com/office/officeart/2011/layout/CircleProcess"/>
    <dgm:cxn modelId="{06515761-700C-433A-ACAA-1FAD03AFDFA5}" type="presParOf" srcId="{BC727988-5D7C-40AD-8D08-BCC7256990A6}" destId="{19F9664D-B5CB-41A3-804B-35F015948A73}" srcOrd="0" destOrd="0" presId="urn:microsoft.com/office/officeart/2011/layout/CircleProcess"/>
    <dgm:cxn modelId="{8B519A6B-4F7C-4F4F-A758-0ED59F209D7D}" type="presParOf" srcId="{A2637C0D-DB10-452E-9D56-71B35F1AF229}" destId="{B72603F6-8B2B-4075-BF68-C37F78007577}" srcOrd="1" destOrd="0" presId="urn:microsoft.com/office/officeart/2011/layout/CircleProcess"/>
    <dgm:cxn modelId="{4E6E3CEC-D094-4C71-A072-7932BF8A8F14}" type="presParOf" srcId="{B72603F6-8B2B-4075-BF68-C37F78007577}" destId="{17FFBF63-2C1E-41B6-98F2-5D1CAA6D3134}" srcOrd="0" destOrd="0" presId="urn:microsoft.com/office/officeart/2011/layout/CircleProcess"/>
    <dgm:cxn modelId="{FCD492FB-4EEA-4B54-842C-15F8DAD72508}" type="presParOf" srcId="{A2637C0D-DB10-452E-9D56-71B35F1AF229}" destId="{886705AF-D203-4788-8EE4-277C6A61AEA0}" srcOrd="2" destOrd="0" presId="urn:microsoft.com/office/officeart/2011/layout/CircleProcess"/>
    <dgm:cxn modelId="{B21A6034-F6D1-4FBD-A364-89502EA26DB4}" type="presParOf" srcId="{A2637C0D-DB10-452E-9D56-71B35F1AF229}" destId="{F627A35A-74A7-483E-AB1C-B6B99A4B362E}" srcOrd="3" destOrd="0" presId="urn:microsoft.com/office/officeart/2011/layout/CircleProcess"/>
    <dgm:cxn modelId="{EBF6DC6D-32AC-44FA-AD5C-7046D65AF0F7}" type="presParOf" srcId="{F627A35A-74A7-483E-AB1C-B6B99A4B362E}" destId="{FB74E19E-E146-4C02-926F-8D0966A32AE8}" srcOrd="0" destOrd="0" presId="urn:microsoft.com/office/officeart/2011/layout/CircleProcess"/>
    <dgm:cxn modelId="{E0D23FE3-F855-4279-AA29-DC4E3A0E30A9}" type="presParOf" srcId="{A2637C0D-DB10-452E-9D56-71B35F1AF229}" destId="{345C58BF-5407-4AD6-B3A1-C4CB29536974}" srcOrd="4" destOrd="0" presId="urn:microsoft.com/office/officeart/2011/layout/CircleProcess"/>
    <dgm:cxn modelId="{047C39FC-489C-4995-ABB2-2F6E1F98A59F}" type="presParOf" srcId="{345C58BF-5407-4AD6-B3A1-C4CB29536974}" destId="{0C5F82FD-EE2A-4427-8A73-0E8419334374}" srcOrd="0" destOrd="0" presId="urn:microsoft.com/office/officeart/2011/layout/CircleProcess"/>
    <dgm:cxn modelId="{5F10FD2D-DB0F-4A74-8D66-DEDDF19A95C0}" type="presParOf" srcId="{A2637C0D-DB10-452E-9D56-71B35F1AF229}" destId="{BF0BB9DE-9F0F-472B-93F5-FA8BDB71C885}" srcOrd="5" destOrd="0" presId="urn:microsoft.com/office/officeart/2011/layout/CircleProcess"/>
    <dgm:cxn modelId="{585B00EA-2AD8-41DE-90E0-E498FD2173F6}" type="presParOf" srcId="{A2637C0D-DB10-452E-9D56-71B35F1AF229}" destId="{73DA2B1D-6657-4544-A6AC-85DF90631440}" srcOrd="6" destOrd="0" presId="urn:microsoft.com/office/officeart/2011/layout/CircleProcess"/>
    <dgm:cxn modelId="{F078DBA9-B306-4AE8-98DE-63794EE44B1C}" type="presParOf" srcId="{73DA2B1D-6657-4544-A6AC-85DF90631440}" destId="{A726C3EB-26BC-4C9F-8C8A-D1CDC111A695}" srcOrd="0" destOrd="0" presId="urn:microsoft.com/office/officeart/2011/layout/CircleProcess"/>
    <dgm:cxn modelId="{C288A894-3981-4024-9129-CCB21F5F0988}" type="presParOf" srcId="{A2637C0D-DB10-452E-9D56-71B35F1AF229}" destId="{9BBBFE8E-7E77-4CA6-B3BE-43D15602E2D6}" srcOrd="7" destOrd="0" presId="urn:microsoft.com/office/officeart/2011/layout/CircleProcess"/>
    <dgm:cxn modelId="{B482B13A-0BFE-459B-BB76-0E1AA5DC71A3}" type="presParOf" srcId="{9BBBFE8E-7E77-4CA6-B3BE-43D15602E2D6}" destId="{CEF1D459-8F96-4E0C-B96B-48406D8C5A08}" srcOrd="0" destOrd="0" presId="urn:microsoft.com/office/officeart/2011/layout/CircleProcess"/>
    <dgm:cxn modelId="{951E9C75-56C6-4A95-8CD5-13614D9E1C55}" type="presParOf" srcId="{A2637C0D-DB10-452E-9D56-71B35F1AF229}" destId="{AAA96FD9-323E-4D75-AF46-D25D23BA063A}" srcOrd="8" destOrd="0" presId="urn:microsoft.com/office/officeart/2011/layout/CircleProcess"/>
    <dgm:cxn modelId="{4046B498-CF22-4010-9156-A8666F36BC0A}" type="presParOf" srcId="{A2637C0D-DB10-452E-9D56-71B35F1AF229}" destId="{5059A865-7ECD-4B52-A4C0-3F4C355FFA4F}" srcOrd="9" destOrd="0" presId="urn:microsoft.com/office/officeart/2011/layout/CircleProcess"/>
    <dgm:cxn modelId="{0F346B37-ABFC-42E4-AF0F-1C640FB0EA3E}" type="presParOf" srcId="{5059A865-7ECD-4B52-A4C0-3F4C355FFA4F}" destId="{B53E9CD9-DC19-423B-AFFB-EF6B8FDF134F}" srcOrd="0" destOrd="0" presId="urn:microsoft.com/office/officeart/2011/layout/CircleProcess"/>
    <dgm:cxn modelId="{ADCC6649-ED58-4020-98EC-2EBBA39C091F}" type="presParOf" srcId="{A2637C0D-DB10-452E-9D56-71B35F1AF229}" destId="{4F5011C2-BD3D-4A17-B7A5-03B7EE777A63}" srcOrd="10" destOrd="0" presId="urn:microsoft.com/office/officeart/2011/layout/CircleProcess"/>
    <dgm:cxn modelId="{8E884020-E1CA-4B3C-8F8D-0813440840DD}" type="presParOf" srcId="{4F5011C2-BD3D-4A17-B7A5-03B7EE777A63}" destId="{B7349CC9-B851-427D-A98A-1325510D7FF4}" srcOrd="0" destOrd="0" presId="urn:microsoft.com/office/officeart/2011/layout/CircleProcess"/>
    <dgm:cxn modelId="{ABF83B71-47C9-4898-B212-C42A95007E6B}" type="presParOf" srcId="{A2637C0D-DB10-452E-9D56-71B35F1AF229}" destId="{D2B7B582-6C54-451A-8066-A490EA8079AE}" srcOrd="11" destOrd="0" presId="urn:microsoft.com/office/officeart/2011/layout/CircleProcess"/>
    <dgm:cxn modelId="{9016D8D6-0212-4041-9417-4FCB09B1B836}" type="presParOf" srcId="{A2637C0D-DB10-452E-9D56-71B35F1AF229}" destId="{848B1A99-C168-4331-8C13-F3BAD46A43DD}" srcOrd="12" destOrd="0" presId="urn:microsoft.com/office/officeart/2011/layout/CircleProcess"/>
    <dgm:cxn modelId="{01B7AF37-68E3-4E8B-80BD-EABF3167EEFF}" type="presParOf" srcId="{848B1A99-C168-4331-8C13-F3BAD46A43DD}" destId="{CABD93AE-7C51-4592-A396-F970005E6DEE}" srcOrd="0" destOrd="0" presId="urn:microsoft.com/office/officeart/2011/layout/CircleProcess"/>
    <dgm:cxn modelId="{59AE5EBF-B811-4B14-93E8-955CC94EBE55}" type="presParOf" srcId="{A2637C0D-DB10-452E-9D56-71B35F1AF229}" destId="{310124DA-052F-47DE-8167-84DC7122CFA7}" srcOrd="13" destOrd="0" presId="urn:microsoft.com/office/officeart/2011/layout/CircleProcess"/>
    <dgm:cxn modelId="{2D1A73C6-B979-48AE-9EA4-E9099E43C5A1}" type="presParOf" srcId="{310124DA-052F-47DE-8167-84DC7122CFA7}" destId="{ED2797DE-CF49-4882-8A16-1E3DCC08BD44}" srcOrd="0" destOrd="0" presId="urn:microsoft.com/office/officeart/2011/layout/CircleProcess"/>
    <dgm:cxn modelId="{0FC65BF7-E8E3-432F-9C65-0CE034B302F5}" type="presParOf" srcId="{A2637C0D-DB10-452E-9D56-71B35F1AF229}" destId="{992DBC35-FCD5-44E7-BCF7-9DBD70531B08}"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0B3A1E-8370-41E7-8549-D57A0178CF62}" type="doc">
      <dgm:prSet loTypeId="urn:microsoft.com/office/officeart/2005/8/layout/process1" loCatId="process" qsTypeId="urn:microsoft.com/office/officeart/2005/8/quickstyle/3d3" qsCatId="3D" csTypeId="urn:microsoft.com/office/officeart/2005/8/colors/accent1_2" csCatId="accent1" phldr="1"/>
      <dgm:spPr/>
    </dgm:pt>
    <dgm:pt modelId="{44277CAF-668B-4C6A-8375-67C137921547}">
      <dgm:prSet phldrT="[Text]"/>
      <dgm:spPr/>
      <dgm:t>
        <a:bodyPr/>
        <a:lstStyle/>
        <a:p>
          <a:r>
            <a:rPr lang="en-IN" dirty="0"/>
            <a:t>PROPOSED SYSTEM</a:t>
          </a:r>
        </a:p>
      </dgm:t>
    </dgm:pt>
    <dgm:pt modelId="{02D2958D-2855-46EF-B19C-D26C6FF560E0}" type="parTrans" cxnId="{4FDD0C7E-C225-4534-A7EE-6F639A145704}">
      <dgm:prSet/>
      <dgm:spPr/>
      <dgm:t>
        <a:bodyPr/>
        <a:lstStyle/>
        <a:p>
          <a:endParaRPr lang="en-IN"/>
        </a:p>
      </dgm:t>
    </dgm:pt>
    <dgm:pt modelId="{8A7C0B43-6671-4F1F-9D2E-25CF59992D94}" type="sibTrans" cxnId="{4FDD0C7E-C225-4534-A7EE-6F639A145704}">
      <dgm:prSet/>
      <dgm:spPr/>
      <dgm:t>
        <a:bodyPr/>
        <a:lstStyle/>
        <a:p>
          <a:endParaRPr lang="en-IN"/>
        </a:p>
      </dgm:t>
    </dgm:pt>
    <dgm:pt modelId="{FE511ABB-2C51-41FA-B3A7-515A0FAA1494}" type="pres">
      <dgm:prSet presAssocID="{720B3A1E-8370-41E7-8549-D57A0178CF62}" presName="Name0" presStyleCnt="0">
        <dgm:presLayoutVars>
          <dgm:dir/>
          <dgm:resizeHandles val="exact"/>
        </dgm:presLayoutVars>
      </dgm:prSet>
      <dgm:spPr/>
    </dgm:pt>
    <dgm:pt modelId="{A6A020D3-D0AF-4379-A8F1-EB818F940F5F}" type="pres">
      <dgm:prSet presAssocID="{44277CAF-668B-4C6A-8375-67C137921547}" presName="node" presStyleLbl="node1" presStyleIdx="0" presStyleCnt="1">
        <dgm:presLayoutVars>
          <dgm:bulletEnabled val="1"/>
        </dgm:presLayoutVars>
      </dgm:prSet>
      <dgm:spPr/>
    </dgm:pt>
  </dgm:ptLst>
  <dgm:cxnLst>
    <dgm:cxn modelId="{485ECB1C-07BD-4CE1-8BF3-85F95D8D93AF}" type="presOf" srcId="{44277CAF-668B-4C6A-8375-67C137921547}" destId="{A6A020D3-D0AF-4379-A8F1-EB818F940F5F}" srcOrd="0" destOrd="0" presId="urn:microsoft.com/office/officeart/2005/8/layout/process1"/>
    <dgm:cxn modelId="{6C64DB74-E972-41C3-B2E7-4D6673706CB6}" type="presOf" srcId="{720B3A1E-8370-41E7-8549-D57A0178CF62}" destId="{FE511ABB-2C51-41FA-B3A7-515A0FAA1494}" srcOrd="0" destOrd="0" presId="urn:microsoft.com/office/officeart/2005/8/layout/process1"/>
    <dgm:cxn modelId="{4FDD0C7E-C225-4534-A7EE-6F639A145704}" srcId="{720B3A1E-8370-41E7-8549-D57A0178CF62}" destId="{44277CAF-668B-4C6A-8375-67C137921547}" srcOrd="0" destOrd="0" parTransId="{02D2958D-2855-46EF-B19C-D26C6FF560E0}" sibTransId="{8A7C0B43-6671-4F1F-9D2E-25CF59992D94}"/>
    <dgm:cxn modelId="{BA559F2C-4766-48D1-A72E-22DD9BA4885E}" type="presParOf" srcId="{FE511ABB-2C51-41FA-B3A7-515A0FAA1494}" destId="{A6A020D3-D0AF-4379-A8F1-EB818F940F5F}"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FB4A71-E68E-48B1-8962-2391C45A042F}" type="doc">
      <dgm:prSet loTypeId="urn:microsoft.com/office/officeart/2005/8/layout/process1" loCatId="process" qsTypeId="urn:microsoft.com/office/officeart/2005/8/quickstyle/3d3" qsCatId="3D" csTypeId="urn:microsoft.com/office/officeart/2005/8/colors/accent1_2" csCatId="accent1" phldr="1"/>
      <dgm:spPr/>
    </dgm:pt>
    <dgm:pt modelId="{0E89959C-0566-4BFE-A7C8-C3C6660500DF}">
      <dgm:prSet phldrT="[Text]"/>
      <dgm:spPr/>
      <dgm:t>
        <a:bodyPr/>
        <a:lstStyle/>
        <a:p>
          <a:r>
            <a:rPr lang="en-IN" dirty="0"/>
            <a:t>AC VOLTAGE SOURCE</a:t>
          </a:r>
        </a:p>
      </dgm:t>
    </dgm:pt>
    <dgm:pt modelId="{C92342E2-EF4B-4A77-843C-5679BEE67927}" type="parTrans" cxnId="{6D18969B-BC26-4588-A40B-6C152C25AA1E}">
      <dgm:prSet/>
      <dgm:spPr/>
      <dgm:t>
        <a:bodyPr/>
        <a:lstStyle/>
        <a:p>
          <a:endParaRPr lang="en-IN"/>
        </a:p>
      </dgm:t>
    </dgm:pt>
    <dgm:pt modelId="{75ACA92D-8A73-43A4-AD69-13100248FE0D}" type="sibTrans" cxnId="{6D18969B-BC26-4588-A40B-6C152C25AA1E}">
      <dgm:prSet/>
      <dgm:spPr/>
      <dgm:t>
        <a:bodyPr/>
        <a:lstStyle/>
        <a:p>
          <a:endParaRPr lang="en-IN"/>
        </a:p>
      </dgm:t>
    </dgm:pt>
    <dgm:pt modelId="{C861B307-CCE2-4905-AE4E-ACF4BF888338}">
      <dgm:prSet phldrT="[Text]"/>
      <dgm:spPr/>
      <dgm:t>
        <a:bodyPr/>
        <a:lstStyle/>
        <a:p>
          <a:r>
            <a:rPr lang="en-IN" dirty="0"/>
            <a:t>AC – DC INTERLEAVED BOOST CONVERTER </a:t>
          </a:r>
        </a:p>
      </dgm:t>
    </dgm:pt>
    <dgm:pt modelId="{CFB337F4-8F2B-4B17-8843-FA8ED321B913}" type="parTrans" cxnId="{ABD56EBC-6F64-4B1F-9382-35A18E60626A}">
      <dgm:prSet/>
      <dgm:spPr/>
      <dgm:t>
        <a:bodyPr/>
        <a:lstStyle/>
        <a:p>
          <a:endParaRPr lang="en-IN"/>
        </a:p>
      </dgm:t>
    </dgm:pt>
    <dgm:pt modelId="{F95768A2-7C79-41BD-A70F-ECD663F7A2ED}" type="sibTrans" cxnId="{ABD56EBC-6F64-4B1F-9382-35A18E60626A}">
      <dgm:prSet/>
      <dgm:spPr/>
      <dgm:t>
        <a:bodyPr/>
        <a:lstStyle/>
        <a:p>
          <a:endParaRPr lang="en-IN"/>
        </a:p>
      </dgm:t>
    </dgm:pt>
    <dgm:pt modelId="{97C761DF-9B44-452F-9BE5-B019676298C7}">
      <dgm:prSet phldrT="[Text]"/>
      <dgm:spPr/>
      <dgm:t>
        <a:bodyPr/>
        <a:lstStyle/>
        <a:p>
          <a:r>
            <a:rPr lang="en-IN" dirty="0"/>
            <a:t>PHASE SHIFTED FULL BRIDGE CONVERTER</a:t>
          </a:r>
        </a:p>
      </dgm:t>
    </dgm:pt>
    <dgm:pt modelId="{7FA979DB-9389-46B8-976E-D90E94BCF8CA}" type="parTrans" cxnId="{2E72157F-A084-40C3-89AF-64892C909872}">
      <dgm:prSet/>
      <dgm:spPr/>
      <dgm:t>
        <a:bodyPr/>
        <a:lstStyle/>
        <a:p>
          <a:endParaRPr lang="en-IN"/>
        </a:p>
      </dgm:t>
    </dgm:pt>
    <dgm:pt modelId="{5B5D098A-C2B0-41F1-AC93-D29A1B77675F}" type="sibTrans" cxnId="{2E72157F-A084-40C3-89AF-64892C909872}">
      <dgm:prSet/>
      <dgm:spPr/>
      <dgm:t>
        <a:bodyPr/>
        <a:lstStyle/>
        <a:p>
          <a:endParaRPr lang="en-IN"/>
        </a:p>
      </dgm:t>
    </dgm:pt>
    <dgm:pt modelId="{A91E041D-3D26-4F82-88DC-BE51B7CB1911}">
      <dgm:prSet phldrT="[Text]"/>
      <dgm:spPr/>
      <dgm:t>
        <a:bodyPr/>
        <a:lstStyle/>
        <a:p>
          <a:r>
            <a:rPr lang="en-IN" dirty="0"/>
            <a:t>LOAD </a:t>
          </a:r>
        </a:p>
        <a:p>
          <a:r>
            <a:rPr lang="en-IN" dirty="0"/>
            <a:t>(EV BATTERY)</a:t>
          </a:r>
        </a:p>
      </dgm:t>
    </dgm:pt>
    <dgm:pt modelId="{A5E9DB16-431E-44C8-9C8D-365B2607D7D4}" type="parTrans" cxnId="{AFC45446-E2AA-4C5C-B46E-63E0695FC825}">
      <dgm:prSet/>
      <dgm:spPr/>
      <dgm:t>
        <a:bodyPr/>
        <a:lstStyle/>
        <a:p>
          <a:endParaRPr lang="en-IN"/>
        </a:p>
      </dgm:t>
    </dgm:pt>
    <dgm:pt modelId="{6D8B071D-A7EB-4782-B3CB-27B7DCBA64C5}" type="sibTrans" cxnId="{AFC45446-E2AA-4C5C-B46E-63E0695FC825}">
      <dgm:prSet/>
      <dgm:spPr/>
      <dgm:t>
        <a:bodyPr/>
        <a:lstStyle/>
        <a:p>
          <a:endParaRPr lang="en-IN"/>
        </a:p>
      </dgm:t>
    </dgm:pt>
    <dgm:pt modelId="{C5A03A8B-5FBC-4A61-B23B-ADD74059C374}" type="pres">
      <dgm:prSet presAssocID="{52FB4A71-E68E-48B1-8962-2391C45A042F}" presName="Name0" presStyleCnt="0">
        <dgm:presLayoutVars>
          <dgm:dir/>
          <dgm:resizeHandles val="exact"/>
        </dgm:presLayoutVars>
      </dgm:prSet>
      <dgm:spPr/>
    </dgm:pt>
    <dgm:pt modelId="{706720DA-EE06-420C-AE14-2C405E118B0D}" type="pres">
      <dgm:prSet presAssocID="{0E89959C-0566-4BFE-A7C8-C3C6660500DF}" presName="node" presStyleLbl="node1" presStyleIdx="0" presStyleCnt="4">
        <dgm:presLayoutVars>
          <dgm:bulletEnabled val="1"/>
        </dgm:presLayoutVars>
      </dgm:prSet>
      <dgm:spPr/>
    </dgm:pt>
    <dgm:pt modelId="{80C1A031-D3A8-4BEF-8748-CA12762B1D53}" type="pres">
      <dgm:prSet presAssocID="{75ACA92D-8A73-43A4-AD69-13100248FE0D}" presName="sibTrans" presStyleLbl="sibTrans2D1" presStyleIdx="0" presStyleCnt="3"/>
      <dgm:spPr/>
    </dgm:pt>
    <dgm:pt modelId="{72C26555-72D6-4C85-96C9-C6A76E800C17}" type="pres">
      <dgm:prSet presAssocID="{75ACA92D-8A73-43A4-AD69-13100248FE0D}" presName="connectorText" presStyleLbl="sibTrans2D1" presStyleIdx="0" presStyleCnt="3"/>
      <dgm:spPr/>
    </dgm:pt>
    <dgm:pt modelId="{C66C87A5-EF92-40E5-9D00-3B1361D2CAD5}" type="pres">
      <dgm:prSet presAssocID="{C861B307-CCE2-4905-AE4E-ACF4BF888338}" presName="node" presStyleLbl="node1" presStyleIdx="1" presStyleCnt="4">
        <dgm:presLayoutVars>
          <dgm:bulletEnabled val="1"/>
        </dgm:presLayoutVars>
      </dgm:prSet>
      <dgm:spPr/>
    </dgm:pt>
    <dgm:pt modelId="{D60ADC6D-2BC3-4D9C-85EE-9AB30B7376FD}" type="pres">
      <dgm:prSet presAssocID="{F95768A2-7C79-41BD-A70F-ECD663F7A2ED}" presName="sibTrans" presStyleLbl="sibTrans2D1" presStyleIdx="1" presStyleCnt="3"/>
      <dgm:spPr/>
    </dgm:pt>
    <dgm:pt modelId="{8B6F9821-E2B7-434A-BBAC-411829539A04}" type="pres">
      <dgm:prSet presAssocID="{F95768A2-7C79-41BD-A70F-ECD663F7A2ED}" presName="connectorText" presStyleLbl="sibTrans2D1" presStyleIdx="1" presStyleCnt="3"/>
      <dgm:spPr/>
    </dgm:pt>
    <dgm:pt modelId="{F832F7B2-AFE6-454C-81B9-D924D307D019}" type="pres">
      <dgm:prSet presAssocID="{97C761DF-9B44-452F-9BE5-B019676298C7}" presName="node" presStyleLbl="node1" presStyleIdx="2" presStyleCnt="4">
        <dgm:presLayoutVars>
          <dgm:bulletEnabled val="1"/>
        </dgm:presLayoutVars>
      </dgm:prSet>
      <dgm:spPr/>
    </dgm:pt>
    <dgm:pt modelId="{86E116D4-75BB-4056-BA4E-EE96E1AAB6BC}" type="pres">
      <dgm:prSet presAssocID="{5B5D098A-C2B0-41F1-AC93-D29A1B77675F}" presName="sibTrans" presStyleLbl="sibTrans2D1" presStyleIdx="2" presStyleCnt="3"/>
      <dgm:spPr/>
    </dgm:pt>
    <dgm:pt modelId="{6146F6E0-392A-4C58-8EEB-B36715DB34B3}" type="pres">
      <dgm:prSet presAssocID="{5B5D098A-C2B0-41F1-AC93-D29A1B77675F}" presName="connectorText" presStyleLbl="sibTrans2D1" presStyleIdx="2" presStyleCnt="3"/>
      <dgm:spPr/>
    </dgm:pt>
    <dgm:pt modelId="{8D0816C0-407D-4CB6-8901-9E72AAF509E2}" type="pres">
      <dgm:prSet presAssocID="{A91E041D-3D26-4F82-88DC-BE51B7CB1911}" presName="node" presStyleLbl="node1" presStyleIdx="3" presStyleCnt="4">
        <dgm:presLayoutVars>
          <dgm:bulletEnabled val="1"/>
        </dgm:presLayoutVars>
      </dgm:prSet>
      <dgm:spPr/>
    </dgm:pt>
  </dgm:ptLst>
  <dgm:cxnLst>
    <dgm:cxn modelId="{90F8F029-EF92-4CF1-A4F3-6DB8D5290021}" type="presOf" srcId="{75ACA92D-8A73-43A4-AD69-13100248FE0D}" destId="{72C26555-72D6-4C85-96C9-C6A76E800C17}" srcOrd="1" destOrd="0" presId="urn:microsoft.com/office/officeart/2005/8/layout/process1"/>
    <dgm:cxn modelId="{3E1B673C-B75E-4A73-B8BC-97D497A8C5B7}" type="presOf" srcId="{A91E041D-3D26-4F82-88DC-BE51B7CB1911}" destId="{8D0816C0-407D-4CB6-8901-9E72AAF509E2}" srcOrd="0" destOrd="0" presId="urn:microsoft.com/office/officeart/2005/8/layout/process1"/>
    <dgm:cxn modelId="{B2642D5C-D066-42B2-B647-B632E19FCEE3}" type="presOf" srcId="{75ACA92D-8A73-43A4-AD69-13100248FE0D}" destId="{80C1A031-D3A8-4BEF-8748-CA12762B1D53}" srcOrd="0" destOrd="0" presId="urn:microsoft.com/office/officeart/2005/8/layout/process1"/>
    <dgm:cxn modelId="{1010D744-1D70-486A-A38F-A610DBDFD23E}" type="presOf" srcId="{97C761DF-9B44-452F-9BE5-B019676298C7}" destId="{F832F7B2-AFE6-454C-81B9-D924D307D019}" srcOrd="0" destOrd="0" presId="urn:microsoft.com/office/officeart/2005/8/layout/process1"/>
    <dgm:cxn modelId="{AFC45446-E2AA-4C5C-B46E-63E0695FC825}" srcId="{52FB4A71-E68E-48B1-8962-2391C45A042F}" destId="{A91E041D-3D26-4F82-88DC-BE51B7CB1911}" srcOrd="3" destOrd="0" parTransId="{A5E9DB16-431E-44C8-9C8D-365B2607D7D4}" sibTransId="{6D8B071D-A7EB-4782-B3CB-27B7DCBA64C5}"/>
    <dgm:cxn modelId="{16530E6E-320F-4E28-83D2-1D0188F904BF}" type="presOf" srcId="{5B5D098A-C2B0-41F1-AC93-D29A1B77675F}" destId="{6146F6E0-392A-4C58-8EEB-B36715DB34B3}" srcOrd="1" destOrd="0" presId="urn:microsoft.com/office/officeart/2005/8/layout/process1"/>
    <dgm:cxn modelId="{F98AF055-4433-4267-B254-8845012F31F4}" type="presOf" srcId="{C861B307-CCE2-4905-AE4E-ACF4BF888338}" destId="{C66C87A5-EF92-40E5-9D00-3B1361D2CAD5}" srcOrd="0" destOrd="0" presId="urn:microsoft.com/office/officeart/2005/8/layout/process1"/>
    <dgm:cxn modelId="{2E72157F-A084-40C3-89AF-64892C909872}" srcId="{52FB4A71-E68E-48B1-8962-2391C45A042F}" destId="{97C761DF-9B44-452F-9BE5-B019676298C7}" srcOrd="2" destOrd="0" parTransId="{7FA979DB-9389-46B8-976E-D90E94BCF8CA}" sibTransId="{5B5D098A-C2B0-41F1-AC93-D29A1B77675F}"/>
    <dgm:cxn modelId="{9DA3A389-AF03-409F-9453-B9744F04753D}" type="presOf" srcId="{F95768A2-7C79-41BD-A70F-ECD663F7A2ED}" destId="{8B6F9821-E2B7-434A-BBAC-411829539A04}" srcOrd="1" destOrd="0" presId="urn:microsoft.com/office/officeart/2005/8/layout/process1"/>
    <dgm:cxn modelId="{6D18969B-BC26-4588-A40B-6C152C25AA1E}" srcId="{52FB4A71-E68E-48B1-8962-2391C45A042F}" destId="{0E89959C-0566-4BFE-A7C8-C3C6660500DF}" srcOrd="0" destOrd="0" parTransId="{C92342E2-EF4B-4A77-843C-5679BEE67927}" sibTransId="{75ACA92D-8A73-43A4-AD69-13100248FE0D}"/>
    <dgm:cxn modelId="{031A79A5-E00A-472A-BC62-872F29DB4CB1}" type="presOf" srcId="{F95768A2-7C79-41BD-A70F-ECD663F7A2ED}" destId="{D60ADC6D-2BC3-4D9C-85EE-9AB30B7376FD}" srcOrd="0" destOrd="0" presId="urn:microsoft.com/office/officeart/2005/8/layout/process1"/>
    <dgm:cxn modelId="{ABD56EBC-6F64-4B1F-9382-35A18E60626A}" srcId="{52FB4A71-E68E-48B1-8962-2391C45A042F}" destId="{C861B307-CCE2-4905-AE4E-ACF4BF888338}" srcOrd="1" destOrd="0" parTransId="{CFB337F4-8F2B-4B17-8843-FA8ED321B913}" sibTransId="{F95768A2-7C79-41BD-A70F-ECD663F7A2ED}"/>
    <dgm:cxn modelId="{B4702CC3-E2F6-46D6-AFA1-CE9F4E8302B0}" type="presOf" srcId="{52FB4A71-E68E-48B1-8962-2391C45A042F}" destId="{C5A03A8B-5FBC-4A61-B23B-ADD74059C374}" srcOrd="0" destOrd="0" presId="urn:microsoft.com/office/officeart/2005/8/layout/process1"/>
    <dgm:cxn modelId="{688179EE-AEC2-46C8-9D80-1636820E796A}" type="presOf" srcId="{5B5D098A-C2B0-41F1-AC93-D29A1B77675F}" destId="{86E116D4-75BB-4056-BA4E-EE96E1AAB6BC}" srcOrd="0" destOrd="0" presId="urn:microsoft.com/office/officeart/2005/8/layout/process1"/>
    <dgm:cxn modelId="{CD3E9CF9-023C-4B8C-84A8-32D1E1C75F10}" type="presOf" srcId="{0E89959C-0566-4BFE-A7C8-C3C6660500DF}" destId="{706720DA-EE06-420C-AE14-2C405E118B0D}" srcOrd="0" destOrd="0" presId="urn:microsoft.com/office/officeart/2005/8/layout/process1"/>
    <dgm:cxn modelId="{534B643D-7F98-49F4-AF9B-5778C70C3D37}" type="presParOf" srcId="{C5A03A8B-5FBC-4A61-B23B-ADD74059C374}" destId="{706720DA-EE06-420C-AE14-2C405E118B0D}" srcOrd="0" destOrd="0" presId="urn:microsoft.com/office/officeart/2005/8/layout/process1"/>
    <dgm:cxn modelId="{EADCD20B-4BE1-45F7-9FD0-BC404C21C0D6}" type="presParOf" srcId="{C5A03A8B-5FBC-4A61-B23B-ADD74059C374}" destId="{80C1A031-D3A8-4BEF-8748-CA12762B1D53}" srcOrd="1" destOrd="0" presId="urn:microsoft.com/office/officeart/2005/8/layout/process1"/>
    <dgm:cxn modelId="{54B3360F-BB9C-4072-B45F-40CD6F3D7F09}" type="presParOf" srcId="{80C1A031-D3A8-4BEF-8748-CA12762B1D53}" destId="{72C26555-72D6-4C85-96C9-C6A76E800C17}" srcOrd="0" destOrd="0" presId="urn:microsoft.com/office/officeart/2005/8/layout/process1"/>
    <dgm:cxn modelId="{424AA80E-1F73-4C53-A2C9-BD7E1DF5551D}" type="presParOf" srcId="{C5A03A8B-5FBC-4A61-B23B-ADD74059C374}" destId="{C66C87A5-EF92-40E5-9D00-3B1361D2CAD5}" srcOrd="2" destOrd="0" presId="urn:microsoft.com/office/officeart/2005/8/layout/process1"/>
    <dgm:cxn modelId="{022A7C8F-8FF8-4DC7-A9E3-7FE957CB4E94}" type="presParOf" srcId="{C5A03A8B-5FBC-4A61-B23B-ADD74059C374}" destId="{D60ADC6D-2BC3-4D9C-85EE-9AB30B7376FD}" srcOrd="3" destOrd="0" presId="urn:microsoft.com/office/officeart/2005/8/layout/process1"/>
    <dgm:cxn modelId="{C408C2BE-0D43-49F0-AAC9-F6FEBEB84BAB}" type="presParOf" srcId="{D60ADC6D-2BC3-4D9C-85EE-9AB30B7376FD}" destId="{8B6F9821-E2B7-434A-BBAC-411829539A04}" srcOrd="0" destOrd="0" presId="urn:microsoft.com/office/officeart/2005/8/layout/process1"/>
    <dgm:cxn modelId="{D89D9658-1E3D-439F-A2A8-8439F9A5582A}" type="presParOf" srcId="{C5A03A8B-5FBC-4A61-B23B-ADD74059C374}" destId="{F832F7B2-AFE6-454C-81B9-D924D307D019}" srcOrd="4" destOrd="0" presId="urn:microsoft.com/office/officeart/2005/8/layout/process1"/>
    <dgm:cxn modelId="{170F9740-B135-4AA4-9C27-A2BDA1D25EAA}" type="presParOf" srcId="{C5A03A8B-5FBC-4A61-B23B-ADD74059C374}" destId="{86E116D4-75BB-4056-BA4E-EE96E1AAB6BC}" srcOrd="5" destOrd="0" presId="urn:microsoft.com/office/officeart/2005/8/layout/process1"/>
    <dgm:cxn modelId="{4C33652F-0821-4754-BB90-1CF534CB07E2}" type="presParOf" srcId="{86E116D4-75BB-4056-BA4E-EE96E1AAB6BC}" destId="{6146F6E0-392A-4C58-8EEB-B36715DB34B3}" srcOrd="0" destOrd="0" presId="urn:microsoft.com/office/officeart/2005/8/layout/process1"/>
    <dgm:cxn modelId="{AAAD4209-7BAA-4D21-AD13-0679FD3F61AF}" type="presParOf" srcId="{C5A03A8B-5FBC-4A61-B23B-ADD74059C374}" destId="{8D0816C0-407D-4CB6-8901-9E72AAF509E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7047F3-E58D-4E3F-A5A9-7AED35987C5F}" type="doc">
      <dgm:prSet loTypeId="urn:microsoft.com/office/officeart/2005/8/layout/process4" loCatId="list" qsTypeId="urn:microsoft.com/office/officeart/2005/8/quickstyle/3d3" qsCatId="3D" csTypeId="urn:microsoft.com/office/officeart/2005/8/colors/colorful1" csCatId="colorful" phldr="1"/>
      <dgm:spPr/>
      <dgm:t>
        <a:bodyPr/>
        <a:lstStyle/>
        <a:p>
          <a:endParaRPr lang="en-IN"/>
        </a:p>
      </dgm:t>
    </dgm:pt>
    <dgm:pt modelId="{B92E4A3B-ED40-44E9-85AE-786B2F407FE5}">
      <dgm:prSet phldrT="[Text]"/>
      <dgm:spPr/>
      <dgm:t>
        <a:bodyPr/>
        <a:lstStyle/>
        <a:p>
          <a:r>
            <a:rPr lang="en-IN" dirty="0"/>
            <a:t>CONTROL CIRCUIT HAS TWO LOOPS</a:t>
          </a:r>
        </a:p>
      </dgm:t>
    </dgm:pt>
    <dgm:pt modelId="{01F20536-83C1-4DA9-8206-EE5DA271D880}" type="parTrans" cxnId="{F805F6E3-7A7A-49BC-BDAB-558AF741408D}">
      <dgm:prSet/>
      <dgm:spPr/>
      <dgm:t>
        <a:bodyPr/>
        <a:lstStyle/>
        <a:p>
          <a:endParaRPr lang="en-IN"/>
        </a:p>
      </dgm:t>
    </dgm:pt>
    <dgm:pt modelId="{1D7AFCCA-A1A0-403C-9694-8CA934021010}" type="sibTrans" cxnId="{F805F6E3-7A7A-49BC-BDAB-558AF741408D}">
      <dgm:prSet/>
      <dgm:spPr/>
      <dgm:t>
        <a:bodyPr/>
        <a:lstStyle/>
        <a:p>
          <a:endParaRPr lang="en-IN"/>
        </a:p>
      </dgm:t>
    </dgm:pt>
    <dgm:pt modelId="{90FCD890-C5D1-40B3-8A0F-4C6823AC56C1}">
      <dgm:prSet phldrT="[Text]"/>
      <dgm:spPr/>
      <dgm:t>
        <a:bodyPr/>
        <a:lstStyle/>
        <a:p>
          <a:r>
            <a:rPr lang="en-IN" dirty="0"/>
            <a:t>OUTER –VOLTAGE CONTROL LOOP</a:t>
          </a:r>
        </a:p>
      </dgm:t>
    </dgm:pt>
    <dgm:pt modelId="{A70128E0-3FEC-4C57-ACD4-932621BC7CE3}" type="parTrans" cxnId="{29A01494-4326-4DE7-82E8-166C578CCEAC}">
      <dgm:prSet/>
      <dgm:spPr/>
      <dgm:t>
        <a:bodyPr/>
        <a:lstStyle/>
        <a:p>
          <a:endParaRPr lang="en-IN"/>
        </a:p>
      </dgm:t>
    </dgm:pt>
    <dgm:pt modelId="{101B89AF-95DB-41BB-86F4-3D7E9767B6B2}" type="sibTrans" cxnId="{29A01494-4326-4DE7-82E8-166C578CCEAC}">
      <dgm:prSet/>
      <dgm:spPr/>
      <dgm:t>
        <a:bodyPr/>
        <a:lstStyle/>
        <a:p>
          <a:endParaRPr lang="en-IN"/>
        </a:p>
      </dgm:t>
    </dgm:pt>
    <dgm:pt modelId="{A15A63A1-9067-4AE7-8B2C-896796E5493B}">
      <dgm:prSet phldrT="[Text]"/>
      <dgm:spPr/>
      <dgm:t>
        <a:bodyPr/>
        <a:lstStyle/>
        <a:p>
          <a:r>
            <a:rPr lang="en-IN" dirty="0"/>
            <a:t>Regulates the Voltage at Certain Level</a:t>
          </a:r>
        </a:p>
      </dgm:t>
    </dgm:pt>
    <dgm:pt modelId="{F3F05105-E565-4DD5-AF8E-747060B1F4A0}" type="parTrans" cxnId="{22E5BFCD-9098-4494-860A-2DED73977926}">
      <dgm:prSet/>
      <dgm:spPr/>
      <dgm:t>
        <a:bodyPr/>
        <a:lstStyle/>
        <a:p>
          <a:endParaRPr lang="en-IN"/>
        </a:p>
      </dgm:t>
    </dgm:pt>
    <dgm:pt modelId="{087826E6-9FB8-4DC3-A797-11DFD0DC26EE}" type="sibTrans" cxnId="{22E5BFCD-9098-4494-860A-2DED73977926}">
      <dgm:prSet/>
      <dgm:spPr/>
      <dgm:t>
        <a:bodyPr/>
        <a:lstStyle/>
        <a:p>
          <a:endParaRPr lang="en-IN"/>
        </a:p>
      </dgm:t>
    </dgm:pt>
    <dgm:pt modelId="{31CCB167-3CFF-4FB8-B45B-87B8185002F2}">
      <dgm:prSet phldrT="[Text]"/>
      <dgm:spPr/>
      <dgm:t>
        <a:bodyPr/>
        <a:lstStyle/>
        <a:p>
          <a:r>
            <a:rPr lang="en-IN" dirty="0"/>
            <a:t>INNER  -- CURRENT CONTROL LOOP </a:t>
          </a:r>
        </a:p>
      </dgm:t>
    </dgm:pt>
    <dgm:pt modelId="{3D41AE50-38F8-43A9-B17E-372A30154FF8}" type="parTrans" cxnId="{3D0793DF-CEEF-4985-9009-5D13258469E9}">
      <dgm:prSet/>
      <dgm:spPr/>
      <dgm:t>
        <a:bodyPr/>
        <a:lstStyle/>
        <a:p>
          <a:endParaRPr lang="en-IN"/>
        </a:p>
      </dgm:t>
    </dgm:pt>
    <dgm:pt modelId="{2CFD8E7B-0F6E-4A5B-BCF3-D0278DBFAE91}" type="sibTrans" cxnId="{3D0793DF-CEEF-4985-9009-5D13258469E9}">
      <dgm:prSet/>
      <dgm:spPr/>
      <dgm:t>
        <a:bodyPr/>
        <a:lstStyle/>
        <a:p>
          <a:endParaRPr lang="en-IN"/>
        </a:p>
      </dgm:t>
    </dgm:pt>
    <dgm:pt modelId="{E99DCB25-2BC8-4B15-B4D4-C86F02538E16}">
      <dgm:prSet phldrT="[Text]"/>
      <dgm:spPr/>
      <dgm:t>
        <a:bodyPr/>
        <a:lstStyle/>
        <a:p>
          <a:r>
            <a:rPr lang="en-IN" dirty="0"/>
            <a:t>Current to Follow the Sinusoidal Input Voltage</a:t>
          </a:r>
        </a:p>
      </dgm:t>
    </dgm:pt>
    <dgm:pt modelId="{99018D90-A966-4E96-9CF7-969D67489AA6}" type="parTrans" cxnId="{9178B917-2828-450A-884C-A17C5866DA88}">
      <dgm:prSet/>
      <dgm:spPr/>
      <dgm:t>
        <a:bodyPr/>
        <a:lstStyle/>
        <a:p>
          <a:endParaRPr lang="en-IN"/>
        </a:p>
      </dgm:t>
    </dgm:pt>
    <dgm:pt modelId="{935F720E-4B31-481B-93BC-F19C589037B8}" type="sibTrans" cxnId="{9178B917-2828-450A-884C-A17C5866DA88}">
      <dgm:prSet/>
      <dgm:spPr/>
      <dgm:t>
        <a:bodyPr/>
        <a:lstStyle/>
        <a:p>
          <a:endParaRPr lang="en-IN"/>
        </a:p>
      </dgm:t>
    </dgm:pt>
    <dgm:pt modelId="{8358AF9E-212C-42FD-B50D-2071C4F804FB}" type="pres">
      <dgm:prSet presAssocID="{DF7047F3-E58D-4E3F-A5A9-7AED35987C5F}" presName="Name0" presStyleCnt="0">
        <dgm:presLayoutVars>
          <dgm:dir/>
          <dgm:animLvl val="lvl"/>
          <dgm:resizeHandles val="exact"/>
        </dgm:presLayoutVars>
      </dgm:prSet>
      <dgm:spPr/>
    </dgm:pt>
    <dgm:pt modelId="{E584C4F4-283B-4044-9BB7-F0FDE9B9572E}" type="pres">
      <dgm:prSet presAssocID="{31CCB167-3CFF-4FB8-B45B-87B8185002F2}" presName="boxAndChildren" presStyleCnt="0"/>
      <dgm:spPr/>
    </dgm:pt>
    <dgm:pt modelId="{456C5FC3-2D60-4EB1-AB4A-C48A8F07E4FF}" type="pres">
      <dgm:prSet presAssocID="{31CCB167-3CFF-4FB8-B45B-87B8185002F2}" presName="parentTextBox" presStyleLbl="node1" presStyleIdx="0" presStyleCnt="3"/>
      <dgm:spPr/>
    </dgm:pt>
    <dgm:pt modelId="{5637E511-B884-40DB-93B6-CCA7D82A093B}" type="pres">
      <dgm:prSet presAssocID="{31CCB167-3CFF-4FB8-B45B-87B8185002F2}" presName="entireBox" presStyleLbl="node1" presStyleIdx="0" presStyleCnt="3"/>
      <dgm:spPr/>
    </dgm:pt>
    <dgm:pt modelId="{F5839F43-7E98-4CE4-AA6D-807A46A8F41B}" type="pres">
      <dgm:prSet presAssocID="{31CCB167-3CFF-4FB8-B45B-87B8185002F2}" presName="descendantBox" presStyleCnt="0"/>
      <dgm:spPr/>
    </dgm:pt>
    <dgm:pt modelId="{72AB0D56-CC18-4102-804F-E130B3A351A2}" type="pres">
      <dgm:prSet presAssocID="{E99DCB25-2BC8-4B15-B4D4-C86F02538E16}" presName="childTextBox" presStyleLbl="fgAccFollowNode1" presStyleIdx="0" presStyleCnt="2">
        <dgm:presLayoutVars>
          <dgm:bulletEnabled val="1"/>
        </dgm:presLayoutVars>
      </dgm:prSet>
      <dgm:spPr/>
    </dgm:pt>
    <dgm:pt modelId="{759A626F-EEAC-4B8A-8950-F69E008ADCCF}" type="pres">
      <dgm:prSet presAssocID="{101B89AF-95DB-41BB-86F4-3D7E9767B6B2}" presName="sp" presStyleCnt="0"/>
      <dgm:spPr/>
    </dgm:pt>
    <dgm:pt modelId="{03C1F690-B11C-4F21-841D-3D8C09E4B771}" type="pres">
      <dgm:prSet presAssocID="{90FCD890-C5D1-40B3-8A0F-4C6823AC56C1}" presName="arrowAndChildren" presStyleCnt="0"/>
      <dgm:spPr/>
    </dgm:pt>
    <dgm:pt modelId="{A819D650-47D6-4C60-8320-3EEBE6599D58}" type="pres">
      <dgm:prSet presAssocID="{90FCD890-C5D1-40B3-8A0F-4C6823AC56C1}" presName="parentTextArrow" presStyleLbl="node1" presStyleIdx="0" presStyleCnt="3"/>
      <dgm:spPr/>
    </dgm:pt>
    <dgm:pt modelId="{509E9536-564E-4210-8837-46C1C76B4CE4}" type="pres">
      <dgm:prSet presAssocID="{90FCD890-C5D1-40B3-8A0F-4C6823AC56C1}" presName="arrow" presStyleLbl="node1" presStyleIdx="1" presStyleCnt="3"/>
      <dgm:spPr/>
    </dgm:pt>
    <dgm:pt modelId="{BB270417-C7A5-42AA-9DD7-CD20819DAB86}" type="pres">
      <dgm:prSet presAssocID="{90FCD890-C5D1-40B3-8A0F-4C6823AC56C1}" presName="descendantArrow" presStyleCnt="0"/>
      <dgm:spPr/>
    </dgm:pt>
    <dgm:pt modelId="{2554CB9E-6276-41C9-834D-806733C28744}" type="pres">
      <dgm:prSet presAssocID="{A15A63A1-9067-4AE7-8B2C-896796E5493B}" presName="childTextArrow" presStyleLbl="fgAccFollowNode1" presStyleIdx="1" presStyleCnt="2">
        <dgm:presLayoutVars>
          <dgm:bulletEnabled val="1"/>
        </dgm:presLayoutVars>
      </dgm:prSet>
      <dgm:spPr/>
    </dgm:pt>
    <dgm:pt modelId="{4886CDC2-FD2D-489B-90D4-57E10FF5A9D3}" type="pres">
      <dgm:prSet presAssocID="{1D7AFCCA-A1A0-403C-9694-8CA934021010}" presName="sp" presStyleCnt="0"/>
      <dgm:spPr/>
    </dgm:pt>
    <dgm:pt modelId="{F3621249-2978-4547-8072-711C86625410}" type="pres">
      <dgm:prSet presAssocID="{B92E4A3B-ED40-44E9-85AE-786B2F407FE5}" presName="arrowAndChildren" presStyleCnt="0"/>
      <dgm:spPr/>
    </dgm:pt>
    <dgm:pt modelId="{0E533892-FAFC-4105-B972-DF6DFDA47980}" type="pres">
      <dgm:prSet presAssocID="{B92E4A3B-ED40-44E9-85AE-786B2F407FE5}" presName="parentTextArrow" presStyleLbl="node1" presStyleIdx="2" presStyleCnt="3" custLinFactNeighborX="23476"/>
      <dgm:spPr/>
    </dgm:pt>
  </dgm:ptLst>
  <dgm:cxnLst>
    <dgm:cxn modelId="{9178B917-2828-450A-884C-A17C5866DA88}" srcId="{31CCB167-3CFF-4FB8-B45B-87B8185002F2}" destId="{E99DCB25-2BC8-4B15-B4D4-C86F02538E16}" srcOrd="0" destOrd="0" parTransId="{99018D90-A966-4E96-9CF7-969D67489AA6}" sibTransId="{935F720E-4B31-481B-93BC-F19C589037B8}"/>
    <dgm:cxn modelId="{78052C3A-CA46-4EF5-93CF-9DD12906348B}" type="presOf" srcId="{31CCB167-3CFF-4FB8-B45B-87B8185002F2}" destId="{5637E511-B884-40DB-93B6-CCA7D82A093B}" srcOrd="1" destOrd="0" presId="urn:microsoft.com/office/officeart/2005/8/layout/process4"/>
    <dgm:cxn modelId="{2F7DD27D-B05C-47EB-8517-6ADFDBC6CA1D}" type="presOf" srcId="{B92E4A3B-ED40-44E9-85AE-786B2F407FE5}" destId="{0E533892-FAFC-4105-B972-DF6DFDA47980}" srcOrd="0" destOrd="0" presId="urn:microsoft.com/office/officeart/2005/8/layout/process4"/>
    <dgm:cxn modelId="{61F38683-FF93-4393-98E0-3E12D06006BC}" type="presOf" srcId="{31CCB167-3CFF-4FB8-B45B-87B8185002F2}" destId="{456C5FC3-2D60-4EB1-AB4A-C48A8F07E4FF}" srcOrd="0" destOrd="0" presId="urn:microsoft.com/office/officeart/2005/8/layout/process4"/>
    <dgm:cxn modelId="{29A01494-4326-4DE7-82E8-166C578CCEAC}" srcId="{DF7047F3-E58D-4E3F-A5A9-7AED35987C5F}" destId="{90FCD890-C5D1-40B3-8A0F-4C6823AC56C1}" srcOrd="1" destOrd="0" parTransId="{A70128E0-3FEC-4C57-ACD4-932621BC7CE3}" sibTransId="{101B89AF-95DB-41BB-86F4-3D7E9767B6B2}"/>
    <dgm:cxn modelId="{9A0F759C-C400-4A6C-82D0-45DE1E58BBBF}" type="presOf" srcId="{A15A63A1-9067-4AE7-8B2C-896796E5493B}" destId="{2554CB9E-6276-41C9-834D-806733C28744}" srcOrd="0" destOrd="0" presId="urn:microsoft.com/office/officeart/2005/8/layout/process4"/>
    <dgm:cxn modelId="{6FEDF7BE-BE25-4006-840B-EB6EAC25F9AB}" type="presOf" srcId="{90FCD890-C5D1-40B3-8A0F-4C6823AC56C1}" destId="{509E9536-564E-4210-8837-46C1C76B4CE4}" srcOrd="1" destOrd="0" presId="urn:microsoft.com/office/officeart/2005/8/layout/process4"/>
    <dgm:cxn modelId="{22E5BFCD-9098-4494-860A-2DED73977926}" srcId="{90FCD890-C5D1-40B3-8A0F-4C6823AC56C1}" destId="{A15A63A1-9067-4AE7-8B2C-896796E5493B}" srcOrd="0" destOrd="0" parTransId="{F3F05105-E565-4DD5-AF8E-747060B1F4A0}" sibTransId="{087826E6-9FB8-4DC3-A797-11DFD0DC26EE}"/>
    <dgm:cxn modelId="{086CA4D5-3063-4244-AE7F-D5F0A8A04E0E}" type="presOf" srcId="{90FCD890-C5D1-40B3-8A0F-4C6823AC56C1}" destId="{A819D650-47D6-4C60-8320-3EEBE6599D58}" srcOrd="0" destOrd="0" presId="urn:microsoft.com/office/officeart/2005/8/layout/process4"/>
    <dgm:cxn modelId="{3D0793DF-CEEF-4985-9009-5D13258469E9}" srcId="{DF7047F3-E58D-4E3F-A5A9-7AED35987C5F}" destId="{31CCB167-3CFF-4FB8-B45B-87B8185002F2}" srcOrd="2" destOrd="0" parTransId="{3D41AE50-38F8-43A9-B17E-372A30154FF8}" sibTransId="{2CFD8E7B-0F6E-4A5B-BCF3-D0278DBFAE91}"/>
    <dgm:cxn modelId="{F805F6E3-7A7A-49BC-BDAB-558AF741408D}" srcId="{DF7047F3-E58D-4E3F-A5A9-7AED35987C5F}" destId="{B92E4A3B-ED40-44E9-85AE-786B2F407FE5}" srcOrd="0" destOrd="0" parTransId="{01F20536-83C1-4DA9-8206-EE5DA271D880}" sibTransId="{1D7AFCCA-A1A0-403C-9694-8CA934021010}"/>
    <dgm:cxn modelId="{FA099EF4-6398-478B-BBF1-12645E89562E}" type="presOf" srcId="{E99DCB25-2BC8-4B15-B4D4-C86F02538E16}" destId="{72AB0D56-CC18-4102-804F-E130B3A351A2}" srcOrd="0" destOrd="0" presId="urn:microsoft.com/office/officeart/2005/8/layout/process4"/>
    <dgm:cxn modelId="{03BB5DF9-B245-4D71-AF04-564B4FC78EA0}" type="presOf" srcId="{DF7047F3-E58D-4E3F-A5A9-7AED35987C5F}" destId="{8358AF9E-212C-42FD-B50D-2071C4F804FB}" srcOrd="0" destOrd="0" presId="urn:microsoft.com/office/officeart/2005/8/layout/process4"/>
    <dgm:cxn modelId="{D617DC79-734B-4649-81CB-F6FF844AA528}" type="presParOf" srcId="{8358AF9E-212C-42FD-B50D-2071C4F804FB}" destId="{E584C4F4-283B-4044-9BB7-F0FDE9B9572E}" srcOrd="0" destOrd="0" presId="urn:microsoft.com/office/officeart/2005/8/layout/process4"/>
    <dgm:cxn modelId="{9EB15AD3-34FD-4873-96AD-9FD5B9A1C454}" type="presParOf" srcId="{E584C4F4-283B-4044-9BB7-F0FDE9B9572E}" destId="{456C5FC3-2D60-4EB1-AB4A-C48A8F07E4FF}" srcOrd="0" destOrd="0" presId="urn:microsoft.com/office/officeart/2005/8/layout/process4"/>
    <dgm:cxn modelId="{BE392A63-4D95-4673-911E-7B62D2B6488E}" type="presParOf" srcId="{E584C4F4-283B-4044-9BB7-F0FDE9B9572E}" destId="{5637E511-B884-40DB-93B6-CCA7D82A093B}" srcOrd="1" destOrd="0" presId="urn:microsoft.com/office/officeart/2005/8/layout/process4"/>
    <dgm:cxn modelId="{E939BCBA-ED8E-46F9-9BFC-C3C71F7325CB}" type="presParOf" srcId="{E584C4F4-283B-4044-9BB7-F0FDE9B9572E}" destId="{F5839F43-7E98-4CE4-AA6D-807A46A8F41B}" srcOrd="2" destOrd="0" presId="urn:microsoft.com/office/officeart/2005/8/layout/process4"/>
    <dgm:cxn modelId="{FF6FB68B-E56E-41A8-9849-59CC59726410}" type="presParOf" srcId="{F5839F43-7E98-4CE4-AA6D-807A46A8F41B}" destId="{72AB0D56-CC18-4102-804F-E130B3A351A2}" srcOrd="0" destOrd="0" presId="urn:microsoft.com/office/officeart/2005/8/layout/process4"/>
    <dgm:cxn modelId="{8BD383C8-B1A6-4BBF-B2B8-4595B67ED426}" type="presParOf" srcId="{8358AF9E-212C-42FD-B50D-2071C4F804FB}" destId="{759A626F-EEAC-4B8A-8950-F69E008ADCCF}" srcOrd="1" destOrd="0" presId="urn:microsoft.com/office/officeart/2005/8/layout/process4"/>
    <dgm:cxn modelId="{C0DF56EA-257F-454C-9FE6-3259E7C1E840}" type="presParOf" srcId="{8358AF9E-212C-42FD-B50D-2071C4F804FB}" destId="{03C1F690-B11C-4F21-841D-3D8C09E4B771}" srcOrd="2" destOrd="0" presId="urn:microsoft.com/office/officeart/2005/8/layout/process4"/>
    <dgm:cxn modelId="{CA4E4A29-4378-4100-BB86-CC6F2CA51BEC}" type="presParOf" srcId="{03C1F690-B11C-4F21-841D-3D8C09E4B771}" destId="{A819D650-47D6-4C60-8320-3EEBE6599D58}" srcOrd="0" destOrd="0" presId="urn:microsoft.com/office/officeart/2005/8/layout/process4"/>
    <dgm:cxn modelId="{3031092C-C138-4DF5-86BF-94E11670B86B}" type="presParOf" srcId="{03C1F690-B11C-4F21-841D-3D8C09E4B771}" destId="{509E9536-564E-4210-8837-46C1C76B4CE4}" srcOrd="1" destOrd="0" presId="urn:microsoft.com/office/officeart/2005/8/layout/process4"/>
    <dgm:cxn modelId="{A339586F-11F1-40A4-8612-82CAAA58E857}" type="presParOf" srcId="{03C1F690-B11C-4F21-841D-3D8C09E4B771}" destId="{BB270417-C7A5-42AA-9DD7-CD20819DAB86}" srcOrd="2" destOrd="0" presId="urn:microsoft.com/office/officeart/2005/8/layout/process4"/>
    <dgm:cxn modelId="{79ABBBBB-F478-4156-AEDA-7EA993283105}" type="presParOf" srcId="{BB270417-C7A5-42AA-9DD7-CD20819DAB86}" destId="{2554CB9E-6276-41C9-834D-806733C28744}" srcOrd="0" destOrd="0" presId="urn:microsoft.com/office/officeart/2005/8/layout/process4"/>
    <dgm:cxn modelId="{B43FA892-1EE4-4E7C-AA98-9235D14C1F98}" type="presParOf" srcId="{8358AF9E-212C-42FD-B50D-2071C4F804FB}" destId="{4886CDC2-FD2D-489B-90D4-57E10FF5A9D3}" srcOrd="3" destOrd="0" presId="urn:microsoft.com/office/officeart/2005/8/layout/process4"/>
    <dgm:cxn modelId="{69280A42-21BE-4407-9E26-9B227EB4F7E0}" type="presParOf" srcId="{8358AF9E-212C-42FD-B50D-2071C4F804FB}" destId="{F3621249-2978-4547-8072-711C86625410}" srcOrd="4" destOrd="0" presId="urn:microsoft.com/office/officeart/2005/8/layout/process4"/>
    <dgm:cxn modelId="{CB647725-038E-4DF4-84F9-F6949249CD10}" type="presParOf" srcId="{F3621249-2978-4547-8072-711C86625410}" destId="{0E533892-FAFC-4105-B972-DF6DFDA4798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E1A22-01ED-46E9-B57B-30B1A79654AE}">
      <dsp:nvSpPr>
        <dsp:cNvPr id="0" name=""/>
        <dsp:cNvSpPr/>
      </dsp:nvSpPr>
      <dsp:spPr>
        <a:xfrm rot="5400000">
          <a:off x="-67798" y="72144"/>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1</a:t>
          </a:r>
        </a:p>
      </dsp:txBody>
      <dsp:txXfrm rot="-5400000">
        <a:off x="1" y="162541"/>
        <a:ext cx="316392" cy="135597"/>
      </dsp:txXfrm>
    </dsp:sp>
    <dsp:sp modelId="{52901823-52D2-4A32-9B8F-8A09C8579BF5}">
      <dsp:nvSpPr>
        <dsp:cNvPr id="0" name=""/>
        <dsp:cNvSpPr/>
      </dsp:nvSpPr>
      <dsp:spPr>
        <a:xfrm rot="5400000">
          <a:off x="5502702" y="-5181963"/>
          <a:ext cx="293947"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INTRODUCTION</a:t>
          </a:r>
        </a:p>
      </dsp:txBody>
      <dsp:txXfrm rot="-5400000">
        <a:off x="316393" y="18695"/>
        <a:ext cx="10652218" cy="265249"/>
      </dsp:txXfrm>
    </dsp:sp>
    <dsp:sp modelId="{31BD6312-10AB-4C79-95F8-6C645ABD2518}">
      <dsp:nvSpPr>
        <dsp:cNvPr id="0" name=""/>
        <dsp:cNvSpPr/>
      </dsp:nvSpPr>
      <dsp:spPr>
        <a:xfrm rot="5400000">
          <a:off x="-67798" y="478797"/>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2</a:t>
          </a:r>
        </a:p>
      </dsp:txBody>
      <dsp:txXfrm rot="-5400000">
        <a:off x="1" y="569194"/>
        <a:ext cx="316392" cy="135597"/>
      </dsp:txXfrm>
    </dsp:sp>
    <dsp:sp modelId="{2D5DA18D-D20E-4153-809C-9D68DBD913D3}">
      <dsp:nvSpPr>
        <dsp:cNvPr id="0" name=""/>
        <dsp:cNvSpPr/>
      </dsp:nvSpPr>
      <dsp:spPr>
        <a:xfrm rot="5400000">
          <a:off x="5502779" y="-4775387"/>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PAST WORK</a:t>
          </a:r>
        </a:p>
      </dsp:txBody>
      <dsp:txXfrm rot="-5400000">
        <a:off x="316392" y="425342"/>
        <a:ext cx="10652225" cy="265109"/>
      </dsp:txXfrm>
    </dsp:sp>
    <dsp:sp modelId="{9C97C771-B2BD-4469-8E8B-F27CE26B227D}">
      <dsp:nvSpPr>
        <dsp:cNvPr id="0" name=""/>
        <dsp:cNvSpPr/>
      </dsp:nvSpPr>
      <dsp:spPr>
        <a:xfrm rot="5400000">
          <a:off x="-67798" y="885450"/>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3</a:t>
          </a:r>
        </a:p>
      </dsp:txBody>
      <dsp:txXfrm rot="-5400000">
        <a:off x="1" y="975847"/>
        <a:ext cx="316392" cy="135597"/>
      </dsp:txXfrm>
    </dsp:sp>
    <dsp:sp modelId="{6FCC427E-110C-4D60-A954-D884CC53EAC3}">
      <dsp:nvSpPr>
        <dsp:cNvPr id="0" name=""/>
        <dsp:cNvSpPr/>
      </dsp:nvSpPr>
      <dsp:spPr>
        <a:xfrm rot="5400000">
          <a:off x="5502779" y="-4368734"/>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BLOCK DIAGRAM REPRESENTATION OF PROPOSED MODEL</a:t>
          </a:r>
        </a:p>
      </dsp:txBody>
      <dsp:txXfrm rot="-5400000">
        <a:off x="316392" y="831995"/>
        <a:ext cx="10652225" cy="265109"/>
      </dsp:txXfrm>
    </dsp:sp>
    <dsp:sp modelId="{CBB0136D-BA03-4227-B8E4-3A6BDE3A4A6B}">
      <dsp:nvSpPr>
        <dsp:cNvPr id="0" name=""/>
        <dsp:cNvSpPr/>
      </dsp:nvSpPr>
      <dsp:spPr>
        <a:xfrm rot="5400000">
          <a:off x="-67798" y="1292103"/>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4 </a:t>
          </a:r>
        </a:p>
      </dsp:txBody>
      <dsp:txXfrm rot="-5400000">
        <a:off x="1" y="1382500"/>
        <a:ext cx="316392" cy="135597"/>
      </dsp:txXfrm>
    </dsp:sp>
    <dsp:sp modelId="{8BFADB6B-E44A-4E74-9770-AF419625ACEE}">
      <dsp:nvSpPr>
        <dsp:cNvPr id="0" name=""/>
        <dsp:cNvSpPr/>
      </dsp:nvSpPr>
      <dsp:spPr>
        <a:xfrm rot="5400000">
          <a:off x="5502779" y="-3962081"/>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CIRCUIT DIAGRAM OF PROPOSED MODEL</a:t>
          </a:r>
        </a:p>
      </dsp:txBody>
      <dsp:txXfrm rot="-5400000">
        <a:off x="316392" y="1238648"/>
        <a:ext cx="10652225" cy="265109"/>
      </dsp:txXfrm>
    </dsp:sp>
    <dsp:sp modelId="{8966CB18-E963-42DB-93F9-7E114EB98110}">
      <dsp:nvSpPr>
        <dsp:cNvPr id="0" name=""/>
        <dsp:cNvSpPr/>
      </dsp:nvSpPr>
      <dsp:spPr>
        <a:xfrm rot="5400000">
          <a:off x="-67798" y="1698756"/>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5</a:t>
          </a:r>
        </a:p>
      </dsp:txBody>
      <dsp:txXfrm rot="-5400000">
        <a:off x="1" y="1789153"/>
        <a:ext cx="316392" cy="135597"/>
      </dsp:txXfrm>
    </dsp:sp>
    <dsp:sp modelId="{17B40B75-49A3-48F6-97D5-65035A4EFAB6}">
      <dsp:nvSpPr>
        <dsp:cNvPr id="0" name=""/>
        <dsp:cNvSpPr/>
      </dsp:nvSpPr>
      <dsp:spPr>
        <a:xfrm rot="5400000">
          <a:off x="5502779" y="-3555428"/>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INTERLEAVED BOOST CONVERTER DESIGN ANALYSIS</a:t>
          </a:r>
        </a:p>
      </dsp:txBody>
      <dsp:txXfrm rot="-5400000">
        <a:off x="316392" y="1645301"/>
        <a:ext cx="10652225" cy="265109"/>
      </dsp:txXfrm>
    </dsp:sp>
    <dsp:sp modelId="{CB6B21C1-2A39-4F20-A0B2-A17CD64C9C4A}">
      <dsp:nvSpPr>
        <dsp:cNvPr id="0" name=""/>
        <dsp:cNvSpPr/>
      </dsp:nvSpPr>
      <dsp:spPr>
        <a:xfrm rot="5400000">
          <a:off x="-67798" y="2105409"/>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6</a:t>
          </a:r>
        </a:p>
      </dsp:txBody>
      <dsp:txXfrm rot="-5400000">
        <a:off x="1" y="2195806"/>
        <a:ext cx="316392" cy="135597"/>
      </dsp:txXfrm>
    </dsp:sp>
    <dsp:sp modelId="{508408E6-8059-4F52-BAC4-59EA4DD7A063}">
      <dsp:nvSpPr>
        <dsp:cNvPr id="0" name=""/>
        <dsp:cNvSpPr/>
      </dsp:nvSpPr>
      <dsp:spPr>
        <a:xfrm rot="5400000">
          <a:off x="5502779" y="-3148775"/>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INTERLEAVED BOOST CONVERTER CONTROL LOGIC</a:t>
          </a:r>
        </a:p>
      </dsp:txBody>
      <dsp:txXfrm rot="-5400000">
        <a:off x="316392" y="2051954"/>
        <a:ext cx="10652225" cy="265109"/>
      </dsp:txXfrm>
    </dsp:sp>
    <dsp:sp modelId="{6A2A9116-6DA3-4461-86C3-B3B6148C4B51}">
      <dsp:nvSpPr>
        <dsp:cNvPr id="0" name=""/>
        <dsp:cNvSpPr/>
      </dsp:nvSpPr>
      <dsp:spPr>
        <a:xfrm rot="5400000">
          <a:off x="-67798" y="2512063"/>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8</a:t>
          </a:r>
        </a:p>
      </dsp:txBody>
      <dsp:txXfrm rot="-5400000">
        <a:off x="1" y="2602460"/>
        <a:ext cx="316392" cy="135597"/>
      </dsp:txXfrm>
    </dsp:sp>
    <dsp:sp modelId="{B2A66C37-88D4-4E65-B657-A5788CC86641}">
      <dsp:nvSpPr>
        <dsp:cNvPr id="0" name=""/>
        <dsp:cNvSpPr/>
      </dsp:nvSpPr>
      <dsp:spPr>
        <a:xfrm rot="5400000">
          <a:off x="5502779" y="-2742122"/>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PHASE SHIFT FULL BRIDGE CONVERTER DESIGN ANALYSIS</a:t>
          </a:r>
        </a:p>
      </dsp:txBody>
      <dsp:txXfrm rot="-5400000">
        <a:off x="316392" y="2458607"/>
        <a:ext cx="10652225" cy="265109"/>
      </dsp:txXfrm>
    </dsp:sp>
    <dsp:sp modelId="{0F96DA18-0672-4E78-A2D1-832088841B19}">
      <dsp:nvSpPr>
        <dsp:cNvPr id="0" name=""/>
        <dsp:cNvSpPr/>
      </dsp:nvSpPr>
      <dsp:spPr>
        <a:xfrm rot="5400000">
          <a:off x="-67798" y="2918716"/>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9</a:t>
          </a:r>
        </a:p>
      </dsp:txBody>
      <dsp:txXfrm rot="-5400000">
        <a:off x="1" y="3009113"/>
        <a:ext cx="316392" cy="135597"/>
      </dsp:txXfrm>
    </dsp:sp>
    <dsp:sp modelId="{ED612B3B-3480-44A3-84B9-BA5A13754B6D}">
      <dsp:nvSpPr>
        <dsp:cNvPr id="0" name=""/>
        <dsp:cNvSpPr/>
      </dsp:nvSpPr>
      <dsp:spPr>
        <a:xfrm rot="5400000">
          <a:off x="5502779" y="-2335469"/>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PHASE SHIFT FULL BRIDGE CONVERTER CONTROL LOGIC</a:t>
          </a:r>
        </a:p>
      </dsp:txBody>
      <dsp:txXfrm rot="-5400000">
        <a:off x="316392" y="2865260"/>
        <a:ext cx="10652225" cy="265109"/>
      </dsp:txXfrm>
    </dsp:sp>
    <dsp:sp modelId="{45E48AA6-27D8-406C-8632-285D1C0D4236}">
      <dsp:nvSpPr>
        <dsp:cNvPr id="0" name=""/>
        <dsp:cNvSpPr/>
      </dsp:nvSpPr>
      <dsp:spPr>
        <a:xfrm rot="5400000">
          <a:off x="-67798" y="3325369"/>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10</a:t>
          </a:r>
        </a:p>
      </dsp:txBody>
      <dsp:txXfrm rot="-5400000">
        <a:off x="1" y="3415766"/>
        <a:ext cx="316392" cy="135597"/>
      </dsp:txXfrm>
    </dsp:sp>
    <dsp:sp modelId="{59B09042-A3CF-4FE0-8D43-A1A37E644A2E}">
      <dsp:nvSpPr>
        <dsp:cNvPr id="0" name=""/>
        <dsp:cNvSpPr/>
      </dsp:nvSpPr>
      <dsp:spPr>
        <a:xfrm rot="5400000">
          <a:off x="5502779" y="-1928816"/>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SIMULATION RESULTS</a:t>
          </a:r>
        </a:p>
      </dsp:txBody>
      <dsp:txXfrm rot="-5400000">
        <a:off x="316392" y="3271913"/>
        <a:ext cx="10652225" cy="265109"/>
      </dsp:txXfrm>
    </dsp:sp>
    <dsp:sp modelId="{FFE8708E-961E-4BFC-B9C2-3D796E1832EA}">
      <dsp:nvSpPr>
        <dsp:cNvPr id="0" name=""/>
        <dsp:cNvSpPr/>
      </dsp:nvSpPr>
      <dsp:spPr>
        <a:xfrm rot="5400000">
          <a:off x="-67798" y="3732022"/>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11</a:t>
          </a:r>
        </a:p>
      </dsp:txBody>
      <dsp:txXfrm rot="-5400000">
        <a:off x="1" y="3822419"/>
        <a:ext cx="316392" cy="135597"/>
      </dsp:txXfrm>
    </dsp:sp>
    <dsp:sp modelId="{3704295B-A568-4F7C-9F09-032E5712C91C}">
      <dsp:nvSpPr>
        <dsp:cNvPr id="0" name=""/>
        <dsp:cNvSpPr/>
      </dsp:nvSpPr>
      <dsp:spPr>
        <a:xfrm rot="5400000">
          <a:off x="5502779" y="-1522163"/>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TOPOLOGY SELECTION ADVANTAGES</a:t>
          </a:r>
        </a:p>
      </dsp:txBody>
      <dsp:txXfrm rot="-5400000">
        <a:off x="316392" y="3678566"/>
        <a:ext cx="10652225" cy="265109"/>
      </dsp:txXfrm>
    </dsp:sp>
    <dsp:sp modelId="{0CE2D77C-F61B-4636-ADBE-A6D64E42296C}">
      <dsp:nvSpPr>
        <dsp:cNvPr id="0" name=""/>
        <dsp:cNvSpPr/>
      </dsp:nvSpPr>
      <dsp:spPr>
        <a:xfrm rot="5400000">
          <a:off x="-67798" y="4138675"/>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12</a:t>
          </a:r>
        </a:p>
      </dsp:txBody>
      <dsp:txXfrm rot="-5400000">
        <a:off x="1" y="4229072"/>
        <a:ext cx="316392" cy="135597"/>
      </dsp:txXfrm>
    </dsp:sp>
    <dsp:sp modelId="{A78AFAC7-078F-461B-A992-2E61036BDDE9}">
      <dsp:nvSpPr>
        <dsp:cNvPr id="0" name=""/>
        <dsp:cNvSpPr/>
      </dsp:nvSpPr>
      <dsp:spPr>
        <a:xfrm rot="5400000">
          <a:off x="5502779" y="-1115510"/>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CONCLUSION</a:t>
          </a:r>
        </a:p>
      </dsp:txBody>
      <dsp:txXfrm rot="-5400000">
        <a:off x="316392" y="4085219"/>
        <a:ext cx="10652225" cy="265109"/>
      </dsp:txXfrm>
    </dsp:sp>
    <dsp:sp modelId="{8D195A32-009E-4097-89EF-498FE8661FE6}">
      <dsp:nvSpPr>
        <dsp:cNvPr id="0" name=""/>
        <dsp:cNvSpPr/>
      </dsp:nvSpPr>
      <dsp:spPr>
        <a:xfrm rot="5400000">
          <a:off x="-67798" y="4545328"/>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13</a:t>
          </a:r>
          <a:endParaRPr lang="en-IN" sz="1400" kern="1200" dirty="0"/>
        </a:p>
      </dsp:txBody>
      <dsp:txXfrm rot="-5400000">
        <a:off x="1" y="4635725"/>
        <a:ext cx="316392" cy="135597"/>
      </dsp:txXfrm>
    </dsp:sp>
    <dsp:sp modelId="{B57F2F28-F750-4FEF-8E83-B0D544203527}">
      <dsp:nvSpPr>
        <dsp:cNvPr id="0" name=""/>
        <dsp:cNvSpPr/>
      </dsp:nvSpPr>
      <dsp:spPr>
        <a:xfrm rot="5400000">
          <a:off x="5502779" y="-708856"/>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FUTURE PLANS</a:t>
          </a:r>
        </a:p>
      </dsp:txBody>
      <dsp:txXfrm rot="-5400000">
        <a:off x="316392" y="4491873"/>
        <a:ext cx="10652225" cy="265109"/>
      </dsp:txXfrm>
    </dsp:sp>
    <dsp:sp modelId="{8DA9B24A-4400-4B3E-965A-4E9CCF63D028}">
      <dsp:nvSpPr>
        <dsp:cNvPr id="0" name=""/>
        <dsp:cNvSpPr/>
      </dsp:nvSpPr>
      <dsp:spPr>
        <a:xfrm rot="5400000">
          <a:off x="-67798" y="4951981"/>
          <a:ext cx="451989" cy="31639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bg1"/>
              </a:solidFill>
            </a:rPr>
            <a:t>14</a:t>
          </a:r>
          <a:endParaRPr lang="en-IN" sz="1400" kern="1200" dirty="0"/>
        </a:p>
      </dsp:txBody>
      <dsp:txXfrm rot="-5400000">
        <a:off x="1" y="5042378"/>
        <a:ext cx="316392" cy="135597"/>
      </dsp:txXfrm>
    </dsp:sp>
    <dsp:sp modelId="{42250B94-D6F0-497E-8D98-A885A6C19448}">
      <dsp:nvSpPr>
        <dsp:cNvPr id="0" name=""/>
        <dsp:cNvSpPr/>
      </dsp:nvSpPr>
      <dsp:spPr>
        <a:xfrm rot="5400000">
          <a:off x="5502779" y="-302203"/>
          <a:ext cx="293793" cy="106665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REFERENCES</a:t>
          </a:r>
        </a:p>
      </dsp:txBody>
      <dsp:txXfrm rot="-5400000">
        <a:off x="316392" y="4898526"/>
        <a:ext cx="10652225" cy="2651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CA290-C35E-4443-9738-79A4F79696D7}">
      <dsp:nvSpPr>
        <dsp:cNvPr id="0" name=""/>
        <dsp:cNvSpPr/>
      </dsp:nvSpPr>
      <dsp:spPr>
        <a:xfrm>
          <a:off x="4992" y="407607"/>
          <a:ext cx="2182862" cy="2719838"/>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Here output voltage (</a:t>
          </a:r>
          <a14:m xmlns:a14="http://schemas.microsoft.com/office/drawing/2010/main">
            <m:oMath xmlns:m="http://schemas.openxmlformats.org/officeDocument/2006/math">
              <m:sSub>
                <m:sSubPr>
                  <m:ctrlPr>
                    <a:rPr lang="en-US" sz="1800" i="1" kern="1200" smtClean="0">
                      <a:latin typeface="Cambria Math" panose="02040503050406030204" pitchFamily="18" charset="0"/>
                    </a:rPr>
                  </m:ctrlPr>
                </m:sSubPr>
                <m:e>
                  <m:r>
                    <a:rPr lang="en-IN" sz="1800" b="0" i="1" kern="1200" smtClean="0">
                      <a:latin typeface="Cambria Math" panose="02040503050406030204" pitchFamily="18" charset="0"/>
                    </a:rPr>
                    <m:t>𝑉</m:t>
                  </m:r>
                </m:e>
                <m:sub>
                  <m:r>
                    <a:rPr lang="en-IN" sz="1800" b="0" i="1" kern="1200" smtClean="0">
                      <a:latin typeface="Cambria Math" panose="02040503050406030204" pitchFamily="18" charset="0"/>
                    </a:rPr>
                    <m:t>𝑜</m:t>
                  </m:r>
                </m:sub>
              </m:sSub>
            </m:oMath>
          </a14:m>
          <a:r>
            <a:rPr lang="en-US" sz="1800" kern="1200" dirty="0"/>
            <a:t>) is compared with the reference voltage (</a:t>
          </a:r>
          <a14:m xmlns:a14="http://schemas.microsoft.com/office/drawing/2010/main">
            <m:oMath xmlns:m="http://schemas.openxmlformats.org/officeDocument/2006/math">
              <m:sSubSup>
                <m:sSubSupPr>
                  <m:ctrlPr>
                    <a:rPr lang="en-US" sz="1800" i="1" kern="1200" dirty="0" smtClean="0">
                      <a:latin typeface="Cambria Math" panose="02040503050406030204" pitchFamily="18" charset="0"/>
                    </a:rPr>
                  </m:ctrlPr>
                </m:sSubSupPr>
                <m:e>
                  <m:r>
                    <a:rPr lang="en-IN" sz="1800" b="0" i="1" kern="1200" dirty="0" smtClean="0">
                      <a:latin typeface="Cambria Math" panose="02040503050406030204" pitchFamily="18" charset="0"/>
                    </a:rPr>
                    <m:t>𝑉</m:t>
                  </m:r>
                </m:e>
                <m:sub>
                  <m:r>
                    <a:rPr lang="en-IN" sz="1800" b="0" i="1" kern="1200" dirty="0" smtClean="0">
                      <a:latin typeface="Cambria Math" panose="02040503050406030204" pitchFamily="18" charset="0"/>
                    </a:rPr>
                    <m:t>𝑜</m:t>
                  </m:r>
                </m:sub>
                <m:sup>
                  <m:r>
                    <a:rPr lang="en-IN" sz="1800" b="0" i="1" kern="1200" dirty="0" smtClean="0">
                      <a:latin typeface="Cambria Math" panose="02040503050406030204" pitchFamily="18" charset="0"/>
                    </a:rPr>
                    <m:t>∗</m:t>
                  </m:r>
                </m:sup>
              </m:sSubSup>
            </m:oMath>
          </a14:m>
          <a:r>
            <a:rPr lang="en-US" sz="1800" kern="1200" dirty="0"/>
            <a:t>) and the error of this is given to the PI controller block.</a:t>
          </a:r>
          <a:endParaRPr lang="en-IN" sz="1800" kern="1200" dirty="0"/>
        </a:p>
      </dsp:txBody>
      <dsp:txXfrm>
        <a:off x="68926" y="471541"/>
        <a:ext cx="2054994" cy="2591970"/>
      </dsp:txXfrm>
    </dsp:sp>
    <dsp:sp modelId="{B78C821A-8947-41D5-966D-22E272843FCB}">
      <dsp:nvSpPr>
        <dsp:cNvPr id="0" name=""/>
        <dsp:cNvSpPr/>
      </dsp:nvSpPr>
      <dsp:spPr>
        <a:xfrm>
          <a:off x="2406141" y="1496851"/>
          <a:ext cx="462766" cy="54134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406141" y="1605121"/>
        <a:ext cx="323936" cy="324809"/>
      </dsp:txXfrm>
    </dsp:sp>
    <dsp:sp modelId="{091C829D-876D-4502-B7C2-CC84BC6B6D07}">
      <dsp:nvSpPr>
        <dsp:cNvPr id="0" name=""/>
        <dsp:cNvSpPr/>
      </dsp:nvSpPr>
      <dsp:spPr>
        <a:xfrm>
          <a:off x="3061000" y="407607"/>
          <a:ext cx="2182862" cy="2719838"/>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output of the PI block is multiplied with rectified voltage </a:t>
          </a:r>
        </a:p>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f>
                <m:fPr>
                  <m:ctrlPr>
                    <a:rPr lang="en-US" sz="1800" i="1" kern="1200" smtClean="0">
                      <a:latin typeface="Cambria Math" panose="02040503050406030204" pitchFamily="18" charset="0"/>
                    </a:rPr>
                  </m:ctrlPr>
                </m:fPr>
                <m:num>
                  <m:sSub>
                    <m:sSubPr>
                      <m:ctrlPr>
                        <a:rPr lang="en-US" sz="1800" i="1" kern="1200" smtClean="0">
                          <a:latin typeface="Cambria Math" panose="02040503050406030204" pitchFamily="18" charset="0"/>
                        </a:rPr>
                      </m:ctrlPr>
                    </m:sSubPr>
                    <m:e>
                      <m:r>
                        <a:rPr lang="en-IN" sz="1800" b="0" i="1" kern="1200" smtClean="0">
                          <a:latin typeface="Cambria Math" panose="02040503050406030204" pitchFamily="18" charset="0"/>
                        </a:rPr>
                        <m:t>| </m:t>
                      </m:r>
                      <m:r>
                        <a:rPr lang="en-IN" sz="1800" b="0" i="1" kern="1200" smtClean="0">
                          <a:latin typeface="Cambria Math" panose="02040503050406030204" pitchFamily="18" charset="0"/>
                        </a:rPr>
                        <m:t>𝑉</m:t>
                      </m:r>
                    </m:e>
                    <m:sub>
                      <m:r>
                        <a:rPr lang="en-IN" sz="1800" b="0" i="1" kern="1200" smtClean="0">
                          <a:latin typeface="Cambria Math" panose="02040503050406030204" pitchFamily="18" charset="0"/>
                        </a:rPr>
                        <m:t>𝑖𝑛</m:t>
                      </m:r>
                    </m:sub>
                  </m:sSub>
                  <m:r>
                    <a:rPr lang="en-IN" sz="1800" b="0" i="1" kern="1200" smtClean="0">
                      <a:latin typeface="Cambria Math" panose="02040503050406030204" pitchFamily="18" charset="0"/>
                    </a:rPr>
                    <m:t> |</m:t>
                  </m:r>
                </m:num>
                <m:den>
                  <m:sSub>
                    <m:sSubPr>
                      <m:ctrlPr>
                        <a:rPr lang="en-US" sz="1800" i="1" kern="1200" smtClean="0">
                          <a:latin typeface="Cambria Math" panose="02040503050406030204" pitchFamily="18" charset="0"/>
                        </a:rPr>
                      </m:ctrlPr>
                    </m:sSubPr>
                    <m:e>
                      <m:r>
                        <a:rPr lang="en-IN" sz="1800" b="0" i="1" kern="1200" smtClean="0">
                          <a:latin typeface="Cambria Math" panose="02040503050406030204" pitchFamily="18" charset="0"/>
                        </a:rPr>
                        <m:t>𝑉</m:t>
                      </m:r>
                    </m:e>
                    <m:sub>
                      <m:r>
                        <a:rPr lang="en-IN" sz="1800" b="0" i="1" kern="1200" smtClean="0">
                          <a:latin typeface="Cambria Math" panose="02040503050406030204" pitchFamily="18" charset="0"/>
                        </a:rPr>
                        <m:t>𝑝𝑒𝑎𝑘</m:t>
                      </m:r>
                    </m:sub>
                  </m:sSub>
                </m:den>
              </m:f>
            </m:oMath>
          </a14:m>
          <a:r>
            <a:rPr lang="en-US" sz="1800" kern="1200" dirty="0"/>
            <a:t> to generate reference inductor current in phase with supply.</a:t>
          </a:r>
          <a:endParaRPr lang="en-IN" sz="1800" kern="1200" dirty="0"/>
        </a:p>
      </dsp:txBody>
      <dsp:txXfrm>
        <a:off x="3124934" y="471541"/>
        <a:ext cx="2054994" cy="2591970"/>
      </dsp:txXfrm>
    </dsp:sp>
    <dsp:sp modelId="{DAD63A67-D8A5-4AEE-87A2-D6B62946E1B7}">
      <dsp:nvSpPr>
        <dsp:cNvPr id="0" name=""/>
        <dsp:cNvSpPr/>
      </dsp:nvSpPr>
      <dsp:spPr>
        <a:xfrm>
          <a:off x="5462148" y="1496851"/>
          <a:ext cx="462766" cy="54134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462148" y="1605121"/>
        <a:ext cx="323936" cy="324809"/>
      </dsp:txXfrm>
    </dsp:sp>
    <dsp:sp modelId="{8331EA6C-E208-4E44-A7B4-5186132D4AAE}">
      <dsp:nvSpPr>
        <dsp:cNvPr id="0" name=""/>
        <dsp:cNvSpPr/>
      </dsp:nvSpPr>
      <dsp:spPr>
        <a:xfrm>
          <a:off x="6117007" y="407607"/>
          <a:ext cx="2182862" cy="2719838"/>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Then inductor currents (</a:t>
          </a:r>
          <a14:m xmlns:a14="http://schemas.microsoft.com/office/drawing/2010/main">
            <m:oMath xmlns:m="http://schemas.openxmlformats.org/officeDocument/2006/math">
              <m:sSub>
                <m:sSubPr>
                  <m:ctrlPr>
                    <a:rPr lang="en-US" sz="1800" i="1" kern="1200" smtClean="0">
                      <a:latin typeface="Cambria Math" panose="02040503050406030204" pitchFamily="18" charset="0"/>
                    </a:rPr>
                  </m:ctrlPr>
                </m:sSubPr>
                <m:e>
                  <m:r>
                    <a:rPr lang="en-IN" sz="1800" b="0" i="1" kern="1200" smtClean="0">
                      <a:latin typeface="Cambria Math" panose="02040503050406030204" pitchFamily="18" charset="0"/>
                    </a:rPr>
                    <m:t>𝐼</m:t>
                  </m:r>
                </m:e>
                <m:sub>
                  <m:r>
                    <a:rPr lang="en-IN" sz="1800" b="0" i="1" kern="1200" smtClean="0">
                      <a:latin typeface="Cambria Math" panose="02040503050406030204" pitchFamily="18" charset="0"/>
                    </a:rPr>
                    <m:t>𝑙</m:t>
                  </m:r>
                  <m:r>
                    <a:rPr lang="en-IN" sz="1800" b="0" i="1" kern="1200" smtClean="0">
                      <a:latin typeface="Cambria Math" panose="02040503050406030204" pitchFamily="18" charset="0"/>
                    </a:rPr>
                    <m:t>1 </m:t>
                  </m:r>
                </m:sub>
              </m:sSub>
              <m:r>
                <a:rPr lang="en-IN" sz="1800" b="0" i="1" kern="1200" smtClean="0">
                  <a:latin typeface="Cambria Math" panose="02040503050406030204" pitchFamily="18" charset="0"/>
                </a:rPr>
                <m:t>𝑎𝑛𝑑</m:t>
              </m:r>
              <m:r>
                <a:rPr lang="en-IN" sz="1800" b="0" i="1" kern="1200" smtClean="0">
                  <a:latin typeface="Cambria Math" panose="02040503050406030204" pitchFamily="18" charset="0"/>
                </a:rPr>
                <m:t> </m:t>
              </m:r>
              <m:sSub>
                <m:sSubPr>
                  <m:ctrlPr>
                    <a:rPr lang="en-IN" sz="1800" b="0" i="1" kern="1200" smtClean="0">
                      <a:latin typeface="Cambria Math" panose="02040503050406030204" pitchFamily="18" charset="0"/>
                    </a:rPr>
                  </m:ctrlPr>
                </m:sSubPr>
                <m:e>
                  <m:r>
                    <a:rPr lang="en-IN" sz="1800" b="0" i="1" kern="1200" smtClean="0">
                      <a:latin typeface="Cambria Math" panose="02040503050406030204" pitchFamily="18" charset="0"/>
                    </a:rPr>
                    <m:t>𝐼</m:t>
                  </m:r>
                </m:e>
                <m:sub>
                  <m:r>
                    <a:rPr lang="en-IN" sz="1800" b="0" i="1" kern="1200" smtClean="0">
                      <a:latin typeface="Cambria Math" panose="02040503050406030204" pitchFamily="18" charset="0"/>
                    </a:rPr>
                    <m:t>𝑙</m:t>
                  </m:r>
                  <m:r>
                    <a:rPr lang="en-IN" sz="1800" b="0" i="1" kern="1200" smtClean="0">
                      <a:latin typeface="Cambria Math" panose="02040503050406030204" pitchFamily="18" charset="0"/>
                    </a:rPr>
                    <m:t>2</m:t>
                  </m:r>
                </m:sub>
              </m:sSub>
            </m:oMath>
          </a14:m>
          <a:r>
            <a:rPr lang="en-US" sz="1800" kern="1200" dirty="0"/>
            <a:t>) is compared with the reference inductor current (</a:t>
          </a:r>
          <a14:m xmlns:a14="http://schemas.microsoft.com/office/drawing/2010/main">
            <m:oMath xmlns:m="http://schemas.openxmlformats.org/officeDocument/2006/math">
              <m:sSubSup>
                <m:sSubSupPr>
                  <m:ctrlPr>
                    <a:rPr lang="en-US" sz="1800" i="1" kern="1200" smtClean="0">
                      <a:latin typeface="Cambria Math" panose="02040503050406030204" pitchFamily="18" charset="0"/>
                    </a:rPr>
                  </m:ctrlPr>
                </m:sSubSupPr>
                <m:e>
                  <m:r>
                    <a:rPr lang="en-IN" sz="1800" b="0" i="1" kern="1200" smtClean="0">
                      <a:latin typeface="Cambria Math" panose="02040503050406030204" pitchFamily="18" charset="0"/>
                    </a:rPr>
                    <m:t>𝐼</m:t>
                  </m:r>
                </m:e>
                <m:sub>
                  <m:r>
                    <a:rPr lang="en-IN" sz="1800" b="0" i="1" kern="1200" smtClean="0">
                      <a:latin typeface="Cambria Math" panose="02040503050406030204" pitchFamily="18" charset="0"/>
                    </a:rPr>
                    <m:t>𝐿</m:t>
                  </m:r>
                </m:sub>
                <m:sup>
                  <m:r>
                    <a:rPr lang="en-IN" sz="1800" b="0" i="1" kern="1200" smtClean="0">
                      <a:latin typeface="Cambria Math" panose="02040503050406030204" pitchFamily="18" charset="0"/>
                    </a:rPr>
                    <m:t>∗</m:t>
                  </m:r>
                </m:sup>
              </m:sSubSup>
            </m:oMath>
          </a14:m>
          <a:r>
            <a:rPr lang="en-US" sz="1800" kern="1200" dirty="0"/>
            <a:t>) and then an error is given to the PI controller of the inner loop.</a:t>
          </a:r>
          <a:endParaRPr lang="en-IN" sz="1800" kern="1200" dirty="0"/>
        </a:p>
      </dsp:txBody>
      <dsp:txXfrm>
        <a:off x="6180941" y="471541"/>
        <a:ext cx="2054994" cy="2591970"/>
      </dsp:txXfrm>
    </dsp:sp>
    <dsp:sp modelId="{35C036CA-4A19-4359-AF36-4F5D4E1A94B3}">
      <dsp:nvSpPr>
        <dsp:cNvPr id="0" name=""/>
        <dsp:cNvSpPr/>
      </dsp:nvSpPr>
      <dsp:spPr>
        <a:xfrm>
          <a:off x="8518156" y="1496851"/>
          <a:ext cx="462766" cy="54134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518156" y="1605121"/>
        <a:ext cx="323936" cy="324809"/>
      </dsp:txXfrm>
    </dsp:sp>
    <dsp:sp modelId="{5CE8947D-7D0E-4C1A-8BB1-87F511401A82}">
      <dsp:nvSpPr>
        <dsp:cNvPr id="0" name=""/>
        <dsp:cNvSpPr/>
      </dsp:nvSpPr>
      <dsp:spPr>
        <a:xfrm>
          <a:off x="9173014" y="407607"/>
          <a:ext cx="2182862" cy="2719838"/>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output of the PI controller is the duty (d) that is obtained after comparison with the saw tooth carrier signal for PWM generation.</a:t>
          </a:r>
          <a:endParaRPr lang="en-IN" sz="1800" kern="1200" dirty="0"/>
        </a:p>
      </dsp:txBody>
      <dsp:txXfrm>
        <a:off x="9236948" y="471541"/>
        <a:ext cx="2054994" cy="25919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2FA62-6C97-47DE-8455-41B3A4DDFAF3}">
      <dsp:nvSpPr>
        <dsp:cNvPr id="0" name=""/>
        <dsp:cNvSpPr/>
      </dsp:nvSpPr>
      <dsp:spPr>
        <a:xfrm>
          <a:off x="0" y="270933"/>
          <a:ext cx="8128000" cy="4876800"/>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SIMULATION RESULTS</a:t>
          </a:r>
        </a:p>
      </dsp:txBody>
      <dsp:txXfrm>
        <a:off x="142837" y="413770"/>
        <a:ext cx="7842326" cy="4591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6FD8A-6EB2-4D2B-B07F-9E7E78C776F2}">
      <dsp:nvSpPr>
        <dsp:cNvPr id="0" name=""/>
        <dsp:cNvSpPr/>
      </dsp:nvSpPr>
      <dsp:spPr>
        <a:xfrm>
          <a:off x="6705" y="0"/>
          <a:ext cx="6860197" cy="1849136"/>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IN" sz="3600" kern="1200" dirty="0"/>
            <a:t>Output Voltage of Interleaved Boost Converter Regulated at 400V</a:t>
          </a:r>
        </a:p>
      </dsp:txBody>
      <dsp:txXfrm>
        <a:off x="60864" y="54159"/>
        <a:ext cx="6751879" cy="17408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6FD8A-6EB2-4D2B-B07F-9E7E78C776F2}">
      <dsp:nvSpPr>
        <dsp:cNvPr id="0" name=""/>
        <dsp:cNvSpPr/>
      </dsp:nvSpPr>
      <dsp:spPr>
        <a:xfrm>
          <a:off x="8648" y="0"/>
          <a:ext cx="8847309" cy="1330661"/>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Output Voltage of PSFB VBATT Regulated at 48V</a:t>
          </a:r>
        </a:p>
        <a:p>
          <a:pPr marL="0" lvl="0" indent="0" algn="ctr" defTabSz="1333500">
            <a:lnSpc>
              <a:spcPct val="90000"/>
            </a:lnSpc>
            <a:spcBef>
              <a:spcPct val="0"/>
            </a:spcBef>
            <a:spcAft>
              <a:spcPct val="35000"/>
            </a:spcAft>
            <a:buNone/>
          </a:pPr>
          <a:r>
            <a:rPr lang="en-IN" sz="3000" kern="1200" dirty="0"/>
            <a:t> Load Current IBATT Regulated at 40.5 AMPS</a:t>
          </a:r>
        </a:p>
      </dsp:txBody>
      <dsp:txXfrm>
        <a:off x="47622" y="38974"/>
        <a:ext cx="8769361" cy="125271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70FA4-1088-40B2-A183-EFCE625196B3}">
      <dsp:nvSpPr>
        <dsp:cNvPr id="0" name=""/>
        <dsp:cNvSpPr/>
      </dsp:nvSpPr>
      <dsp:spPr>
        <a:xfrm>
          <a:off x="1432874" y="2097219"/>
          <a:ext cx="784136" cy="538487"/>
        </a:xfrm>
        <a:custGeom>
          <a:avLst/>
          <a:gdLst/>
          <a:ahLst/>
          <a:cxnLst/>
          <a:rect l="0" t="0" r="0" b="0"/>
          <a:pathLst>
            <a:path>
              <a:moveTo>
                <a:pt x="0" y="0"/>
              </a:moveTo>
              <a:lnTo>
                <a:pt x="0" y="402398"/>
              </a:lnTo>
              <a:lnTo>
                <a:pt x="784136" y="402398"/>
              </a:lnTo>
              <a:lnTo>
                <a:pt x="784136" y="538487"/>
              </a:lnTo>
            </a:path>
          </a:pathLst>
        </a:custGeom>
        <a:noFill/>
        <a:ln w="1905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2A02487-7F30-4340-B678-2F64DF1D8311}">
      <dsp:nvSpPr>
        <dsp:cNvPr id="0" name=""/>
        <dsp:cNvSpPr/>
      </dsp:nvSpPr>
      <dsp:spPr>
        <a:xfrm>
          <a:off x="648737" y="2097219"/>
          <a:ext cx="784136" cy="538487"/>
        </a:xfrm>
        <a:custGeom>
          <a:avLst/>
          <a:gdLst/>
          <a:ahLst/>
          <a:cxnLst/>
          <a:rect l="0" t="0" r="0" b="0"/>
          <a:pathLst>
            <a:path>
              <a:moveTo>
                <a:pt x="784136" y="0"/>
              </a:moveTo>
              <a:lnTo>
                <a:pt x="784136" y="402398"/>
              </a:lnTo>
              <a:lnTo>
                <a:pt x="0" y="402398"/>
              </a:lnTo>
              <a:lnTo>
                <a:pt x="0" y="538487"/>
              </a:lnTo>
            </a:path>
          </a:pathLst>
        </a:custGeom>
        <a:noFill/>
        <a:ln w="1905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FC6E9A6-F14F-41EE-AC06-EAF9D3313A30}">
      <dsp:nvSpPr>
        <dsp:cNvPr id="0" name=""/>
        <dsp:cNvSpPr/>
      </dsp:nvSpPr>
      <dsp:spPr>
        <a:xfrm>
          <a:off x="358218" y="271017"/>
          <a:ext cx="2149311" cy="1826201"/>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IEC STANDARDS</a:t>
          </a:r>
        </a:p>
      </dsp:txBody>
      <dsp:txXfrm>
        <a:off x="358218" y="271017"/>
        <a:ext cx="2149311" cy="1826201"/>
      </dsp:txXfrm>
    </dsp:sp>
    <dsp:sp modelId="{1E8F1577-CF30-4A87-A6A2-5EE3FFCF94DF}">
      <dsp:nvSpPr>
        <dsp:cNvPr id="0" name=""/>
        <dsp:cNvSpPr/>
      </dsp:nvSpPr>
      <dsp:spPr>
        <a:xfrm>
          <a:off x="690" y="2635707"/>
          <a:ext cx="1296093" cy="12826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NEAR UNITY PF</a:t>
          </a:r>
        </a:p>
      </dsp:txBody>
      <dsp:txXfrm>
        <a:off x="690" y="2635707"/>
        <a:ext cx="1296093" cy="1282613"/>
      </dsp:txXfrm>
    </dsp:sp>
    <dsp:sp modelId="{6BA0F793-3D5C-4A6C-AD51-554C0887D9F7}">
      <dsp:nvSpPr>
        <dsp:cNvPr id="0" name=""/>
        <dsp:cNvSpPr/>
      </dsp:nvSpPr>
      <dsp:spPr>
        <a:xfrm>
          <a:off x="1568963" y="2635707"/>
          <a:ext cx="1296093" cy="1244910"/>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THD </a:t>
          </a:r>
        </a:p>
        <a:p>
          <a:pPr marL="0" lvl="0" indent="0" algn="ctr" defTabSz="1244600">
            <a:lnSpc>
              <a:spcPct val="90000"/>
            </a:lnSpc>
            <a:spcBef>
              <a:spcPct val="0"/>
            </a:spcBef>
            <a:spcAft>
              <a:spcPct val="35000"/>
            </a:spcAft>
            <a:buNone/>
          </a:pPr>
          <a:r>
            <a:rPr lang="en-IN" sz="2800" kern="1200" dirty="0"/>
            <a:t>&lt; 5 %</a:t>
          </a:r>
        </a:p>
      </dsp:txBody>
      <dsp:txXfrm>
        <a:off x="1568963" y="2635707"/>
        <a:ext cx="1296093" cy="1244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E5444-C6D1-49D2-B95E-38A9A7864C67}">
      <dsp:nvSpPr>
        <dsp:cNvPr id="0" name=""/>
        <dsp:cNvSpPr/>
      </dsp:nvSpPr>
      <dsp:spPr>
        <a:xfrm>
          <a:off x="5127" y="0"/>
          <a:ext cx="5245601" cy="2968699"/>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t>PROPOSED TOPOLOGY SATISFIED IEC STANDARDS</a:t>
          </a:r>
        </a:p>
      </dsp:txBody>
      <dsp:txXfrm>
        <a:off x="92077" y="86950"/>
        <a:ext cx="5071701" cy="2794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833B-DB2E-4467-9499-601758EBB1FA}">
      <dsp:nvSpPr>
        <dsp:cNvPr id="0" name=""/>
        <dsp:cNvSpPr/>
      </dsp:nvSpPr>
      <dsp:spPr>
        <a:xfrm>
          <a:off x="0" y="270933"/>
          <a:ext cx="8128000" cy="4876800"/>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PAST WORK</a:t>
          </a:r>
        </a:p>
      </dsp:txBody>
      <dsp:txXfrm>
        <a:off x="142837" y="413770"/>
        <a:ext cx="7842326" cy="4591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70FA4-1088-40B2-A183-EFCE625196B3}">
      <dsp:nvSpPr>
        <dsp:cNvPr id="0" name=""/>
        <dsp:cNvSpPr/>
      </dsp:nvSpPr>
      <dsp:spPr>
        <a:xfrm>
          <a:off x="1432874" y="2363528"/>
          <a:ext cx="784136" cy="272179"/>
        </a:xfrm>
        <a:custGeom>
          <a:avLst/>
          <a:gdLst/>
          <a:ahLst/>
          <a:cxnLst/>
          <a:rect l="0" t="0" r="0" b="0"/>
          <a:pathLst>
            <a:path>
              <a:moveTo>
                <a:pt x="0" y="0"/>
              </a:moveTo>
              <a:lnTo>
                <a:pt x="0" y="136089"/>
              </a:lnTo>
              <a:lnTo>
                <a:pt x="784136" y="136089"/>
              </a:lnTo>
              <a:lnTo>
                <a:pt x="784136" y="272179"/>
              </a:lnTo>
            </a:path>
          </a:pathLst>
        </a:custGeom>
        <a:noFill/>
        <a:ln w="1905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2A02487-7F30-4340-B678-2F64DF1D8311}">
      <dsp:nvSpPr>
        <dsp:cNvPr id="0" name=""/>
        <dsp:cNvSpPr/>
      </dsp:nvSpPr>
      <dsp:spPr>
        <a:xfrm>
          <a:off x="648737" y="2363528"/>
          <a:ext cx="784136" cy="272179"/>
        </a:xfrm>
        <a:custGeom>
          <a:avLst/>
          <a:gdLst/>
          <a:ahLst/>
          <a:cxnLst/>
          <a:rect l="0" t="0" r="0" b="0"/>
          <a:pathLst>
            <a:path>
              <a:moveTo>
                <a:pt x="784136" y="0"/>
              </a:moveTo>
              <a:lnTo>
                <a:pt x="784136" y="136089"/>
              </a:lnTo>
              <a:lnTo>
                <a:pt x="0" y="136089"/>
              </a:lnTo>
              <a:lnTo>
                <a:pt x="0" y="272179"/>
              </a:lnTo>
            </a:path>
          </a:pathLst>
        </a:custGeom>
        <a:noFill/>
        <a:ln w="1905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FC6E9A6-F14F-41EE-AC06-EAF9D3313A30}">
      <dsp:nvSpPr>
        <dsp:cNvPr id="0" name=""/>
        <dsp:cNvSpPr/>
      </dsp:nvSpPr>
      <dsp:spPr>
        <a:xfrm>
          <a:off x="358218" y="537326"/>
          <a:ext cx="2149311" cy="1826201"/>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IEC STANDARDS</a:t>
          </a:r>
        </a:p>
      </dsp:txBody>
      <dsp:txXfrm>
        <a:off x="358218" y="537326"/>
        <a:ext cx="2149311" cy="1826201"/>
      </dsp:txXfrm>
    </dsp:sp>
    <dsp:sp modelId="{1E8F1577-CF30-4A87-A6A2-5EE3FFCF94DF}">
      <dsp:nvSpPr>
        <dsp:cNvPr id="0" name=""/>
        <dsp:cNvSpPr/>
      </dsp:nvSpPr>
      <dsp:spPr>
        <a:xfrm>
          <a:off x="690" y="2635707"/>
          <a:ext cx="1296093" cy="12826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NEAR UNITY PF</a:t>
          </a:r>
        </a:p>
      </dsp:txBody>
      <dsp:txXfrm>
        <a:off x="690" y="2635707"/>
        <a:ext cx="1296093" cy="1282613"/>
      </dsp:txXfrm>
    </dsp:sp>
    <dsp:sp modelId="{6BA0F793-3D5C-4A6C-AD51-554C0887D9F7}">
      <dsp:nvSpPr>
        <dsp:cNvPr id="0" name=""/>
        <dsp:cNvSpPr/>
      </dsp:nvSpPr>
      <dsp:spPr>
        <a:xfrm>
          <a:off x="1568963" y="2635707"/>
          <a:ext cx="1296093" cy="1244910"/>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THD </a:t>
          </a:r>
        </a:p>
        <a:p>
          <a:pPr marL="0" lvl="0" indent="0" algn="ctr" defTabSz="1244600">
            <a:lnSpc>
              <a:spcPct val="90000"/>
            </a:lnSpc>
            <a:spcBef>
              <a:spcPct val="0"/>
            </a:spcBef>
            <a:spcAft>
              <a:spcPct val="35000"/>
            </a:spcAft>
            <a:buNone/>
          </a:pPr>
          <a:r>
            <a:rPr lang="en-IN" sz="2800" kern="1200" dirty="0"/>
            <a:t>&lt; 5 %</a:t>
          </a:r>
        </a:p>
      </dsp:txBody>
      <dsp:txXfrm>
        <a:off x="1568963" y="2635707"/>
        <a:ext cx="1296093" cy="12449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CCDB8-5467-4A9C-A920-8E69F9320691}">
      <dsp:nvSpPr>
        <dsp:cNvPr id="0" name=""/>
        <dsp:cNvSpPr/>
      </dsp:nvSpPr>
      <dsp:spPr>
        <a:xfrm rot="5400000">
          <a:off x="-132356" y="134957"/>
          <a:ext cx="882376" cy="617663"/>
        </a:xfrm>
        <a:prstGeom prst="chevron">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1</a:t>
          </a:r>
        </a:p>
      </dsp:txBody>
      <dsp:txXfrm rot="-5400000">
        <a:off x="1" y="311433"/>
        <a:ext cx="617663" cy="264713"/>
      </dsp:txXfrm>
    </dsp:sp>
    <dsp:sp modelId="{7F35DE72-12AB-41A0-8C4E-781615D9AAF6}">
      <dsp:nvSpPr>
        <dsp:cNvPr id="0" name=""/>
        <dsp:cNvSpPr/>
      </dsp:nvSpPr>
      <dsp:spPr>
        <a:xfrm rot="5400000">
          <a:off x="3200986" y="-2580721"/>
          <a:ext cx="573545" cy="57401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Achieve PFC over a wide variations of input Variations</a:t>
          </a:r>
        </a:p>
      </dsp:txBody>
      <dsp:txXfrm rot="-5400000">
        <a:off x="617664" y="30599"/>
        <a:ext cx="5712192" cy="517549"/>
      </dsp:txXfrm>
    </dsp:sp>
    <dsp:sp modelId="{4F4EAFE7-75B1-422F-BA8E-0A056F734015}">
      <dsp:nvSpPr>
        <dsp:cNvPr id="0" name=""/>
        <dsp:cNvSpPr/>
      </dsp:nvSpPr>
      <dsp:spPr>
        <a:xfrm rot="5400000">
          <a:off x="-132356" y="863535"/>
          <a:ext cx="882376" cy="617663"/>
        </a:xfrm>
        <a:prstGeom prst="chevron">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2</a:t>
          </a:r>
        </a:p>
      </dsp:txBody>
      <dsp:txXfrm rot="-5400000">
        <a:off x="1" y="1040011"/>
        <a:ext cx="617663" cy="264713"/>
      </dsp:txXfrm>
    </dsp:sp>
    <dsp:sp modelId="{A7B0D46B-C47D-496F-823F-8A30328F8998}">
      <dsp:nvSpPr>
        <dsp:cNvPr id="0" name=""/>
        <dsp:cNvSpPr/>
      </dsp:nvSpPr>
      <dsp:spPr>
        <a:xfrm rot="5400000">
          <a:off x="3200986" y="-1852143"/>
          <a:ext cx="573545" cy="57401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Maintaining THD &lt; 5%</a:t>
          </a:r>
        </a:p>
      </dsp:txBody>
      <dsp:txXfrm rot="-5400000">
        <a:off x="617664" y="759177"/>
        <a:ext cx="5712192" cy="517549"/>
      </dsp:txXfrm>
    </dsp:sp>
    <dsp:sp modelId="{A8A05A98-A15C-4FFB-BE2B-FF7C3859DBC4}">
      <dsp:nvSpPr>
        <dsp:cNvPr id="0" name=""/>
        <dsp:cNvSpPr/>
      </dsp:nvSpPr>
      <dsp:spPr>
        <a:xfrm rot="5400000">
          <a:off x="-132356" y="1592113"/>
          <a:ext cx="882376" cy="617663"/>
        </a:xfrm>
        <a:prstGeom prst="chevron">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3</a:t>
          </a:r>
        </a:p>
      </dsp:txBody>
      <dsp:txXfrm rot="-5400000">
        <a:off x="1" y="1768589"/>
        <a:ext cx="617663" cy="264713"/>
      </dsp:txXfrm>
    </dsp:sp>
    <dsp:sp modelId="{1EDC9D11-344C-453D-93B9-B40634F74E19}">
      <dsp:nvSpPr>
        <dsp:cNvPr id="0" name=""/>
        <dsp:cNvSpPr/>
      </dsp:nvSpPr>
      <dsp:spPr>
        <a:xfrm rot="5400000">
          <a:off x="3200986" y="-1123565"/>
          <a:ext cx="573545" cy="57401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Maintaining Stiff Regulated DC Voltage at the Output</a:t>
          </a:r>
        </a:p>
      </dsp:txBody>
      <dsp:txXfrm rot="-5400000">
        <a:off x="617664" y="1487755"/>
        <a:ext cx="5712192" cy="517549"/>
      </dsp:txXfrm>
    </dsp:sp>
    <dsp:sp modelId="{E6563C0C-3D8E-4938-960A-5FA25FB20835}">
      <dsp:nvSpPr>
        <dsp:cNvPr id="0" name=""/>
        <dsp:cNvSpPr/>
      </dsp:nvSpPr>
      <dsp:spPr>
        <a:xfrm rot="5400000">
          <a:off x="-132356" y="2320691"/>
          <a:ext cx="882376" cy="617663"/>
        </a:xfrm>
        <a:prstGeom prst="chevron">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4.</a:t>
          </a:r>
        </a:p>
      </dsp:txBody>
      <dsp:txXfrm rot="-5400000">
        <a:off x="1" y="2497167"/>
        <a:ext cx="617663" cy="264713"/>
      </dsp:txXfrm>
    </dsp:sp>
    <dsp:sp modelId="{0A1951D1-F8C0-46E0-BD8F-9D884D10303A}">
      <dsp:nvSpPr>
        <dsp:cNvPr id="0" name=""/>
        <dsp:cNvSpPr/>
      </dsp:nvSpPr>
      <dsp:spPr>
        <a:xfrm rot="5400000">
          <a:off x="3200986" y="-394987"/>
          <a:ext cx="573545" cy="57401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Accurate Control Mechanism for Regulation of Output Voltage</a:t>
          </a:r>
        </a:p>
      </dsp:txBody>
      <dsp:txXfrm rot="-5400000">
        <a:off x="617664" y="2216333"/>
        <a:ext cx="5712192" cy="5175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70FA4-1088-40B2-A183-EFCE625196B3}">
      <dsp:nvSpPr>
        <dsp:cNvPr id="0" name=""/>
        <dsp:cNvSpPr/>
      </dsp:nvSpPr>
      <dsp:spPr>
        <a:xfrm>
          <a:off x="1432874" y="2097219"/>
          <a:ext cx="784136" cy="538487"/>
        </a:xfrm>
        <a:custGeom>
          <a:avLst/>
          <a:gdLst/>
          <a:ahLst/>
          <a:cxnLst/>
          <a:rect l="0" t="0" r="0" b="0"/>
          <a:pathLst>
            <a:path>
              <a:moveTo>
                <a:pt x="0" y="0"/>
              </a:moveTo>
              <a:lnTo>
                <a:pt x="0" y="402398"/>
              </a:lnTo>
              <a:lnTo>
                <a:pt x="784136" y="402398"/>
              </a:lnTo>
              <a:lnTo>
                <a:pt x="784136" y="538487"/>
              </a:lnTo>
            </a:path>
          </a:pathLst>
        </a:custGeom>
        <a:noFill/>
        <a:ln w="1905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2A02487-7F30-4340-B678-2F64DF1D8311}">
      <dsp:nvSpPr>
        <dsp:cNvPr id="0" name=""/>
        <dsp:cNvSpPr/>
      </dsp:nvSpPr>
      <dsp:spPr>
        <a:xfrm>
          <a:off x="648737" y="2097219"/>
          <a:ext cx="784136" cy="538487"/>
        </a:xfrm>
        <a:custGeom>
          <a:avLst/>
          <a:gdLst/>
          <a:ahLst/>
          <a:cxnLst/>
          <a:rect l="0" t="0" r="0" b="0"/>
          <a:pathLst>
            <a:path>
              <a:moveTo>
                <a:pt x="784136" y="0"/>
              </a:moveTo>
              <a:lnTo>
                <a:pt x="784136" y="402398"/>
              </a:lnTo>
              <a:lnTo>
                <a:pt x="0" y="402398"/>
              </a:lnTo>
              <a:lnTo>
                <a:pt x="0" y="538487"/>
              </a:lnTo>
            </a:path>
          </a:pathLst>
        </a:custGeom>
        <a:noFill/>
        <a:ln w="1905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FC6E9A6-F14F-41EE-AC06-EAF9D3313A30}">
      <dsp:nvSpPr>
        <dsp:cNvPr id="0" name=""/>
        <dsp:cNvSpPr/>
      </dsp:nvSpPr>
      <dsp:spPr>
        <a:xfrm>
          <a:off x="358218" y="271017"/>
          <a:ext cx="2149311" cy="1826201"/>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IEC STANDARDS</a:t>
          </a:r>
        </a:p>
      </dsp:txBody>
      <dsp:txXfrm>
        <a:off x="358218" y="271017"/>
        <a:ext cx="2149311" cy="1826201"/>
      </dsp:txXfrm>
    </dsp:sp>
    <dsp:sp modelId="{1E8F1577-CF30-4A87-A6A2-5EE3FFCF94DF}">
      <dsp:nvSpPr>
        <dsp:cNvPr id="0" name=""/>
        <dsp:cNvSpPr/>
      </dsp:nvSpPr>
      <dsp:spPr>
        <a:xfrm>
          <a:off x="690" y="2635707"/>
          <a:ext cx="1296093" cy="12826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NEAR UNITY PF</a:t>
          </a:r>
        </a:p>
      </dsp:txBody>
      <dsp:txXfrm>
        <a:off x="690" y="2635707"/>
        <a:ext cx="1296093" cy="1282613"/>
      </dsp:txXfrm>
    </dsp:sp>
    <dsp:sp modelId="{6BA0F793-3D5C-4A6C-AD51-554C0887D9F7}">
      <dsp:nvSpPr>
        <dsp:cNvPr id="0" name=""/>
        <dsp:cNvSpPr/>
      </dsp:nvSpPr>
      <dsp:spPr>
        <a:xfrm>
          <a:off x="1568963" y="2635707"/>
          <a:ext cx="1296093" cy="1244910"/>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THD </a:t>
          </a:r>
        </a:p>
        <a:p>
          <a:pPr marL="0" lvl="0" indent="0" algn="ctr" defTabSz="1244600">
            <a:lnSpc>
              <a:spcPct val="90000"/>
            </a:lnSpc>
            <a:spcBef>
              <a:spcPct val="0"/>
            </a:spcBef>
            <a:spcAft>
              <a:spcPct val="35000"/>
            </a:spcAft>
            <a:buNone/>
          </a:pPr>
          <a:r>
            <a:rPr lang="en-IN" sz="2800" kern="1200" dirty="0"/>
            <a:t>&lt; 5 %</a:t>
          </a:r>
        </a:p>
      </dsp:txBody>
      <dsp:txXfrm>
        <a:off x="1568963" y="2635707"/>
        <a:ext cx="1296093" cy="12449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9664D-B5CB-41A3-804B-35F015948A73}">
      <dsp:nvSpPr>
        <dsp:cNvPr id="0" name=""/>
        <dsp:cNvSpPr/>
      </dsp:nvSpPr>
      <dsp:spPr>
        <a:xfrm>
          <a:off x="8687028" y="2260252"/>
          <a:ext cx="1980783" cy="19811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FBF63-2C1E-41B6-98F2-5D1CAA6D3134}">
      <dsp:nvSpPr>
        <dsp:cNvPr id="0" name=""/>
        <dsp:cNvSpPr/>
      </dsp:nvSpPr>
      <dsp:spPr>
        <a:xfrm>
          <a:off x="8752387" y="2326301"/>
          <a:ext cx="1849012" cy="1849010"/>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Parameter Variation</a:t>
          </a:r>
        </a:p>
      </dsp:txBody>
      <dsp:txXfrm>
        <a:off x="9016983" y="2590495"/>
        <a:ext cx="1320873" cy="1320622"/>
      </dsp:txXfrm>
    </dsp:sp>
    <dsp:sp modelId="{FB74E19E-E146-4C02-926F-8D0966A32AE8}">
      <dsp:nvSpPr>
        <dsp:cNvPr id="0" name=""/>
        <dsp:cNvSpPr/>
      </dsp:nvSpPr>
      <dsp:spPr>
        <a:xfrm rot="2700000">
          <a:off x="6638892" y="2260355"/>
          <a:ext cx="1980554" cy="1980554"/>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F82FD-EE2A-4427-8A73-0E8419334374}">
      <dsp:nvSpPr>
        <dsp:cNvPr id="0" name=""/>
        <dsp:cNvSpPr/>
      </dsp:nvSpPr>
      <dsp:spPr>
        <a:xfrm>
          <a:off x="6706244" y="2326301"/>
          <a:ext cx="1849012" cy="1849010"/>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Simulink Model</a:t>
          </a:r>
        </a:p>
      </dsp:txBody>
      <dsp:txXfrm>
        <a:off x="6969787" y="2590495"/>
        <a:ext cx="1320873" cy="1320622"/>
      </dsp:txXfrm>
    </dsp:sp>
    <dsp:sp modelId="{A726C3EB-26BC-4C9F-8C8A-D1CDC111A695}">
      <dsp:nvSpPr>
        <dsp:cNvPr id="0" name=""/>
        <dsp:cNvSpPr/>
      </dsp:nvSpPr>
      <dsp:spPr>
        <a:xfrm rot="2700000">
          <a:off x="4592750" y="2260355"/>
          <a:ext cx="1980554" cy="1980554"/>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1D459-8F96-4E0C-B96B-48406D8C5A08}">
      <dsp:nvSpPr>
        <dsp:cNvPr id="0" name=""/>
        <dsp:cNvSpPr/>
      </dsp:nvSpPr>
      <dsp:spPr>
        <a:xfrm>
          <a:off x="4659048" y="2326301"/>
          <a:ext cx="1849012" cy="1849010"/>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Formulating Mathematical Equations</a:t>
          </a:r>
        </a:p>
      </dsp:txBody>
      <dsp:txXfrm>
        <a:off x="4922590" y="2590495"/>
        <a:ext cx="1320873" cy="1320622"/>
      </dsp:txXfrm>
    </dsp:sp>
    <dsp:sp modelId="{B53E9CD9-DC19-423B-AFFB-EF6B8FDF134F}">
      <dsp:nvSpPr>
        <dsp:cNvPr id="0" name=""/>
        <dsp:cNvSpPr/>
      </dsp:nvSpPr>
      <dsp:spPr>
        <a:xfrm rot="2700000">
          <a:off x="2545554" y="2260355"/>
          <a:ext cx="1980554" cy="1980554"/>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349CC9-B851-427D-A98A-1325510D7FF4}">
      <dsp:nvSpPr>
        <dsp:cNvPr id="0" name=""/>
        <dsp:cNvSpPr/>
      </dsp:nvSpPr>
      <dsp:spPr>
        <a:xfrm>
          <a:off x="2611852" y="2326301"/>
          <a:ext cx="1849012" cy="1849010"/>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Developing the Control Logic</a:t>
          </a:r>
        </a:p>
      </dsp:txBody>
      <dsp:txXfrm>
        <a:off x="2876448" y="2590495"/>
        <a:ext cx="1320873" cy="1320622"/>
      </dsp:txXfrm>
    </dsp:sp>
    <dsp:sp modelId="{CABD93AE-7C51-4592-A396-F970005E6DEE}">
      <dsp:nvSpPr>
        <dsp:cNvPr id="0" name=""/>
        <dsp:cNvSpPr/>
      </dsp:nvSpPr>
      <dsp:spPr>
        <a:xfrm rot="2700000">
          <a:off x="498358" y="2260355"/>
          <a:ext cx="1980554" cy="1980554"/>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797DE-CF49-4882-8A16-1E3DCC08BD44}">
      <dsp:nvSpPr>
        <dsp:cNvPr id="0" name=""/>
        <dsp:cNvSpPr/>
      </dsp:nvSpPr>
      <dsp:spPr>
        <a:xfrm>
          <a:off x="564656" y="2326301"/>
          <a:ext cx="1849012" cy="1849010"/>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rPr>
            <a:t>Establishing Optimised Topology</a:t>
          </a:r>
        </a:p>
      </dsp:txBody>
      <dsp:txXfrm>
        <a:off x="829252" y="2590495"/>
        <a:ext cx="1320873" cy="13206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020D3-D0AF-4379-A8F1-EB818F940F5F}">
      <dsp:nvSpPr>
        <dsp:cNvPr id="0" name=""/>
        <dsp:cNvSpPr/>
      </dsp:nvSpPr>
      <dsp:spPr>
        <a:xfrm>
          <a:off x="0" y="270933"/>
          <a:ext cx="8128000" cy="4876800"/>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PROPOSED SYSTEM</a:t>
          </a:r>
        </a:p>
      </dsp:txBody>
      <dsp:txXfrm>
        <a:off x="142837" y="413770"/>
        <a:ext cx="7842326" cy="4591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720DA-EE06-420C-AE14-2C405E118B0D}">
      <dsp:nvSpPr>
        <dsp:cNvPr id="0" name=""/>
        <dsp:cNvSpPr/>
      </dsp:nvSpPr>
      <dsp:spPr>
        <a:xfrm>
          <a:off x="4946" y="930198"/>
          <a:ext cx="2162636" cy="1297582"/>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AC VOLTAGE SOURCE</a:t>
          </a:r>
        </a:p>
      </dsp:txBody>
      <dsp:txXfrm>
        <a:off x="42951" y="968203"/>
        <a:ext cx="2086626" cy="1221572"/>
      </dsp:txXfrm>
    </dsp:sp>
    <dsp:sp modelId="{80C1A031-D3A8-4BEF-8748-CA12762B1D53}">
      <dsp:nvSpPr>
        <dsp:cNvPr id="0" name=""/>
        <dsp:cNvSpPr/>
      </dsp:nvSpPr>
      <dsp:spPr>
        <a:xfrm>
          <a:off x="2383846" y="1310822"/>
          <a:ext cx="458479" cy="53633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383846" y="1418089"/>
        <a:ext cx="320935" cy="321799"/>
      </dsp:txXfrm>
    </dsp:sp>
    <dsp:sp modelId="{C66C87A5-EF92-40E5-9D00-3B1361D2CAD5}">
      <dsp:nvSpPr>
        <dsp:cNvPr id="0" name=""/>
        <dsp:cNvSpPr/>
      </dsp:nvSpPr>
      <dsp:spPr>
        <a:xfrm>
          <a:off x="3032637" y="930198"/>
          <a:ext cx="2162636" cy="1297582"/>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AC – DC INTERLEAVED BOOST CONVERTER </a:t>
          </a:r>
        </a:p>
      </dsp:txBody>
      <dsp:txXfrm>
        <a:off x="3070642" y="968203"/>
        <a:ext cx="2086626" cy="1221572"/>
      </dsp:txXfrm>
    </dsp:sp>
    <dsp:sp modelId="{D60ADC6D-2BC3-4D9C-85EE-9AB30B7376FD}">
      <dsp:nvSpPr>
        <dsp:cNvPr id="0" name=""/>
        <dsp:cNvSpPr/>
      </dsp:nvSpPr>
      <dsp:spPr>
        <a:xfrm>
          <a:off x="5411538" y="1310822"/>
          <a:ext cx="458479" cy="53633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411538" y="1418089"/>
        <a:ext cx="320935" cy="321799"/>
      </dsp:txXfrm>
    </dsp:sp>
    <dsp:sp modelId="{F832F7B2-AFE6-454C-81B9-D924D307D019}">
      <dsp:nvSpPr>
        <dsp:cNvPr id="0" name=""/>
        <dsp:cNvSpPr/>
      </dsp:nvSpPr>
      <dsp:spPr>
        <a:xfrm>
          <a:off x="6060329" y="930198"/>
          <a:ext cx="2162636" cy="1297582"/>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PHASE SHIFTED FULL BRIDGE CONVERTER</a:t>
          </a:r>
        </a:p>
      </dsp:txBody>
      <dsp:txXfrm>
        <a:off x="6098334" y="968203"/>
        <a:ext cx="2086626" cy="1221572"/>
      </dsp:txXfrm>
    </dsp:sp>
    <dsp:sp modelId="{86E116D4-75BB-4056-BA4E-EE96E1AAB6BC}">
      <dsp:nvSpPr>
        <dsp:cNvPr id="0" name=""/>
        <dsp:cNvSpPr/>
      </dsp:nvSpPr>
      <dsp:spPr>
        <a:xfrm>
          <a:off x="8439229" y="1310822"/>
          <a:ext cx="458479" cy="53633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8439229" y="1418089"/>
        <a:ext cx="320935" cy="321799"/>
      </dsp:txXfrm>
    </dsp:sp>
    <dsp:sp modelId="{8D0816C0-407D-4CB6-8901-9E72AAF509E2}">
      <dsp:nvSpPr>
        <dsp:cNvPr id="0" name=""/>
        <dsp:cNvSpPr/>
      </dsp:nvSpPr>
      <dsp:spPr>
        <a:xfrm>
          <a:off x="9088020" y="930198"/>
          <a:ext cx="2162636" cy="1297582"/>
        </a:xfrm>
        <a:prstGeom prst="roundRect">
          <a:avLst>
            <a:gd name="adj" fmla="val 10000"/>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LOAD </a:t>
          </a:r>
        </a:p>
        <a:p>
          <a:pPr marL="0" lvl="0" indent="0" algn="ctr" defTabSz="844550">
            <a:lnSpc>
              <a:spcPct val="90000"/>
            </a:lnSpc>
            <a:spcBef>
              <a:spcPct val="0"/>
            </a:spcBef>
            <a:spcAft>
              <a:spcPct val="35000"/>
            </a:spcAft>
            <a:buNone/>
          </a:pPr>
          <a:r>
            <a:rPr lang="en-IN" sz="1900" kern="1200" dirty="0"/>
            <a:t>(EV BATTERY)</a:t>
          </a:r>
        </a:p>
      </dsp:txBody>
      <dsp:txXfrm>
        <a:off x="9126025" y="968203"/>
        <a:ext cx="2086626" cy="12215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7E511-B884-40DB-93B6-CCA7D82A093B}">
      <dsp:nvSpPr>
        <dsp:cNvPr id="0" name=""/>
        <dsp:cNvSpPr/>
      </dsp:nvSpPr>
      <dsp:spPr>
        <a:xfrm>
          <a:off x="0" y="2029470"/>
          <a:ext cx="5505253" cy="666117"/>
        </a:xfrm>
        <a:prstGeom prst="rect">
          <a:avLst/>
        </a:prstGeom>
        <a:solidFill>
          <a:schemeClr val="accent2">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INNER  -- CURRENT CONTROL LOOP </a:t>
          </a:r>
        </a:p>
      </dsp:txBody>
      <dsp:txXfrm>
        <a:off x="0" y="2029470"/>
        <a:ext cx="5505253" cy="359703"/>
      </dsp:txXfrm>
    </dsp:sp>
    <dsp:sp modelId="{72AB0D56-CC18-4102-804F-E130B3A351A2}">
      <dsp:nvSpPr>
        <dsp:cNvPr id="0" name=""/>
        <dsp:cNvSpPr/>
      </dsp:nvSpPr>
      <dsp:spPr>
        <a:xfrm>
          <a:off x="0" y="2375851"/>
          <a:ext cx="5505253" cy="306413"/>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IN" sz="1900" kern="1200" dirty="0"/>
            <a:t>Current to Follow the Sinusoidal Input Voltage</a:t>
          </a:r>
        </a:p>
      </dsp:txBody>
      <dsp:txXfrm>
        <a:off x="0" y="2375851"/>
        <a:ext cx="5505253" cy="306413"/>
      </dsp:txXfrm>
    </dsp:sp>
    <dsp:sp modelId="{509E9536-564E-4210-8837-46C1C76B4CE4}">
      <dsp:nvSpPr>
        <dsp:cNvPr id="0" name=""/>
        <dsp:cNvSpPr/>
      </dsp:nvSpPr>
      <dsp:spPr>
        <a:xfrm rot="10800000">
          <a:off x="0" y="1014973"/>
          <a:ext cx="5505253" cy="1024488"/>
        </a:xfrm>
        <a:prstGeom prst="upArrowCallout">
          <a:avLst/>
        </a:prstGeom>
        <a:solidFill>
          <a:schemeClr val="accent3">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OUTER –VOLTAGE CONTROL LOOP</a:t>
          </a:r>
        </a:p>
      </dsp:txBody>
      <dsp:txXfrm rot="-10800000">
        <a:off x="0" y="1014973"/>
        <a:ext cx="5505253" cy="359595"/>
      </dsp:txXfrm>
    </dsp:sp>
    <dsp:sp modelId="{2554CB9E-6276-41C9-834D-806733C28744}">
      <dsp:nvSpPr>
        <dsp:cNvPr id="0" name=""/>
        <dsp:cNvSpPr/>
      </dsp:nvSpPr>
      <dsp:spPr>
        <a:xfrm>
          <a:off x="0" y="1374568"/>
          <a:ext cx="5505253" cy="306322"/>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IN" sz="1900" kern="1200" dirty="0"/>
            <a:t>Regulates the Voltage at Certain Level</a:t>
          </a:r>
        </a:p>
      </dsp:txBody>
      <dsp:txXfrm>
        <a:off x="0" y="1374568"/>
        <a:ext cx="5505253" cy="306322"/>
      </dsp:txXfrm>
    </dsp:sp>
    <dsp:sp modelId="{0E533892-FAFC-4105-B972-DF6DFDA47980}">
      <dsp:nvSpPr>
        <dsp:cNvPr id="0" name=""/>
        <dsp:cNvSpPr/>
      </dsp:nvSpPr>
      <dsp:spPr>
        <a:xfrm rot="10800000">
          <a:off x="0" y="476"/>
          <a:ext cx="5505253" cy="1024488"/>
        </a:xfrm>
        <a:prstGeom prst="upArrowCallout">
          <a:avLst/>
        </a:prstGeom>
        <a:solidFill>
          <a:schemeClr val="accent4">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CONTROL CIRCUIT HAS TWO LOOPS</a:t>
          </a:r>
        </a:p>
      </dsp:txBody>
      <dsp:txXfrm rot="10800000">
        <a:off x="0" y="476"/>
        <a:ext cx="5505253" cy="6656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8982B-0D0B-4B04-BBB3-5404F8C13FC0}"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262478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982B-0D0B-4B04-BBB3-5404F8C13FC0}"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187697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982B-0D0B-4B04-BBB3-5404F8C13FC0}"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3038982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982B-0D0B-4B04-BBB3-5404F8C13FC0}"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11B85-6A85-427C-A0C1-700224B3AEC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435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982B-0D0B-4B04-BBB3-5404F8C13FC0}"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3564067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B8982B-0D0B-4B04-BBB3-5404F8C13FC0}" type="datetimeFigureOut">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345430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B8982B-0D0B-4B04-BBB3-5404F8C13FC0}" type="datetimeFigureOut">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2417771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982B-0D0B-4B04-BBB3-5404F8C13FC0}"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1713131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982B-0D0B-4B04-BBB3-5404F8C13FC0}"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262587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982B-0D0B-4B04-BBB3-5404F8C13FC0}"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325988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8982B-0D0B-4B04-BBB3-5404F8C13FC0}"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246591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8982B-0D0B-4B04-BBB3-5404F8C13FC0}"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188890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8982B-0D0B-4B04-BBB3-5404F8C13FC0}" type="datetimeFigureOut">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99783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8982B-0D0B-4B04-BBB3-5404F8C13FC0}" type="datetimeFigureOut">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397061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8982B-0D0B-4B04-BBB3-5404F8C13FC0}" type="datetimeFigureOut">
              <a:rPr lang="en-IN" smtClean="0"/>
              <a:t>08-12-2023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250952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982B-0D0B-4B04-BBB3-5404F8C13FC0}"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78343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982B-0D0B-4B04-BBB3-5404F8C13FC0}"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11B85-6A85-427C-A0C1-700224B3AEC6}" type="slidenum">
              <a:rPr lang="en-IN" smtClean="0"/>
              <a:t>‹#›</a:t>
            </a:fld>
            <a:endParaRPr lang="en-IN"/>
          </a:p>
        </p:txBody>
      </p:sp>
    </p:spTree>
    <p:extLst>
      <p:ext uri="{BB962C8B-B14F-4D97-AF65-F5344CB8AC3E}">
        <p14:creationId xmlns:p14="http://schemas.microsoft.com/office/powerpoint/2010/main" val="92316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B8982B-0D0B-4B04-BBB3-5404F8C13FC0}" type="datetimeFigureOut">
              <a:rPr lang="en-IN" smtClean="0"/>
              <a:t>08-12-2023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FB11B85-6A85-427C-A0C1-700224B3AEC6}" type="slidenum">
              <a:rPr lang="en-IN" smtClean="0"/>
              <a:t>‹#›</a:t>
            </a:fld>
            <a:endParaRPr lang="en-IN"/>
          </a:p>
        </p:txBody>
      </p:sp>
    </p:spTree>
    <p:extLst>
      <p:ext uri="{BB962C8B-B14F-4D97-AF65-F5344CB8AC3E}">
        <p14:creationId xmlns:p14="http://schemas.microsoft.com/office/powerpoint/2010/main" val="92188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4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0.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Online Short-Term Course on">
            <a:extLst>
              <a:ext uri="{FF2B5EF4-FFF2-40B4-BE49-F238E27FC236}">
                <a16:creationId xmlns:a16="http://schemas.microsoft.com/office/drawing/2014/main" id="{A6C67993-C5AA-5699-408C-25F13F1D36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61"/>
          <a:stretch/>
        </p:blipFill>
        <p:spPr bwMode="auto">
          <a:xfrm>
            <a:off x="5134557" y="1926731"/>
            <a:ext cx="1922877" cy="14905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324CDE-79FE-1CAF-24BB-E84EEEF6126B}"/>
              </a:ext>
            </a:extLst>
          </p:cNvPr>
          <p:cNvSpPr txBox="1"/>
          <p:nvPr/>
        </p:nvSpPr>
        <p:spPr>
          <a:xfrm>
            <a:off x="571889" y="471187"/>
            <a:ext cx="11048215" cy="1077218"/>
          </a:xfrm>
          <a:prstGeom prst="rect">
            <a:avLst/>
          </a:prstGeom>
          <a:noFill/>
        </p:spPr>
        <p:txBody>
          <a:bodyPr wrap="square" rtlCol="0">
            <a:spAutoFit/>
          </a:bodyPr>
          <a:lstStyle/>
          <a:p>
            <a:pPr algn="ctr"/>
            <a:r>
              <a:rPr lang="en-IN" sz="3200" b="1" dirty="0">
                <a:solidFill>
                  <a:srgbClr val="FFFF00"/>
                </a:solidFill>
              </a:rPr>
              <a:t>SINGLE-PHASE PFC CONVERTER TOPOLOGIES FOR MEDIUM POWER EV CHARGER APPLICATIONS</a:t>
            </a:r>
          </a:p>
        </p:txBody>
      </p:sp>
      <p:sp>
        <p:nvSpPr>
          <p:cNvPr id="5" name="TextBox 4">
            <a:extLst>
              <a:ext uri="{FF2B5EF4-FFF2-40B4-BE49-F238E27FC236}">
                <a16:creationId xmlns:a16="http://schemas.microsoft.com/office/drawing/2014/main" id="{3033A371-AAD8-5171-059E-37CB378DC83A}"/>
              </a:ext>
            </a:extLst>
          </p:cNvPr>
          <p:cNvSpPr txBox="1"/>
          <p:nvPr/>
        </p:nvSpPr>
        <p:spPr>
          <a:xfrm>
            <a:off x="1731389" y="5286233"/>
            <a:ext cx="8729219" cy="1133708"/>
          </a:xfrm>
          <a:prstGeom prst="rect">
            <a:avLst/>
          </a:prstGeom>
          <a:noFill/>
        </p:spPr>
        <p:txBody>
          <a:bodyPr wrap="square" rtlCol="0">
            <a:spAutoFit/>
          </a:bodyPr>
          <a:lstStyle/>
          <a:p>
            <a:pPr algn="ctr">
              <a:lnSpc>
                <a:spcPct val="150000"/>
              </a:lnSpc>
            </a:pPr>
            <a:r>
              <a:rPr lang="en-IN" sz="2400" b="1" dirty="0"/>
              <a:t>DEPARTMENT OF ELECTRICAL ENGINEERING</a:t>
            </a:r>
          </a:p>
          <a:p>
            <a:pPr algn="ctr">
              <a:lnSpc>
                <a:spcPct val="150000"/>
              </a:lnSpc>
            </a:pPr>
            <a:r>
              <a:rPr lang="en-IN" sz="2400" b="1" dirty="0"/>
              <a:t>NATIONAL INSTITUTE OF TECHNOLOGY WARANGAL</a:t>
            </a:r>
          </a:p>
        </p:txBody>
      </p:sp>
      <p:sp>
        <p:nvSpPr>
          <p:cNvPr id="6" name="TextBox 5">
            <a:extLst>
              <a:ext uri="{FF2B5EF4-FFF2-40B4-BE49-F238E27FC236}">
                <a16:creationId xmlns:a16="http://schemas.microsoft.com/office/drawing/2014/main" id="{1AA67776-2012-E2E2-E9EF-03DEFC6DFF54}"/>
              </a:ext>
            </a:extLst>
          </p:cNvPr>
          <p:cNvSpPr txBox="1"/>
          <p:nvPr/>
        </p:nvSpPr>
        <p:spPr>
          <a:xfrm>
            <a:off x="688970" y="3574129"/>
            <a:ext cx="4608893" cy="1200329"/>
          </a:xfrm>
          <a:prstGeom prst="rect">
            <a:avLst/>
          </a:prstGeom>
          <a:noFill/>
        </p:spPr>
        <p:txBody>
          <a:bodyPr wrap="square" rtlCol="0">
            <a:spAutoFit/>
          </a:bodyPr>
          <a:lstStyle/>
          <a:p>
            <a:r>
              <a:rPr lang="en-IN" sz="2400" b="1" dirty="0"/>
              <a:t>Under the Guidance of</a:t>
            </a:r>
          </a:p>
          <a:p>
            <a:r>
              <a:rPr lang="en-IN" sz="2400" b="1" dirty="0"/>
              <a:t>Prof B.L. NARASIMHARAJU </a:t>
            </a:r>
          </a:p>
          <a:p>
            <a:r>
              <a:rPr lang="en-IN" sz="2400" b="1" dirty="0"/>
              <a:t>Professor &amp; </a:t>
            </a:r>
            <a:r>
              <a:rPr lang="en-IN" sz="2400" b="1" dirty="0" err="1"/>
              <a:t>HoD</a:t>
            </a:r>
            <a:r>
              <a:rPr lang="en-IN" sz="2400" b="1" dirty="0"/>
              <a:t>, EED, NITW    </a:t>
            </a:r>
          </a:p>
        </p:txBody>
      </p:sp>
      <p:sp>
        <p:nvSpPr>
          <p:cNvPr id="7" name="TextBox 6">
            <a:extLst>
              <a:ext uri="{FF2B5EF4-FFF2-40B4-BE49-F238E27FC236}">
                <a16:creationId xmlns:a16="http://schemas.microsoft.com/office/drawing/2014/main" id="{7BB6D536-70B5-7DCE-EEBC-F22B5DCC4B93}"/>
              </a:ext>
            </a:extLst>
          </p:cNvPr>
          <p:cNvSpPr txBox="1"/>
          <p:nvPr/>
        </p:nvSpPr>
        <p:spPr>
          <a:xfrm>
            <a:off x="7057438" y="3204798"/>
            <a:ext cx="4445591" cy="1569660"/>
          </a:xfrm>
          <a:prstGeom prst="rect">
            <a:avLst/>
          </a:prstGeom>
          <a:noFill/>
        </p:spPr>
        <p:txBody>
          <a:bodyPr wrap="square" rtlCol="0">
            <a:spAutoFit/>
          </a:bodyPr>
          <a:lstStyle/>
          <a:p>
            <a:pPr algn="r"/>
            <a:r>
              <a:rPr lang="en-IN" sz="2400" b="1" dirty="0"/>
              <a:t> PRESENTED BY</a:t>
            </a:r>
          </a:p>
          <a:p>
            <a:pPr algn="r"/>
            <a:r>
              <a:rPr lang="en-IN" sz="2400" b="1" dirty="0"/>
              <a:t>PAGALA HARSHINI – 202144</a:t>
            </a:r>
          </a:p>
          <a:p>
            <a:pPr algn="r"/>
            <a:r>
              <a:rPr lang="en-IN" sz="2400" b="1" dirty="0"/>
              <a:t>MRITYUNJAY – 202169</a:t>
            </a:r>
          </a:p>
          <a:p>
            <a:pPr algn="r"/>
            <a:r>
              <a:rPr lang="en-IN" sz="2400" b="1" dirty="0"/>
              <a:t>VISHNU PRIYA – 202168        </a:t>
            </a:r>
          </a:p>
        </p:txBody>
      </p:sp>
    </p:spTree>
    <p:extLst>
      <p:ext uri="{BB962C8B-B14F-4D97-AF65-F5344CB8AC3E}">
        <p14:creationId xmlns:p14="http://schemas.microsoft.com/office/powerpoint/2010/main" val="260363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BC6938-D96F-FD25-22E8-7E44CEE17E73}"/>
              </a:ext>
            </a:extLst>
          </p:cNvPr>
          <p:cNvSpPr txBox="1"/>
          <p:nvPr/>
        </p:nvSpPr>
        <p:spPr>
          <a:xfrm>
            <a:off x="3230252" y="876693"/>
            <a:ext cx="6400800" cy="646331"/>
          </a:xfrm>
          <a:prstGeom prst="rect">
            <a:avLst/>
          </a:prstGeom>
          <a:noFill/>
        </p:spPr>
        <p:txBody>
          <a:bodyPr wrap="square" rtlCol="0">
            <a:spAutoFit/>
          </a:bodyPr>
          <a:lstStyle/>
          <a:p>
            <a:r>
              <a:rPr lang="en-IN" sz="3600" dirty="0">
                <a:solidFill>
                  <a:srgbClr val="FFFF00"/>
                </a:solidFill>
              </a:rPr>
              <a:t>SIMULATION RESULTS</a:t>
            </a:r>
          </a:p>
        </p:txBody>
      </p:sp>
      <p:pic>
        <p:nvPicPr>
          <p:cNvPr id="4" name="Picture 3">
            <a:extLst>
              <a:ext uri="{FF2B5EF4-FFF2-40B4-BE49-F238E27FC236}">
                <a16:creationId xmlns:a16="http://schemas.microsoft.com/office/drawing/2014/main" id="{75EC9E76-764C-ED33-E00B-1A6447DCD7FD}"/>
              </a:ext>
            </a:extLst>
          </p:cNvPr>
          <p:cNvPicPr>
            <a:picLocks noChangeAspect="1"/>
          </p:cNvPicPr>
          <p:nvPr/>
        </p:nvPicPr>
        <p:blipFill>
          <a:blip r:embed="rId2"/>
          <a:stretch>
            <a:fillRect/>
          </a:stretch>
        </p:blipFill>
        <p:spPr>
          <a:xfrm>
            <a:off x="1371600" y="1638887"/>
            <a:ext cx="9448800" cy="4704758"/>
          </a:xfrm>
          <a:prstGeom prst="rect">
            <a:avLst/>
          </a:prstGeom>
        </p:spPr>
      </p:pic>
      <p:sp>
        <p:nvSpPr>
          <p:cNvPr id="5" name="TextBox 4">
            <a:extLst>
              <a:ext uri="{FF2B5EF4-FFF2-40B4-BE49-F238E27FC236}">
                <a16:creationId xmlns:a16="http://schemas.microsoft.com/office/drawing/2014/main" id="{B8B583CD-A9FB-DC8F-EF31-280410E03FFF}"/>
              </a:ext>
            </a:extLst>
          </p:cNvPr>
          <p:cNvSpPr txBox="1"/>
          <p:nvPr/>
        </p:nvSpPr>
        <p:spPr>
          <a:xfrm>
            <a:off x="3518397" y="6343645"/>
            <a:ext cx="6238345" cy="369332"/>
          </a:xfrm>
          <a:prstGeom prst="rect">
            <a:avLst/>
          </a:prstGeom>
          <a:noFill/>
        </p:spPr>
        <p:txBody>
          <a:bodyPr wrap="square" rtlCol="0">
            <a:spAutoFit/>
          </a:bodyPr>
          <a:lstStyle/>
          <a:p>
            <a:r>
              <a:rPr lang="en-IN" dirty="0"/>
              <a:t>Fig 3(a):BRIDGELESS BUCK BOOST CIRCUIT DIAGRAM</a:t>
            </a:r>
          </a:p>
        </p:txBody>
      </p:sp>
      <p:sp>
        <p:nvSpPr>
          <p:cNvPr id="3" name="TextBox 2">
            <a:extLst>
              <a:ext uri="{FF2B5EF4-FFF2-40B4-BE49-F238E27FC236}">
                <a16:creationId xmlns:a16="http://schemas.microsoft.com/office/drawing/2014/main" id="{0139BDB4-97BA-C5CF-746C-E37035DE3A1F}"/>
              </a:ext>
            </a:extLst>
          </p:cNvPr>
          <p:cNvSpPr txBox="1"/>
          <p:nvPr/>
        </p:nvSpPr>
        <p:spPr>
          <a:xfrm>
            <a:off x="348792" y="273375"/>
            <a:ext cx="5747208" cy="430887"/>
          </a:xfrm>
          <a:prstGeom prst="rect">
            <a:avLst/>
          </a:prstGeom>
          <a:noFill/>
        </p:spPr>
        <p:txBody>
          <a:bodyPr wrap="square" rtlCol="0">
            <a:spAutoFit/>
          </a:bodyPr>
          <a:lstStyle/>
          <a:p>
            <a:r>
              <a:rPr lang="en-IN" sz="2200" dirty="0">
                <a:solidFill>
                  <a:srgbClr val="FFFF00"/>
                </a:solidFill>
              </a:rPr>
              <a:t>PAST WORK </a:t>
            </a:r>
          </a:p>
        </p:txBody>
      </p:sp>
    </p:spTree>
    <p:extLst>
      <p:ext uri="{BB962C8B-B14F-4D97-AF65-F5344CB8AC3E}">
        <p14:creationId xmlns:p14="http://schemas.microsoft.com/office/powerpoint/2010/main" val="409398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E86DB-3CF7-2572-3473-F7DB42EFC3BA}"/>
              </a:ext>
            </a:extLst>
          </p:cNvPr>
          <p:cNvPicPr>
            <a:picLocks noChangeAspect="1"/>
          </p:cNvPicPr>
          <p:nvPr/>
        </p:nvPicPr>
        <p:blipFill>
          <a:blip r:embed="rId2"/>
          <a:stretch>
            <a:fillRect/>
          </a:stretch>
        </p:blipFill>
        <p:spPr>
          <a:xfrm>
            <a:off x="1026597" y="368307"/>
            <a:ext cx="4624495" cy="2074332"/>
          </a:xfrm>
          <a:prstGeom prst="rect">
            <a:avLst/>
          </a:prstGeom>
        </p:spPr>
      </p:pic>
      <p:sp>
        <p:nvSpPr>
          <p:cNvPr id="4" name="TextBox 3">
            <a:extLst>
              <a:ext uri="{FF2B5EF4-FFF2-40B4-BE49-F238E27FC236}">
                <a16:creationId xmlns:a16="http://schemas.microsoft.com/office/drawing/2014/main" id="{9D20E2C0-29AA-156A-84C3-BA938B9B1C36}"/>
              </a:ext>
            </a:extLst>
          </p:cNvPr>
          <p:cNvSpPr txBox="1"/>
          <p:nvPr/>
        </p:nvSpPr>
        <p:spPr>
          <a:xfrm>
            <a:off x="374484" y="2520680"/>
            <a:ext cx="6214852" cy="646331"/>
          </a:xfrm>
          <a:prstGeom prst="rect">
            <a:avLst/>
          </a:prstGeom>
          <a:noFill/>
        </p:spPr>
        <p:txBody>
          <a:bodyPr wrap="square" rtlCol="0">
            <a:spAutoFit/>
          </a:bodyPr>
          <a:lstStyle/>
          <a:p>
            <a:r>
              <a:rPr lang="en-IN" dirty="0"/>
              <a:t>Fig 3(b):INPUT VOLTAGE AND INPUT CURRENT WAVEFORMS </a:t>
            </a:r>
          </a:p>
        </p:txBody>
      </p:sp>
      <p:sp>
        <p:nvSpPr>
          <p:cNvPr id="5" name="TextBox 4">
            <a:extLst>
              <a:ext uri="{FF2B5EF4-FFF2-40B4-BE49-F238E27FC236}">
                <a16:creationId xmlns:a16="http://schemas.microsoft.com/office/drawing/2014/main" id="{1A19295E-29B7-05DA-484B-9626AE365882}"/>
              </a:ext>
            </a:extLst>
          </p:cNvPr>
          <p:cNvSpPr txBox="1"/>
          <p:nvPr/>
        </p:nvSpPr>
        <p:spPr>
          <a:xfrm>
            <a:off x="513484" y="6305027"/>
            <a:ext cx="5137608" cy="369332"/>
          </a:xfrm>
          <a:prstGeom prst="rect">
            <a:avLst/>
          </a:prstGeom>
          <a:noFill/>
        </p:spPr>
        <p:txBody>
          <a:bodyPr wrap="square" rtlCol="0">
            <a:spAutoFit/>
          </a:bodyPr>
          <a:lstStyle/>
          <a:p>
            <a:r>
              <a:rPr lang="en-IN" dirty="0"/>
              <a:t>Fig 3(c) : FFT ANALYSIS OF INPUT CURRENT</a:t>
            </a:r>
          </a:p>
        </p:txBody>
      </p:sp>
      <p:pic>
        <p:nvPicPr>
          <p:cNvPr id="7" name="Picture 6">
            <a:extLst>
              <a:ext uri="{FF2B5EF4-FFF2-40B4-BE49-F238E27FC236}">
                <a16:creationId xmlns:a16="http://schemas.microsoft.com/office/drawing/2014/main" id="{D5423F94-FF4D-8852-F427-F2514196A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40" y="3429000"/>
            <a:ext cx="5137608" cy="2764591"/>
          </a:xfrm>
          <a:prstGeom prst="rect">
            <a:avLst/>
          </a:prstGeom>
        </p:spPr>
      </p:pic>
      <p:sp>
        <p:nvSpPr>
          <p:cNvPr id="8" name="TextBox 7">
            <a:extLst>
              <a:ext uri="{FF2B5EF4-FFF2-40B4-BE49-F238E27FC236}">
                <a16:creationId xmlns:a16="http://schemas.microsoft.com/office/drawing/2014/main" id="{D4B6D5B3-76EF-466C-757C-9966C1A9E1DA}"/>
              </a:ext>
            </a:extLst>
          </p:cNvPr>
          <p:cNvSpPr txBox="1"/>
          <p:nvPr/>
        </p:nvSpPr>
        <p:spPr>
          <a:xfrm>
            <a:off x="6806151" y="3167011"/>
            <a:ext cx="4883085" cy="369332"/>
          </a:xfrm>
          <a:prstGeom prst="rect">
            <a:avLst/>
          </a:prstGeom>
          <a:noFill/>
        </p:spPr>
        <p:txBody>
          <a:bodyPr wrap="square" rtlCol="0">
            <a:spAutoFit/>
          </a:bodyPr>
          <a:lstStyle/>
          <a:p>
            <a:r>
              <a:rPr lang="en-IN" dirty="0"/>
              <a:t>Fig 3 (d) :OUTPUT VOLTAGE WAVEFORM</a:t>
            </a:r>
          </a:p>
        </p:txBody>
      </p:sp>
      <p:graphicFrame>
        <p:nvGraphicFramePr>
          <p:cNvPr id="9" name="Table 8">
            <a:extLst>
              <a:ext uri="{FF2B5EF4-FFF2-40B4-BE49-F238E27FC236}">
                <a16:creationId xmlns:a16="http://schemas.microsoft.com/office/drawing/2014/main" id="{E576E1C5-991B-118A-B349-28BA71C7922E}"/>
              </a:ext>
            </a:extLst>
          </p:cNvPr>
          <p:cNvGraphicFramePr>
            <a:graphicFrameLocks noGrp="1"/>
          </p:cNvGraphicFramePr>
          <p:nvPr/>
        </p:nvGraphicFramePr>
        <p:xfrm>
          <a:off x="6485392" y="4392674"/>
          <a:ext cx="5524602" cy="1124145"/>
        </p:xfrm>
        <a:graphic>
          <a:graphicData uri="http://schemas.openxmlformats.org/drawingml/2006/table">
            <a:tbl>
              <a:tblPr firstRow="1" bandRow="1">
                <a:tableStyleId>{5C22544A-7EE6-4342-B048-85BDC9FD1C3A}</a:tableStyleId>
              </a:tblPr>
              <a:tblGrid>
                <a:gridCol w="2762301">
                  <a:extLst>
                    <a:ext uri="{9D8B030D-6E8A-4147-A177-3AD203B41FA5}">
                      <a16:colId xmlns:a16="http://schemas.microsoft.com/office/drawing/2014/main" val="320884511"/>
                    </a:ext>
                  </a:extLst>
                </a:gridCol>
                <a:gridCol w="2762301">
                  <a:extLst>
                    <a:ext uri="{9D8B030D-6E8A-4147-A177-3AD203B41FA5}">
                      <a16:colId xmlns:a16="http://schemas.microsoft.com/office/drawing/2014/main" val="4198264734"/>
                    </a:ext>
                  </a:extLst>
                </a:gridCol>
              </a:tblGrid>
              <a:tr h="374715">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2869595"/>
                  </a:ext>
                </a:extLst>
              </a:tr>
              <a:tr h="374715">
                <a:tc>
                  <a:txBody>
                    <a:bodyPr/>
                    <a:lstStyle/>
                    <a:p>
                      <a:r>
                        <a:rPr lang="en-IN" dirty="0"/>
                        <a:t>POWER 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NEARLY UNITY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71073"/>
                  </a:ext>
                </a:extLst>
              </a:tr>
              <a:tr h="374715">
                <a:tc>
                  <a:txBody>
                    <a:bodyPr/>
                    <a:lstStyle/>
                    <a:p>
                      <a:r>
                        <a:rPr lang="en-IN" dirty="0"/>
                        <a:t>THD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1.44 %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487213"/>
                  </a:ext>
                </a:extLst>
              </a:tr>
            </a:tbl>
          </a:graphicData>
        </a:graphic>
      </p:graphicFrame>
      <p:pic>
        <p:nvPicPr>
          <p:cNvPr id="12" name="Picture 11">
            <a:extLst>
              <a:ext uri="{FF2B5EF4-FFF2-40B4-BE49-F238E27FC236}">
                <a16:creationId xmlns:a16="http://schemas.microsoft.com/office/drawing/2014/main" id="{1E41EDA6-EAE9-F1AD-438C-F008A6F4749B}"/>
              </a:ext>
            </a:extLst>
          </p:cNvPr>
          <p:cNvPicPr>
            <a:picLocks noChangeAspect="1"/>
          </p:cNvPicPr>
          <p:nvPr/>
        </p:nvPicPr>
        <p:blipFill>
          <a:blip r:embed="rId4"/>
          <a:stretch>
            <a:fillRect/>
          </a:stretch>
        </p:blipFill>
        <p:spPr>
          <a:xfrm>
            <a:off x="6538507" y="549521"/>
            <a:ext cx="5279009" cy="2617490"/>
          </a:xfrm>
          <a:prstGeom prst="rect">
            <a:avLst/>
          </a:prstGeom>
        </p:spPr>
      </p:pic>
      <p:sp>
        <p:nvSpPr>
          <p:cNvPr id="2" name="TextBox 1">
            <a:extLst>
              <a:ext uri="{FF2B5EF4-FFF2-40B4-BE49-F238E27FC236}">
                <a16:creationId xmlns:a16="http://schemas.microsoft.com/office/drawing/2014/main" id="{360A4A7F-7FB5-2382-AD13-C3C7DA84A5C8}"/>
              </a:ext>
            </a:extLst>
          </p:cNvPr>
          <p:cNvSpPr txBox="1"/>
          <p:nvPr/>
        </p:nvSpPr>
        <p:spPr>
          <a:xfrm>
            <a:off x="8055202" y="5656083"/>
            <a:ext cx="2384982" cy="369332"/>
          </a:xfrm>
          <a:prstGeom prst="rect">
            <a:avLst/>
          </a:prstGeom>
          <a:noFill/>
        </p:spPr>
        <p:txBody>
          <a:bodyPr wrap="square" rtlCol="0">
            <a:spAutoFit/>
          </a:bodyPr>
          <a:lstStyle/>
          <a:p>
            <a:r>
              <a:rPr lang="en-IN" dirty="0"/>
              <a:t>TABLE 2 : RESULTS</a:t>
            </a:r>
          </a:p>
        </p:txBody>
      </p:sp>
    </p:spTree>
    <p:extLst>
      <p:ext uri="{BB962C8B-B14F-4D97-AF65-F5344CB8AC3E}">
        <p14:creationId xmlns:p14="http://schemas.microsoft.com/office/powerpoint/2010/main" val="362024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014A3C6-E472-B9C0-6747-78BD41152F8D}"/>
              </a:ext>
            </a:extLst>
          </p:cNvPr>
          <p:cNvGraphicFramePr/>
          <p:nvPr>
            <p:extLst>
              <p:ext uri="{D42A27DB-BD31-4B8C-83A1-F6EECF244321}">
                <p14:modId xmlns:p14="http://schemas.microsoft.com/office/powerpoint/2010/main" val="9150133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75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0D2BD7-8B57-53D2-419D-D7CEAB028430}"/>
              </a:ext>
            </a:extLst>
          </p:cNvPr>
          <p:cNvSpPr txBox="1"/>
          <p:nvPr/>
        </p:nvSpPr>
        <p:spPr>
          <a:xfrm>
            <a:off x="535756" y="377072"/>
            <a:ext cx="11120487" cy="584775"/>
          </a:xfrm>
          <a:prstGeom prst="rect">
            <a:avLst/>
          </a:prstGeom>
          <a:noFill/>
        </p:spPr>
        <p:txBody>
          <a:bodyPr wrap="square" rtlCol="0">
            <a:spAutoFit/>
          </a:bodyPr>
          <a:lstStyle/>
          <a:p>
            <a:pPr algn="ctr"/>
            <a:r>
              <a:rPr lang="en-IN" sz="3200" dirty="0">
                <a:solidFill>
                  <a:srgbClr val="FFFF00"/>
                </a:solidFill>
              </a:rPr>
              <a:t>BLOCK DIAGRAM OF PROPOSED SYSTEM</a:t>
            </a:r>
          </a:p>
        </p:txBody>
      </p:sp>
      <p:graphicFrame>
        <p:nvGraphicFramePr>
          <p:cNvPr id="5" name="Diagram 4">
            <a:extLst>
              <a:ext uri="{FF2B5EF4-FFF2-40B4-BE49-F238E27FC236}">
                <a16:creationId xmlns:a16="http://schemas.microsoft.com/office/drawing/2014/main" id="{9747800B-1A01-C4DC-AE81-07D76BB9F22C}"/>
              </a:ext>
            </a:extLst>
          </p:cNvPr>
          <p:cNvGraphicFramePr/>
          <p:nvPr>
            <p:extLst>
              <p:ext uri="{D42A27DB-BD31-4B8C-83A1-F6EECF244321}">
                <p14:modId xmlns:p14="http://schemas.microsoft.com/office/powerpoint/2010/main" val="3359901199"/>
              </p:ext>
            </p:extLst>
          </p:nvPr>
        </p:nvGraphicFramePr>
        <p:xfrm>
          <a:off x="468198" y="1129530"/>
          <a:ext cx="11255604" cy="3157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911BCC9B-DBC3-167A-5623-B01774BBBE0B}"/>
              </a:ext>
            </a:extLst>
          </p:cNvPr>
          <p:cNvSpPr/>
          <p:nvPr/>
        </p:nvSpPr>
        <p:spPr>
          <a:xfrm>
            <a:off x="3558618" y="4442802"/>
            <a:ext cx="2337848" cy="1442301"/>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4DAAEE0-F0A7-510F-2386-9C585B130EF6}"/>
              </a:ext>
            </a:extLst>
          </p:cNvPr>
          <p:cNvSpPr txBox="1"/>
          <p:nvPr/>
        </p:nvSpPr>
        <p:spPr>
          <a:xfrm>
            <a:off x="3874416" y="4702288"/>
            <a:ext cx="1706252" cy="923330"/>
          </a:xfrm>
          <a:prstGeom prst="rect">
            <a:avLst/>
          </a:prstGeom>
          <a:noFill/>
        </p:spPr>
        <p:txBody>
          <a:bodyPr wrap="square" rtlCol="0">
            <a:spAutoFit/>
          </a:bodyPr>
          <a:lstStyle/>
          <a:p>
            <a:r>
              <a:rPr lang="en-IN" dirty="0"/>
              <a:t>CONTROL CIRCUIT FOR </a:t>
            </a:r>
          </a:p>
          <a:p>
            <a:r>
              <a:rPr lang="en-IN" dirty="0"/>
              <a:t>IBC</a:t>
            </a:r>
          </a:p>
        </p:txBody>
      </p:sp>
      <p:sp>
        <p:nvSpPr>
          <p:cNvPr id="8" name="Arrow: Right 7">
            <a:extLst>
              <a:ext uri="{FF2B5EF4-FFF2-40B4-BE49-F238E27FC236}">
                <a16:creationId xmlns:a16="http://schemas.microsoft.com/office/drawing/2014/main" id="{29008B95-AB8A-3937-7B8B-91AE1697B105}"/>
              </a:ext>
            </a:extLst>
          </p:cNvPr>
          <p:cNvSpPr/>
          <p:nvPr/>
        </p:nvSpPr>
        <p:spPr>
          <a:xfrm rot="5400000" flipH="1">
            <a:off x="4056353" y="3673626"/>
            <a:ext cx="915815" cy="426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9" name="Rectangle: Rounded Corners 8">
            <a:extLst>
              <a:ext uri="{FF2B5EF4-FFF2-40B4-BE49-F238E27FC236}">
                <a16:creationId xmlns:a16="http://schemas.microsoft.com/office/drawing/2014/main" id="{03F4E024-9725-8354-C506-C604EB51B329}"/>
              </a:ext>
            </a:extLst>
          </p:cNvPr>
          <p:cNvSpPr/>
          <p:nvPr/>
        </p:nvSpPr>
        <p:spPr>
          <a:xfrm>
            <a:off x="6529633" y="4455192"/>
            <a:ext cx="2337848" cy="1442301"/>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248204B-B5E1-F5B9-BCCD-F39206B40F10}"/>
              </a:ext>
            </a:extLst>
          </p:cNvPr>
          <p:cNvSpPr txBox="1"/>
          <p:nvPr/>
        </p:nvSpPr>
        <p:spPr>
          <a:xfrm>
            <a:off x="6845431" y="4702288"/>
            <a:ext cx="1706252" cy="923330"/>
          </a:xfrm>
          <a:prstGeom prst="rect">
            <a:avLst/>
          </a:prstGeom>
          <a:noFill/>
        </p:spPr>
        <p:txBody>
          <a:bodyPr wrap="square" rtlCol="0">
            <a:spAutoFit/>
          </a:bodyPr>
          <a:lstStyle/>
          <a:p>
            <a:r>
              <a:rPr lang="en-IN" dirty="0"/>
              <a:t>CONTROL CIRCUIT FOR </a:t>
            </a:r>
          </a:p>
          <a:p>
            <a:r>
              <a:rPr lang="en-IN" dirty="0"/>
              <a:t>PSFBC</a:t>
            </a:r>
          </a:p>
        </p:txBody>
      </p:sp>
      <p:sp>
        <p:nvSpPr>
          <p:cNvPr id="11" name="Arrow: Right 10">
            <a:extLst>
              <a:ext uri="{FF2B5EF4-FFF2-40B4-BE49-F238E27FC236}">
                <a16:creationId xmlns:a16="http://schemas.microsoft.com/office/drawing/2014/main" id="{48ADE33E-0E06-CF76-DED0-8BAC705264A2}"/>
              </a:ext>
            </a:extLst>
          </p:cNvPr>
          <p:cNvSpPr/>
          <p:nvPr/>
        </p:nvSpPr>
        <p:spPr>
          <a:xfrm rot="5400000" flipH="1">
            <a:off x="7133813" y="3660455"/>
            <a:ext cx="915815" cy="426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spTree>
    <p:extLst>
      <p:ext uri="{BB962C8B-B14F-4D97-AF65-F5344CB8AC3E}">
        <p14:creationId xmlns:p14="http://schemas.microsoft.com/office/powerpoint/2010/main" val="47511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F5D22D-9FCE-4518-E2B3-A5738EFCD08D}"/>
              </a:ext>
            </a:extLst>
          </p:cNvPr>
          <p:cNvSpPr txBox="1"/>
          <p:nvPr/>
        </p:nvSpPr>
        <p:spPr>
          <a:xfrm>
            <a:off x="433632" y="169683"/>
            <a:ext cx="11120487" cy="584775"/>
          </a:xfrm>
          <a:prstGeom prst="rect">
            <a:avLst/>
          </a:prstGeom>
          <a:noFill/>
        </p:spPr>
        <p:txBody>
          <a:bodyPr wrap="square" rtlCol="0">
            <a:spAutoFit/>
          </a:bodyPr>
          <a:lstStyle/>
          <a:p>
            <a:pPr algn="ctr"/>
            <a:r>
              <a:rPr lang="en-IN" sz="3200" dirty="0">
                <a:solidFill>
                  <a:srgbClr val="FFFF00"/>
                </a:solidFill>
              </a:rPr>
              <a:t>CIRCUIT DIAGRAM OF PROPOSED SYSTEM</a:t>
            </a:r>
          </a:p>
        </p:txBody>
      </p:sp>
      <p:sp>
        <p:nvSpPr>
          <p:cNvPr id="5" name="TextBox 4">
            <a:extLst>
              <a:ext uri="{FF2B5EF4-FFF2-40B4-BE49-F238E27FC236}">
                <a16:creationId xmlns:a16="http://schemas.microsoft.com/office/drawing/2014/main" id="{78031572-28E1-0C9A-5589-EDB4C6469051}"/>
              </a:ext>
            </a:extLst>
          </p:cNvPr>
          <p:cNvSpPr txBox="1"/>
          <p:nvPr/>
        </p:nvSpPr>
        <p:spPr>
          <a:xfrm>
            <a:off x="593889" y="5326111"/>
            <a:ext cx="10539167" cy="646331"/>
          </a:xfrm>
          <a:prstGeom prst="rect">
            <a:avLst/>
          </a:prstGeom>
          <a:noFill/>
        </p:spPr>
        <p:txBody>
          <a:bodyPr wrap="square" rtlCol="0">
            <a:spAutoFit/>
          </a:bodyPr>
          <a:lstStyle/>
          <a:p>
            <a:pPr algn="ctr"/>
            <a:r>
              <a:rPr lang="en-IN" dirty="0"/>
              <a:t>PWM GIVEN TO BOTH INTERLEAVED BOOST CONVERTER AND PHASE SHIFT FULL BRIDGE CONVERTER BY CLOSED LOOP CONTROL LOGIC</a:t>
            </a:r>
          </a:p>
        </p:txBody>
      </p:sp>
      <p:pic>
        <p:nvPicPr>
          <p:cNvPr id="12" name="Picture 11">
            <a:extLst>
              <a:ext uri="{FF2B5EF4-FFF2-40B4-BE49-F238E27FC236}">
                <a16:creationId xmlns:a16="http://schemas.microsoft.com/office/drawing/2014/main" id="{17F8E411-DCBA-6C34-A29B-490516C95245}"/>
              </a:ext>
            </a:extLst>
          </p:cNvPr>
          <p:cNvPicPr>
            <a:picLocks noChangeAspect="1"/>
          </p:cNvPicPr>
          <p:nvPr/>
        </p:nvPicPr>
        <p:blipFill>
          <a:blip r:embed="rId2"/>
          <a:stretch>
            <a:fillRect/>
          </a:stretch>
        </p:blipFill>
        <p:spPr>
          <a:xfrm>
            <a:off x="315423" y="909638"/>
            <a:ext cx="11561153" cy="4261293"/>
          </a:xfrm>
          <a:prstGeom prst="rect">
            <a:avLst/>
          </a:prstGeom>
        </p:spPr>
      </p:pic>
    </p:spTree>
    <p:extLst>
      <p:ext uri="{BB962C8B-B14F-4D97-AF65-F5344CB8AC3E}">
        <p14:creationId xmlns:p14="http://schemas.microsoft.com/office/powerpoint/2010/main" val="363449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292A73-5213-CA69-8ECB-94ECA9855E2D}"/>
              </a:ext>
            </a:extLst>
          </p:cNvPr>
          <p:cNvSpPr txBox="1"/>
          <p:nvPr/>
        </p:nvSpPr>
        <p:spPr>
          <a:xfrm>
            <a:off x="782424" y="115069"/>
            <a:ext cx="10242642" cy="461665"/>
          </a:xfrm>
          <a:prstGeom prst="rect">
            <a:avLst/>
          </a:prstGeom>
          <a:noFill/>
        </p:spPr>
        <p:txBody>
          <a:bodyPr wrap="square" rtlCol="0">
            <a:spAutoFit/>
          </a:bodyPr>
          <a:lstStyle/>
          <a:p>
            <a:r>
              <a:rPr lang="en-IN" sz="2400" dirty="0">
                <a:solidFill>
                  <a:srgbClr val="FFFF00"/>
                </a:solidFill>
              </a:rPr>
              <a:t>INTERLEAVED BOOST POWER FACTOR CORRECTION TOPOLOGY</a:t>
            </a:r>
          </a:p>
        </p:txBody>
      </p:sp>
      <p:sp>
        <p:nvSpPr>
          <p:cNvPr id="6" name="TextBox 5">
            <a:extLst>
              <a:ext uri="{FF2B5EF4-FFF2-40B4-BE49-F238E27FC236}">
                <a16:creationId xmlns:a16="http://schemas.microsoft.com/office/drawing/2014/main" id="{051F438A-710D-56FB-0B90-AA3CC3E3E562}"/>
              </a:ext>
            </a:extLst>
          </p:cNvPr>
          <p:cNvSpPr txBox="1"/>
          <p:nvPr/>
        </p:nvSpPr>
        <p:spPr>
          <a:xfrm>
            <a:off x="212034" y="3880609"/>
            <a:ext cx="11767931" cy="2862322"/>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t>In the Interleaved Boost power factor correction topology 2 boost converters are connected in  parallel operating 180 degree out of phase.</a:t>
            </a:r>
          </a:p>
          <a:p>
            <a:pPr marL="285750" indent="-285750" algn="just">
              <a:buFont typeface="Wingdings" panose="05000000000000000000" pitchFamily="2" charset="2"/>
              <a:buChar char="§"/>
            </a:pPr>
            <a:r>
              <a:rPr lang="en-IN" dirty="0"/>
              <a:t>The input current is sum of the inductor currents which are in Parallel</a:t>
            </a:r>
          </a:p>
          <a:p>
            <a:pPr marL="285750" indent="-285750" algn="just">
              <a:buFont typeface="Wingdings" panose="05000000000000000000" pitchFamily="2" charset="2"/>
              <a:buChar char="§"/>
            </a:pPr>
            <a:r>
              <a:rPr lang="en-IN" dirty="0"/>
              <a:t>The Boost Switching motion tends to cancel out the out of phase ripple currents of the </a:t>
            </a:r>
            <a:r>
              <a:rPr lang="en-IN" dirty="0" err="1"/>
              <a:t>inductors,reducing</a:t>
            </a:r>
            <a:r>
              <a:rPr lang="en-IN" dirty="0"/>
              <a:t> the input ripple current</a:t>
            </a:r>
          </a:p>
          <a:p>
            <a:pPr marL="285750" indent="-285750" algn="just">
              <a:buFont typeface="Wingdings" panose="05000000000000000000" pitchFamily="2" charset="2"/>
              <a:buChar char="§"/>
            </a:pPr>
            <a:r>
              <a:rPr lang="en-IN" dirty="0"/>
              <a:t>Paralleled Semiconductor switches are a benefit of the interleaved boost converter</a:t>
            </a:r>
          </a:p>
          <a:p>
            <a:pPr marL="285750" indent="-285750" algn="just">
              <a:buFont typeface="Wingdings" panose="05000000000000000000" pitchFamily="2" charset="2"/>
              <a:buChar char="§"/>
            </a:pPr>
            <a:r>
              <a:rPr lang="en-IN" dirty="0"/>
              <a:t>The Switching Frequency becomes two times because switches operated in 180 degree out of phase result in lower input current ripple, reducing the need for input EMI Filter.</a:t>
            </a:r>
          </a:p>
          <a:p>
            <a:pPr marL="285750" indent="-285750" algn="just">
              <a:buFont typeface="Wingdings" panose="05000000000000000000" pitchFamily="2" charset="2"/>
              <a:buChar char="§"/>
            </a:pPr>
            <a:r>
              <a:rPr lang="en-IN" dirty="0"/>
              <a:t>Output capacitor stress is decreased by the suppression of output voltage ripple. This Topology can handle more power than conventional Boost Converter</a:t>
            </a:r>
          </a:p>
        </p:txBody>
      </p:sp>
      <p:sp>
        <p:nvSpPr>
          <p:cNvPr id="2" name="TextBox 1">
            <a:extLst>
              <a:ext uri="{FF2B5EF4-FFF2-40B4-BE49-F238E27FC236}">
                <a16:creationId xmlns:a16="http://schemas.microsoft.com/office/drawing/2014/main" id="{B8545E42-DC4A-4519-83E3-3E285DE3BB49}"/>
              </a:ext>
            </a:extLst>
          </p:cNvPr>
          <p:cNvSpPr txBox="1"/>
          <p:nvPr/>
        </p:nvSpPr>
        <p:spPr>
          <a:xfrm>
            <a:off x="4336331" y="3286953"/>
            <a:ext cx="2828041" cy="369332"/>
          </a:xfrm>
          <a:prstGeom prst="rect">
            <a:avLst/>
          </a:prstGeom>
          <a:noFill/>
        </p:spPr>
        <p:txBody>
          <a:bodyPr wrap="square" rtlCol="0">
            <a:spAutoFit/>
          </a:bodyPr>
          <a:lstStyle/>
          <a:p>
            <a:r>
              <a:rPr lang="en-IN" dirty="0"/>
              <a:t>Fig 5 : Circuit Diagram</a:t>
            </a:r>
          </a:p>
        </p:txBody>
      </p:sp>
      <p:pic>
        <p:nvPicPr>
          <p:cNvPr id="7" name="Picture 6">
            <a:extLst>
              <a:ext uri="{FF2B5EF4-FFF2-40B4-BE49-F238E27FC236}">
                <a16:creationId xmlns:a16="http://schemas.microsoft.com/office/drawing/2014/main" id="{CD863E87-149F-E3D9-6510-39028237D305}"/>
              </a:ext>
            </a:extLst>
          </p:cNvPr>
          <p:cNvPicPr>
            <a:picLocks noChangeAspect="1"/>
          </p:cNvPicPr>
          <p:nvPr/>
        </p:nvPicPr>
        <p:blipFill>
          <a:blip r:embed="rId2"/>
          <a:stretch>
            <a:fillRect/>
          </a:stretch>
        </p:blipFill>
        <p:spPr>
          <a:xfrm>
            <a:off x="3096705" y="801058"/>
            <a:ext cx="5802198" cy="2281896"/>
          </a:xfrm>
          <a:prstGeom prst="rect">
            <a:avLst/>
          </a:prstGeom>
        </p:spPr>
      </p:pic>
    </p:spTree>
    <p:extLst>
      <p:ext uri="{BB962C8B-B14F-4D97-AF65-F5344CB8AC3E}">
        <p14:creationId xmlns:p14="http://schemas.microsoft.com/office/powerpoint/2010/main" val="224802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B2CB5-9651-82B5-09DB-6DC3A643A36E}"/>
              </a:ext>
            </a:extLst>
          </p:cNvPr>
          <p:cNvSpPr txBox="1"/>
          <p:nvPr/>
        </p:nvSpPr>
        <p:spPr>
          <a:xfrm>
            <a:off x="339364" y="226243"/>
            <a:ext cx="11643673" cy="400110"/>
          </a:xfrm>
          <a:prstGeom prst="rect">
            <a:avLst/>
          </a:prstGeom>
          <a:noFill/>
        </p:spPr>
        <p:txBody>
          <a:bodyPr wrap="square" rtlCol="0">
            <a:spAutoFit/>
          </a:bodyPr>
          <a:lstStyle/>
          <a:p>
            <a:pPr algn="ctr"/>
            <a:r>
              <a:rPr lang="en-IN" sz="2000" b="1" u="sng" dirty="0">
                <a:solidFill>
                  <a:srgbClr val="FFFF00"/>
                </a:solidFill>
              </a:rPr>
              <a:t>INTERLEAVED BOOST CONVERTER DESIGN ANALYSIS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32AC61-6E97-9CDC-8120-5B512D305B5A}"/>
                  </a:ext>
                </a:extLst>
              </p:cNvPr>
              <p:cNvSpPr txBox="1"/>
              <p:nvPr/>
            </p:nvSpPr>
            <p:spPr>
              <a:xfrm>
                <a:off x="208961" y="812391"/>
                <a:ext cx="11774077" cy="2353016"/>
              </a:xfrm>
              <a:prstGeom prst="rect">
                <a:avLst/>
              </a:prstGeom>
              <a:noFill/>
            </p:spPr>
            <p:txBody>
              <a:bodyPr wrap="square" rtlCol="0">
                <a:spAutoFit/>
              </a:bodyPr>
              <a:lstStyle/>
              <a:p>
                <a:pPr>
                  <a:lnSpc>
                    <a:spcPct val="107000"/>
                  </a:lnSpc>
                  <a:spcAft>
                    <a:spcPts val="800"/>
                  </a:spcAft>
                </a:pPr>
                <a:r>
                  <a:rPr lang="en-IN" sz="2200" kern="100" dirty="0">
                    <a:effectLst/>
                    <a:latin typeface="Calibri" panose="020F0502020204030204" pitchFamily="34" charset="0"/>
                    <a:ea typeface="Times New Roman" panose="02020603050405020304" pitchFamily="18" charset="0"/>
                    <a:cs typeface="Gautami" panose="020B0502040204020203" pitchFamily="34" charset="0"/>
                  </a:rPr>
                  <a:t>Power Output  from Converter (</a:t>
                </a:r>
                <a14:m>
                  <m:oMath xmlns:m="http://schemas.openxmlformats.org/officeDocument/2006/math">
                    <m:sSub>
                      <m:sSubPr>
                        <m:ctrlPr>
                          <a:rPr lang="en-IN" sz="22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200" i="1" kern="100">
                            <a:effectLst/>
                            <a:latin typeface="Cambria Math" panose="02040503050406030204" pitchFamily="18" charset="0"/>
                            <a:ea typeface="Calibri" panose="020F0502020204030204" pitchFamily="34" charset="0"/>
                            <a:cs typeface="Gautami" panose="020B0502040204020203" pitchFamily="34" charset="0"/>
                          </a:rPr>
                          <m:t>𝑃</m:t>
                        </m:r>
                      </m:e>
                      <m:sub>
                        <m:r>
                          <a:rPr lang="en-IN" sz="2200" i="1" kern="100">
                            <a:effectLst/>
                            <a:latin typeface="Cambria Math" panose="02040503050406030204" pitchFamily="18" charset="0"/>
                            <a:ea typeface="Calibri" panose="020F0502020204030204" pitchFamily="34" charset="0"/>
                            <a:cs typeface="Gautami" panose="020B0502040204020203" pitchFamily="34" charset="0"/>
                          </a:rPr>
                          <m:t>𝑜𝑢𝑡</m:t>
                        </m:r>
                        <m:r>
                          <a:rPr lang="en-IN" sz="2200" i="1" kern="100">
                            <a:effectLst/>
                            <a:latin typeface="Cambria Math" panose="02040503050406030204" pitchFamily="18" charset="0"/>
                            <a:ea typeface="Calibri" panose="020F0502020204030204" pitchFamily="34" charset="0"/>
                            <a:cs typeface="Gautami" panose="020B0502040204020203" pitchFamily="34" charset="0"/>
                          </a:rPr>
                          <m:t> </m:t>
                        </m:r>
                      </m:sub>
                    </m:sSub>
                    <m:r>
                      <a:rPr lang="en-IN" sz="2200" i="1" kern="100">
                        <a:effectLst/>
                        <a:latin typeface="Cambria Math" panose="02040503050406030204" pitchFamily="18" charset="0"/>
                        <a:ea typeface="Calibri" panose="020F0502020204030204" pitchFamily="34" charset="0"/>
                        <a:cs typeface="Gautami" panose="020B0502040204020203" pitchFamily="34" charset="0"/>
                      </a:rPr>
                      <m:t>)</m:t>
                    </m:r>
                  </m:oMath>
                </a14:m>
                <a:r>
                  <a:rPr lang="en-IN" sz="2200" kern="100" dirty="0">
                    <a:effectLst/>
                    <a:latin typeface="Calibri" panose="020F0502020204030204" pitchFamily="34" charset="0"/>
                    <a:ea typeface="Times New Roman" panose="02020603050405020304" pitchFamily="18" charset="0"/>
                    <a:cs typeface="Gautami" panose="020B0502040204020203" pitchFamily="34" charset="0"/>
                  </a:rPr>
                  <a:t> =  2000W</a:t>
                </a:r>
                <a:endParaRPr lang="en-IN" sz="22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2200" kern="100" dirty="0">
                    <a:effectLst/>
                    <a:latin typeface="Calibri" panose="020F0502020204030204" pitchFamily="34" charset="0"/>
                    <a:ea typeface="Times New Roman" panose="02020603050405020304" pitchFamily="18" charset="0"/>
                    <a:cs typeface="Gautami" panose="020B0502040204020203" pitchFamily="34" charset="0"/>
                  </a:rPr>
                  <a:t>Output Voltage from Converter ( </a:t>
                </a:r>
                <a14:m>
                  <m:oMath xmlns:m="http://schemas.openxmlformats.org/officeDocument/2006/math">
                    <m:sSub>
                      <m:sSubPr>
                        <m:ctrlPr>
                          <a:rPr lang="en-IN" sz="22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2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2200" i="1" kern="100">
                            <a:effectLst/>
                            <a:latin typeface="Cambria Math" panose="02040503050406030204" pitchFamily="18" charset="0"/>
                            <a:ea typeface="Calibri" panose="020F0502020204030204" pitchFamily="34" charset="0"/>
                            <a:cs typeface="Gautami" panose="020B0502040204020203" pitchFamily="34" charset="0"/>
                          </a:rPr>
                          <m:t>𝑜𝑢𝑡</m:t>
                        </m:r>
                        <m:r>
                          <a:rPr lang="en-IN" sz="2200" i="1" kern="100">
                            <a:effectLst/>
                            <a:latin typeface="Cambria Math" panose="02040503050406030204" pitchFamily="18" charset="0"/>
                            <a:ea typeface="Calibri" panose="020F0502020204030204" pitchFamily="34" charset="0"/>
                            <a:cs typeface="Gautami" panose="020B0502040204020203" pitchFamily="34" charset="0"/>
                          </a:rPr>
                          <m:t> </m:t>
                        </m:r>
                      </m:sub>
                    </m:sSub>
                    <m:r>
                      <a:rPr lang="en-IN" sz="2200" i="1" kern="100">
                        <a:effectLst/>
                        <a:latin typeface="Cambria Math" panose="02040503050406030204" pitchFamily="18" charset="0"/>
                        <a:ea typeface="Calibri" panose="020F0502020204030204" pitchFamily="34" charset="0"/>
                        <a:cs typeface="Gautami" panose="020B0502040204020203" pitchFamily="34" charset="0"/>
                      </a:rPr>
                      <m:t>)</m:t>
                    </m:r>
                  </m:oMath>
                </a14:m>
                <a:r>
                  <a:rPr lang="en-IN" sz="2200" kern="100" dirty="0">
                    <a:effectLst/>
                    <a:latin typeface="Calibri" panose="020F0502020204030204" pitchFamily="34" charset="0"/>
                    <a:ea typeface="Times New Roman" panose="02020603050405020304" pitchFamily="18" charset="0"/>
                    <a:cs typeface="Gautami" panose="020B0502040204020203" pitchFamily="34" charset="0"/>
                  </a:rPr>
                  <a:t> =  400 V</a:t>
                </a:r>
                <a:endParaRPr lang="en-IN" sz="2200" kern="100" dirty="0">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2200" kern="100" dirty="0">
                    <a:effectLst/>
                    <a:latin typeface="Calibri" panose="020F0502020204030204" pitchFamily="34" charset="0"/>
                    <a:ea typeface="Times New Roman" panose="02020603050405020304" pitchFamily="18" charset="0"/>
                    <a:cs typeface="Gautami" panose="020B0502040204020203" pitchFamily="34" charset="0"/>
                  </a:rPr>
                  <a:t>Inductor Current Ripple Percentage  (</a:t>
                </a:r>
                <a14:m>
                  <m:oMath xmlns:m="http://schemas.openxmlformats.org/officeDocument/2006/math">
                    <m:sSub>
                      <m:sSubPr>
                        <m:ctrlPr>
                          <a:rPr lang="en-IN" sz="22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200" i="1" kern="100">
                            <a:effectLst/>
                            <a:latin typeface="Cambria Math" panose="02040503050406030204" pitchFamily="18" charset="0"/>
                            <a:ea typeface="Calibri" panose="020F0502020204030204" pitchFamily="34" charset="0"/>
                            <a:cs typeface="Gautami" panose="020B0502040204020203" pitchFamily="34" charset="0"/>
                          </a:rPr>
                          <m:t> </m:t>
                        </m:r>
                        <m:r>
                          <a:rPr lang="en-IN" sz="2200" i="1" kern="100">
                            <a:effectLst/>
                            <a:latin typeface="Cambria Math" panose="02040503050406030204" pitchFamily="18" charset="0"/>
                            <a:ea typeface="Calibri" panose="020F0502020204030204" pitchFamily="34" charset="0"/>
                            <a:cs typeface="Gautami" panose="020B0502040204020203" pitchFamily="34" charset="0"/>
                          </a:rPr>
                          <m:t>𝐼</m:t>
                        </m:r>
                      </m:e>
                      <m:sub>
                        <m:r>
                          <a:rPr lang="en-IN" sz="2200" i="1" kern="100">
                            <a:effectLst/>
                            <a:latin typeface="Cambria Math" panose="02040503050406030204" pitchFamily="18" charset="0"/>
                            <a:ea typeface="Calibri" panose="020F0502020204030204" pitchFamily="34" charset="0"/>
                            <a:cs typeface="Gautami" panose="020B0502040204020203" pitchFamily="34" charset="0"/>
                          </a:rPr>
                          <m:t>𝐿𝑟𝑖𝑝𝑝𝑙𝑒</m:t>
                        </m:r>
                        <m:r>
                          <a:rPr lang="en-IN" sz="2200" i="1" kern="100">
                            <a:effectLst/>
                            <a:latin typeface="Cambria Math" panose="02040503050406030204" pitchFamily="18" charset="0"/>
                            <a:ea typeface="Calibri" panose="020F0502020204030204" pitchFamily="34" charset="0"/>
                            <a:cs typeface="Gautami" panose="020B0502040204020203" pitchFamily="34" charset="0"/>
                          </a:rPr>
                          <m:t>%</m:t>
                        </m:r>
                      </m:sub>
                    </m:sSub>
                    <m:r>
                      <a:rPr lang="en-IN" sz="2200" i="1" kern="100">
                        <a:effectLst/>
                        <a:latin typeface="Cambria Math" panose="02040503050406030204" pitchFamily="18" charset="0"/>
                        <a:ea typeface="Calibri" panose="020F0502020204030204" pitchFamily="34" charset="0"/>
                        <a:cs typeface="Gautami" panose="020B0502040204020203" pitchFamily="34" charset="0"/>
                      </a:rPr>
                      <m:t> )</m:t>
                    </m:r>
                  </m:oMath>
                </a14:m>
                <a:r>
                  <a:rPr lang="en-IN" sz="2200" kern="100" dirty="0">
                    <a:effectLst/>
                    <a:latin typeface="Calibri" panose="020F0502020204030204" pitchFamily="34" charset="0"/>
                    <a:ea typeface="Times New Roman" panose="02020603050405020304" pitchFamily="18" charset="0"/>
                    <a:cs typeface="Gautami" panose="020B0502040204020203" pitchFamily="34" charset="0"/>
                  </a:rPr>
                  <a:t> = 40%</a:t>
                </a:r>
                <a:endParaRPr lang="en-IN" sz="22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2200" kern="100" dirty="0">
                    <a:effectLst/>
                    <a:latin typeface="Calibri" panose="020F0502020204030204" pitchFamily="34" charset="0"/>
                    <a:ea typeface="Times New Roman" panose="02020603050405020304" pitchFamily="18" charset="0"/>
                    <a:cs typeface="Gautami" panose="020B0502040204020203" pitchFamily="34" charset="0"/>
                  </a:rPr>
                  <a:t>Capacitor Voltage  Ripple Percentage ( </a:t>
                </a:r>
                <a14:m>
                  <m:oMath xmlns:m="http://schemas.openxmlformats.org/officeDocument/2006/math">
                    <m:sSub>
                      <m:sSubPr>
                        <m:ctrlPr>
                          <a:rPr lang="en-IN" sz="22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2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2200" i="1" kern="100">
                            <a:effectLst/>
                            <a:latin typeface="Cambria Math" panose="02040503050406030204" pitchFamily="18" charset="0"/>
                            <a:ea typeface="Times New Roman" panose="02020603050405020304" pitchFamily="18" charset="0"/>
                            <a:cs typeface="Gautami" panose="020B0502040204020203" pitchFamily="34" charset="0"/>
                          </a:rPr>
                          <m:t>𝐶𝑟𝑖𝑝𝑝𝑙𝑒</m:t>
                        </m:r>
                        <m:r>
                          <a:rPr lang="en-IN" sz="2200" i="1" kern="100">
                            <a:effectLst/>
                            <a:latin typeface="Cambria Math" panose="02040503050406030204" pitchFamily="18" charset="0"/>
                            <a:ea typeface="Times New Roman" panose="02020603050405020304" pitchFamily="18" charset="0"/>
                            <a:cs typeface="Gautami" panose="020B0502040204020203" pitchFamily="34" charset="0"/>
                          </a:rPr>
                          <m:t>%   </m:t>
                        </m:r>
                      </m:sub>
                    </m:sSub>
                    <m:r>
                      <a:rPr lang="en-IN" sz="2200" i="1" kern="100">
                        <a:effectLst/>
                        <a:latin typeface="Cambria Math" panose="02040503050406030204" pitchFamily="18" charset="0"/>
                        <a:ea typeface="Times New Roman" panose="02020603050405020304" pitchFamily="18" charset="0"/>
                        <a:cs typeface="Gautami" panose="020B0502040204020203" pitchFamily="34" charset="0"/>
                      </a:rPr>
                      <m:t>)</m:t>
                    </m:r>
                  </m:oMath>
                </a14:m>
                <a:r>
                  <a:rPr lang="en-IN" sz="2200" kern="100" dirty="0">
                    <a:effectLst/>
                    <a:latin typeface="Calibri" panose="020F0502020204030204" pitchFamily="34" charset="0"/>
                    <a:ea typeface="Times New Roman" panose="02020603050405020304" pitchFamily="18" charset="0"/>
                    <a:cs typeface="Gautami" panose="020B0502040204020203" pitchFamily="34" charset="0"/>
                  </a:rPr>
                  <a:t>= 1%</a:t>
                </a:r>
                <a:endParaRPr lang="en-IN" sz="22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2200" kern="100" dirty="0">
                    <a:effectLst/>
                    <a:latin typeface="Calibri" panose="020F0502020204030204" pitchFamily="34" charset="0"/>
                    <a:ea typeface="Times New Roman" panose="02020603050405020304" pitchFamily="18" charset="0"/>
                    <a:cs typeface="Gautami" panose="020B0502040204020203" pitchFamily="34" charset="0"/>
                  </a:rPr>
                  <a:t>Switching Frequency of the Converter ( </a:t>
                </a:r>
                <a14:m>
                  <m:oMath xmlns:m="http://schemas.openxmlformats.org/officeDocument/2006/math">
                    <m:sSub>
                      <m:sSubPr>
                        <m:ctrlPr>
                          <a:rPr lang="en-IN" sz="22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200" i="1" kern="100">
                            <a:effectLst/>
                            <a:latin typeface="Cambria Math" panose="02040503050406030204" pitchFamily="18" charset="0"/>
                            <a:ea typeface="Times New Roman" panose="02020603050405020304" pitchFamily="18" charset="0"/>
                            <a:cs typeface="Gautami" panose="020B0502040204020203" pitchFamily="34" charset="0"/>
                          </a:rPr>
                          <m:t>𝑓</m:t>
                        </m:r>
                      </m:e>
                      <m:sub>
                        <m:r>
                          <a:rPr lang="en-IN" sz="2200" i="1" kern="100">
                            <a:effectLst/>
                            <a:latin typeface="Cambria Math" panose="02040503050406030204" pitchFamily="18" charset="0"/>
                            <a:ea typeface="Times New Roman" panose="02020603050405020304" pitchFamily="18" charset="0"/>
                            <a:cs typeface="Gautami" panose="020B0502040204020203" pitchFamily="34" charset="0"/>
                          </a:rPr>
                          <m:t>𝑠𝑤</m:t>
                        </m:r>
                      </m:sub>
                    </m:sSub>
                  </m:oMath>
                </a14:m>
                <a:r>
                  <a:rPr lang="en-IN" sz="2200" kern="100" dirty="0">
                    <a:effectLst/>
                    <a:latin typeface="Calibri" panose="020F0502020204030204" pitchFamily="34" charset="0"/>
                    <a:ea typeface="Times New Roman" panose="02020603050405020304" pitchFamily="18" charset="0"/>
                    <a:cs typeface="Gautami" panose="020B0502040204020203" pitchFamily="34" charset="0"/>
                  </a:rPr>
                  <a:t> ) = 5000 Hz</a:t>
                </a:r>
              </a:p>
            </p:txBody>
          </p:sp>
        </mc:Choice>
        <mc:Fallback xmlns="">
          <p:sp>
            <p:nvSpPr>
              <p:cNvPr id="3" name="TextBox 2">
                <a:extLst>
                  <a:ext uri="{FF2B5EF4-FFF2-40B4-BE49-F238E27FC236}">
                    <a16:creationId xmlns:a16="http://schemas.microsoft.com/office/drawing/2014/main" id="{B332AC61-6E97-9CDC-8120-5B512D305B5A}"/>
                  </a:ext>
                </a:extLst>
              </p:cNvPr>
              <p:cNvSpPr txBox="1">
                <a:spLocks noRot="1" noChangeAspect="1" noMove="1" noResize="1" noEditPoints="1" noAdjustHandles="1" noChangeArrowheads="1" noChangeShapeType="1" noTextEdit="1"/>
              </p:cNvSpPr>
              <p:nvPr/>
            </p:nvSpPr>
            <p:spPr>
              <a:xfrm>
                <a:off x="208961" y="812391"/>
                <a:ext cx="11774077" cy="2353016"/>
              </a:xfrm>
              <a:prstGeom prst="rect">
                <a:avLst/>
              </a:prstGeom>
              <a:blipFill>
                <a:blip r:embed="rId2"/>
                <a:stretch>
                  <a:fillRect l="-673" t="-1295" b="-44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2F2BBF-C4B7-5D8B-1B6C-C9A65D32A438}"/>
                  </a:ext>
                </a:extLst>
              </p:cNvPr>
              <p:cNvSpPr txBox="1"/>
              <p:nvPr/>
            </p:nvSpPr>
            <p:spPr>
              <a:xfrm>
                <a:off x="414779" y="3464351"/>
                <a:ext cx="6051222" cy="2867323"/>
              </a:xfrm>
              <a:prstGeom prst="rect">
                <a:avLst/>
              </a:prstGeom>
              <a:noFill/>
            </p:spPr>
            <p:txBody>
              <a:bodyPr wrap="square" rtlCol="0">
                <a:spAutoFit/>
              </a:bodyPr>
              <a:lstStyle/>
              <a:p>
                <a:pPr algn="ctr">
                  <a:lnSpc>
                    <a:spcPct val="107000"/>
                  </a:lnSpc>
                  <a:spcAft>
                    <a:spcPts val="800"/>
                  </a:spcAft>
                </a:pPr>
                <a14:m>
                  <m:oMath xmlns:m="http://schemas.openxmlformats.org/officeDocument/2006/math">
                    <m:sSub>
                      <m:sSubPr>
                        <m:ctrlPr>
                          <a:rPr lang="en-IN" sz="2000" i="1" kern="100" smtClean="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𝐼</m:t>
                        </m:r>
                      </m:e>
                      <m: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𝑜𝑢𝑡</m:t>
                        </m:r>
                      </m:sub>
                    </m:s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𝑃</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𝑜𝑢𝑡</m:t>
                            </m:r>
                            <m:r>
                              <a:rPr lang="en-IN" sz="2000" i="1" kern="100">
                                <a:effectLst/>
                                <a:latin typeface="Cambria Math" panose="02040503050406030204" pitchFamily="18" charset="0"/>
                                <a:ea typeface="Calibri" panose="020F0502020204030204" pitchFamily="34" charset="0"/>
                                <a:cs typeface="Gautami" panose="020B0502040204020203" pitchFamily="34" charset="0"/>
                              </a:rPr>
                              <m:t> </m:t>
                            </m:r>
                          </m:sub>
                        </m:sSub>
                      </m:num>
                      <m:den>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𝑜𝑢𝑡</m:t>
                            </m:r>
                          </m:sub>
                        </m:sSub>
                      </m:den>
                    </m:f>
                  </m:oMath>
                </a14:m>
                <a:r>
                  <a:rPr lang="en-IN" sz="2000" kern="100" dirty="0">
                    <a:effectLst/>
                    <a:latin typeface="Calibri" panose="020F0502020204030204" pitchFamily="34" charset="0"/>
                    <a:ea typeface="Times New Roman" panose="02020603050405020304" pitchFamily="18" charset="0"/>
                    <a:cs typeface="Gautami" panose="020B0502040204020203" pitchFamily="34" charset="0"/>
                  </a:rPr>
                  <a:t> =</a:t>
                </a:r>
                <a14:m>
                  <m:oMath xmlns:m="http://schemas.openxmlformats.org/officeDocument/2006/math">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 </m:t>
                    </m:r>
                    <m:f>
                      <m:f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2000</m:t>
                        </m:r>
                      </m:num>
                      <m:den>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400</m:t>
                        </m:r>
                      </m:den>
                    </m:f>
                  </m:oMath>
                </a14:m>
                <a:r>
                  <a:rPr lang="en-IN" sz="2000" kern="100" dirty="0">
                    <a:effectLst/>
                    <a:latin typeface="Calibri" panose="020F0502020204030204" pitchFamily="34" charset="0"/>
                    <a:ea typeface="Times New Roman" panose="02020603050405020304" pitchFamily="18" charset="0"/>
                    <a:cs typeface="Gautami" panose="020B0502040204020203" pitchFamily="34" charset="0"/>
                  </a:rPr>
                  <a:t> = 5A</a:t>
                </a: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𝐼</m:t>
                          </m:r>
                        </m:e>
                        <m: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𝑟𝑖𝑝𝑝𝑙𝑒</m:t>
                          </m:r>
                        </m:sub>
                      </m:s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40</m:t>
                          </m:r>
                        </m:num>
                        <m:den>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100</m:t>
                          </m:r>
                        </m:den>
                      </m:f>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∗5=2</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𝐴</m:t>
                      </m:r>
                    </m:oMath>
                  </m:oMathPara>
                </a14:m>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ctr">
                  <a:lnSpc>
                    <a:spcPct val="107000"/>
                  </a:lnSpc>
                  <a:spcAft>
                    <a:spcPts val="800"/>
                  </a:spcAft>
                </a:pPr>
                <a14:m>
                  <m:oMath xmlns:m="http://schemas.openxmlformats.org/officeDocument/2006/math">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𝐷</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fPr>
                      <m:num>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𝑂</m:t>
                            </m:r>
                          </m:sub>
                        </m:sSub>
                        <m:r>
                          <a:rPr lang="en-IN" sz="2000" i="1" kern="100">
                            <a:effectLst/>
                            <a:latin typeface="Cambria Math" panose="02040503050406030204" pitchFamily="18" charset="0"/>
                            <a:ea typeface="Calibri" panose="020F0502020204030204" pitchFamily="34" charset="0"/>
                            <a:cs typeface="Gautami" panose="020B0502040204020203" pitchFamily="34" charset="0"/>
                          </a:rPr>
                          <m:t>−</m:t>
                        </m:r>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𝐼𝑁𝑚𝑖𝑛</m:t>
                            </m:r>
                          </m:sub>
                        </m:sSub>
                      </m:num>
                      <m:den>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𝑂</m:t>
                            </m:r>
                          </m:sub>
                        </m:sSub>
                      </m:den>
                    </m:f>
                  </m:oMath>
                </a14:m>
                <a:r>
                  <a:rPr lang="en-IN" sz="2000" kern="100" dirty="0">
                    <a:effectLst/>
                    <a:latin typeface="Calibri" panose="020F0502020204030204" pitchFamily="34" charset="0"/>
                    <a:ea typeface="Times New Roman" panose="02020603050405020304" pitchFamily="18" charset="0"/>
                    <a:cs typeface="Gautami" panose="020B0502040204020203" pitchFamily="34" charset="0"/>
                  </a:rPr>
                  <a:t> </a:t>
                </a:r>
                <a14:m>
                  <m:oMath xmlns:m="http://schemas.openxmlformats.org/officeDocument/2006/math">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400−</m:t>
                        </m:r>
                        <m:rad>
                          <m:radPr>
                            <m:degHide m:val="on"/>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radPr>
                          <m:deg/>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2</m:t>
                            </m:r>
                          </m:e>
                        </m:rad>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∗200</m:t>
                        </m:r>
                      </m:num>
                      <m:den>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400</m:t>
                        </m:r>
                      </m:den>
                    </m:f>
                  </m:oMath>
                </a14:m>
                <a:r>
                  <a:rPr lang="en-IN" sz="2000" kern="100" dirty="0">
                    <a:effectLst/>
                    <a:latin typeface="Calibri" panose="020F0502020204030204" pitchFamily="34" charset="0"/>
                    <a:ea typeface="Times New Roman" panose="02020603050405020304" pitchFamily="18" charset="0"/>
                    <a:cs typeface="Gautami" panose="020B0502040204020203" pitchFamily="34" charset="0"/>
                  </a:rPr>
                  <a:t> = 0.29</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𝐿</m:t>
                          </m:r>
                        </m:e>
                        <m: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𝑚𝑖𝑛</m:t>
                          </m:r>
                        </m:sub>
                      </m:s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𝐼𝑁</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 </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𝑚𝑖𝑛</m:t>
                              </m:r>
                            </m:sub>
                          </m:s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sSub>
                            <m:sSub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𝐷</m:t>
                              </m:r>
                            </m:e>
                            <m: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𝑚𝑎𝑥</m:t>
                              </m:r>
                            </m:sub>
                          </m:sSub>
                        </m:num>
                        <m:den>
                          <m:sSub>
                            <m:sSub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𝑓</m:t>
                              </m:r>
                            </m:e>
                            <m: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𝑠𝑤</m:t>
                              </m:r>
                            </m:sub>
                          </m:s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sSub>
                            <m:sSub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𝐼</m:t>
                              </m:r>
                            </m:e>
                            <m:sub>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𝑟𝑖𝑝𝑝𝑙𝑒</m:t>
                              </m:r>
                            </m:sub>
                          </m:sSub>
                        </m:den>
                      </m:f>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2000∗0.29</m:t>
                          </m:r>
                        </m:num>
                        <m:den>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5000∗2</m:t>
                          </m:r>
                        </m:den>
                      </m:f>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=5.8</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𝑚𝐻</m:t>
                      </m:r>
                    </m:oMath>
                  </m:oMathPara>
                </a14:m>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4" name="TextBox 3">
                <a:extLst>
                  <a:ext uri="{FF2B5EF4-FFF2-40B4-BE49-F238E27FC236}">
                    <a16:creationId xmlns:a16="http://schemas.microsoft.com/office/drawing/2014/main" id="{962F2BBF-C4B7-5D8B-1B6C-C9A65D32A438}"/>
                  </a:ext>
                </a:extLst>
              </p:cNvPr>
              <p:cNvSpPr txBox="1">
                <a:spLocks noRot="1" noChangeAspect="1" noMove="1" noResize="1" noEditPoints="1" noAdjustHandles="1" noChangeArrowheads="1" noChangeShapeType="1" noTextEdit="1"/>
              </p:cNvSpPr>
              <p:nvPr/>
            </p:nvSpPr>
            <p:spPr>
              <a:xfrm>
                <a:off x="414779" y="3464351"/>
                <a:ext cx="6051222" cy="286732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9A3DF6-6F47-E8F5-7707-D31CE1D731BC}"/>
                  </a:ext>
                </a:extLst>
              </p:cNvPr>
              <p:cNvSpPr txBox="1"/>
              <p:nvPr/>
            </p:nvSpPr>
            <p:spPr>
              <a:xfrm>
                <a:off x="6663963" y="4020532"/>
                <a:ext cx="4920792" cy="1932837"/>
              </a:xfrm>
              <a:prstGeom prst="rect">
                <a:avLst/>
              </a:prstGeom>
              <a:noFill/>
            </p:spPr>
            <p:txBody>
              <a:bodyPr wrap="square" rtlCol="0">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kern="100" smtClean="0">
                          <a:effectLst/>
                          <a:latin typeface="Cambria Math" panose="02040503050406030204" pitchFamily="18" charset="0"/>
                          <a:ea typeface="Times New Roman" panose="02020603050405020304" pitchFamily="18" charset="0"/>
                          <a:cs typeface="Gautami" panose="020B0502040204020203" pitchFamily="34" charset="0"/>
                        </a:rPr>
                        <m:t>𝐶</m:t>
                      </m:r>
                      <m:r>
                        <a:rPr lang="en-IN" sz="2000" i="1" kern="100" smtClean="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fPr>
                        <m:num>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𝑃</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𝑜𝑢𝑡</m:t>
                              </m:r>
                            </m:sub>
                          </m:sSub>
                        </m:num>
                        <m:den>
                          <m:r>
                            <a:rPr lang="en-IN" sz="2000" i="1" kern="100">
                              <a:effectLst/>
                              <a:latin typeface="Cambria Math" panose="02040503050406030204" pitchFamily="18" charset="0"/>
                              <a:ea typeface="Calibri" panose="020F0502020204030204" pitchFamily="34" charset="0"/>
                              <a:cs typeface="Gautami" panose="020B0502040204020203" pitchFamily="34" charset="0"/>
                            </a:rPr>
                            <m:t>4∗</m:t>
                          </m:r>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𝑓</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𝑠𝑢𝑝𝑝𝑙𝑦</m:t>
                              </m:r>
                            </m:sub>
                          </m:sSub>
                          <m:r>
                            <a:rPr lang="en-IN" sz="2000" i="1" kern="100">
                              <a:effectLst/>
                              <a:latin typeface="Cambria Math" panose="02040503050406030204" pitchFamily="18" charset="0"/>
                              <a:ea typeface="Calibri" panose="020F0502020204030204" pitchFamily="34" charset="0"/>
                              <a:cs typeface="Gautami" panose="020B0502040204020203" pitchFamily="34" charset="0"/>
                            </a:rPr>
                            <m:t>∗</m:t>
                          </m:r>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𝐶</m:t>
                              </m:r>
                            </m:sub>
                          </m:sSub>
                          <m:r>
                            <a:rPr lang="en-IN" sz="2000" i="1" kern="100">
                              <a:effectLst/>
                              <a:latin typeface="Cambria Math" panose="02040503050406030204" pitchFamily="18" charset="0"/>
                              <a:ea typeface="Calibri" panose="020F0502020204030204" pitchFamily="34" charset="0"/>
                              <a:cs typeface="Gautami" panose="020B0502040204020203" pitchFamily="34" charset="0"/>
                            </a:rPr>
                            <m:t>∗∆</m:t>
                          </m:r>
                          <m:sSub>
                            <m:sSubPr>
                              <m:ctrlPr>
                                <a:rPr lang="en-IN" sz="20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20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2000" i="1" kern="100">
                                  <a:effectLst/>
                                  <a:latin typeface="Cambria Math" panose="02040503050406030204" pitchFamily="18" charset="0"/>
                                  <a:ea typeface="Calibri" panose="020F0502020204030204" pitchFamily="34" charset="0"/>
                                  <a:cs typeface="Gautami" panose="020B0502040204020203" pitchFamily="34" charset="0"/>
                                </a:rPr>
                                <m:t>𝐶</m:t>
                              </m:r>
                            </m:sub>
                          </m:sSub>
                        </m:den>
                      </m:f>
                    </m:oMath>
                  </m:oMathPara>
                </a14:m>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𝐶</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20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2000</m:t>
                          </m:r>
                        </m:num>
                        <m:den>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4∗</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𝜋</m:t>
                          </m:r>
                          <m:r>
                            <a:rPr lang="en-IN" sz="2000" i="1" kern="100">
                              <a:effectLst/>
                              <a:latin typeface="Cambria Math" panose="02040503050406030204" pitchFamily="18" charset="0"/>
                              <a:ea typeface="Times New Roman" panose="02020603050405020304" pitchFamily="18" charset="0"/>
                              <a:cs typeface="Gautami" panose="020B0502040204020203" pitchFamily="34" charset="0"/>
                            </a:rPr>
                            <m:t>∗50∗400∗4</m:t>
                          </m:r>
                        </m:den>
                      </m:f>
                    </m:oMath>
                  </m:oMathPara>
                </a14:m>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ctr"/>
                <a14:m>
                  <m:oMathPara xmlns:m="http://schemas.openxmlformats.org/officeDocument/2006/math">
                    <m:oMathParaPr>
                      <m:jc m:val="centerGroup"/>
                    </m:oMathParaPr>
                    <m:oMath xmlns:m="http://schemas.openxmlformats.org/officeDocument/2006/math">
                      <m:r>
                        <a:rPr lang="en-IN" sz="2000" i="1">
                          <a:effectLst/>
                          <a:latin typeface="Cambria Math" panose="02040503050406030204" pitchFamily="18" charset="0"/>
                          <a:ea typeface="Times New Roman" panose="02020603050405020304" pitchFamily="18" charset="0"/>
                          <a:cs typeface="Gautami" panose="020B0502040204020203" pitchFamily="34" charset="0"/>
                        </a:rPr>
                        <m:t>𝐶</m:t>
                      </m:r>
                      <m:r>
                        <a:rPr lang="en-IN" sz="2000" i="1">
                          <a:effectLst/>
                          <a:latin typeface="Cambria Math" panose="02040503050406030204" pitchFamily="18" charset="0"/>
                          <a:ea typeface="Times New Roman" panose="02020603050405020304" pitchFamily="18" charset="0"/>
                          <a:cs typeface="Gautami" panose="020B0502040204020203" pitchFamily="34" charset="0"/>
                        </a:rPr>
                        <m:t>≥1986</m:t>
                      </m:r>
                      <m:r>
                        <a:rPr lang="en-IN" sz="2000" i="1">
                          <a:effectLst/>
                          <a:latin typeface="Cambria Math" panose="02040503050406030204" pitchFamily="18" charset="0"/>
                          <a:ea typeface="Times New Roman" panose="02020603050405020304" pitchFamily="18" charset="0"/>
                          <a:cs typeface="Gautami" panose="020B0502040204020203" pitchFamily="34" charset="0"/>
                        </a:rPr>
                        <m:t>𝜇</m:t>
                      </m:r>
                      <m:r>
                        <a:rPr lang="en-IN" sz="2000" i="1">
                          <a:effectLst/>
                          <a:latin typeface="Cambria Math" panose="02040503050406030204" pitchFamily="18" charset="0"/>
                          <a:ea typeface="Times New Roman" panose="02020603050405020304" pitchFamily="18" charset="0"/>
                          <a:cs typeface="Gautami" panose="020B0502040204020203" pitchFamily="34" charset="0"/>
                        </a:rPr>
                        <m:t>𝐹</m:t>
                      </m:r>
                    </m:oMath>
                  </m:oMathPara>
                </a14:m>
                <a:endParaRPr lang="en-IN" sz="2000" dirty="0"/>
              </a:p>
            </p:txBody>
          </p:sp>
        </mc:Choice>
        <mc:Fallback xmlns="">
          <p:sp>
            <p:nvSpPr>
              <p:cNvPr id="5" name="TextBox 4">
                <a:extLst>
                  <a:ext uri="{FF2B5EF4-FFF2-40B4-BE49-F238E27FC236}">
                    <a16:creationId xmlns:a16="http://schemas.microsoft.com/office/drawing/2014/main" id="{EE9A3DF6-6F47-E8F5-7707-D31CE1D731BC}"/>
                  </a:ext>
                </a:extLst>
              </p:cNvPr>
              <p:cNvSpPr txBox="1">
                <a:spLocks noRot="1" noChangeAspect="1" noMove="1" noResize="1" noEditPoints="1" noAdjustHandles="1" noChangeArrowheads="1" noChangeShapeType="1" noTextEdit="1"/>
              </p:cNvSpPr>
              <p:nvPr/>
            </p:nvSpPr>
            <p:spPr>
              <a:xfrm>
                <a:off x="6663963" y="4020532"/>
                <a:ext cx="4920792" cy="1932837"/>
              </a:xfrm>
              <a:prstGeom prst="rect">
                <a:avLst/>
              </a:prstGeom>
              <a:blipFill>
                <a:blip r:embed="rId4"/>
                <a:stretch>
                  <a:fillRect b="-189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C44EC0ED-4349-54B9-569B-57BB8FC72059}"/>
              </a:ext>
            </a:extLst>
          </p:cNvPr>
          <p:cNvPicPr>
            <a:picLocks noChangeAspect="1"/>
          </p:cNvPicPr>
          <p:nvPr/>
        </p:nvPicPr>
        <p:blipFill>
          <a:blip r:embed="rId5"/>
          <a:stretch>
            <a:fillRect/>
          </a:stretch>
        </p:blipFill>
        <p:spPr>
          <a:xfrm>
            <a:off x="7774425" y="759017"/>
            <a:ext cx="3810330" cy="2705334"/>
          </a:xfrm>
          <a:prstGeom prst="rect">
            <a:avLst/>
          </a:prstGeom>
        </p:spPr>
      </p:pic>
    </p:spTree>
    <p:extLst>
      <p:ext uri="{BB962C8B-B14F-4D97-AF65-F5344CB8AC3E}">
        <p14:creationId xmlns:p14="http://schemas.microsoft.com/office/powerpoint/2010/main" val="68531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55B998-49F0-6D6D-478B-415E86ECF134}"/>
              </a:ext>
            </a:extLst>
          </p:cNvPr>
          <p:cNvSpPr txBox="1"/>
          <p:nvPr/>
        </p:nvSpPr>
        <p:spPr>
          <a:xfrm>
            <a:off x="320511" y="160256"/>
            <a:ext cx="11340446" cy="523220"/>
          </a:xfrm>
          <a:prstGeom prst="rect">
            <a:avLst/>
          </a:prstGeom>
          <a:noFill/>
        </p:spPr>
        <p:txBody>
          <a:bodyPr wrap="square" rtlCol="0">
            <a:spAutoFit/>
          </a:bodyPr>
          <a:lstStyle/>
          <a:p>
            <a:r>
              <a:rPr lang="en-IN" sz="2800" dirty="0">
                <a:solidFill>
                  <a:srgbClr val="FFFF00"/>
                </a:solidFill>
              </a:rPr>
              <a:t>CONTROL LOGIC FOR INTERLEAVE BOOST CONVERTER</a:t>
            </a:r>
          </a:p>
        </p:txBody>
      </p:sp>
      <p:pic>
        <p:nvPicPr>
          <p:cNvPr id="6" name="Picture 5">
            <a:extLst>
              <a:ext uri="{FF2B5EF4-FFF2-40B4-BE49-F238E27FC236}">
                <a16:creationId xmlns:a16="http://schemas.microsoft.com/office/drawing/2014/main" id="{4F90095B-B256-D92C-A8B4-368896042ED9}"/>
              </a:ext>
            </a:extLst>
          </p:cNvPr>
          <p:cNvPicPr>
            <a:picLocks noChangeAspect="1"/>
          </p:cNvPicPr>
          <p:nvPr/>
        </p:nvPicPr>
        <p:blipFill>
          <a:blip r:embed="rId2"/>
          <a:stretch>
            <a:fillRect/>
          </a:stretch>
        </p:blipFill>
        <p:spPr>
          <a:xfrm>
            <a:off x="1371103" y="1789604"/>
            <a:ext cx="10128993" cy="4799731"/>
          </a:xfrm>
          <a:prstGeom prst="rect">
            <a:avLst/>
          </a:prstGeom>
        </p:spPr>
      </p:pic>
      <p:sp>
        <p:nvSpPr>
          <p:cNvPr id="7" name="TextBox 6">
            <a:extLst>
              <a:ext uri="{FF2B5EF4-FFF2-40B4-BE49-F238E27FC236}">
                <a16:creationId xmlns:a16="http://schemas.microsoft.com/office/drawing/2014/main" id="{E085600D-7317-8C83-8802-E1451D909977}"/>
              </a:ext>
            </a:extLst>
          </p:cNvPr>
          <p:cNvSpPr txBox="1"/>
          <p:nvPr/>
        </p:nvSpPr>
        <p:spPr>
          <a:xfrm>
            <a:off x="424205" y="993784"/>
            <a:ext cx="11236751" cy="523220"/>
          </a:xfrm>
          <a:prstGeom prst="rect">
            <a:avLst/>
          </a:prstGeom>
          <a:noFill/>
        </p:spPr>
        <p:txBody>
          <a:bodyPr wrap="square" rtlCol="0">
            <a:spAutoFit/>
          </a:bodyPr>
          <a:lstStyle/>
          <a:p>
            <a:r>
              <a:rPr lang="en-IN" sz="2800" dirty="0">
                <a:solidFill>
                  <a:srgbClr val="FFC000"/>
                </a:solidFill>
              </a:rPr>
              <a:t>AVERAGE CURRENT CONTROL METHOD</a:t>
            </a:r>
          </a:p>
        </p:txBody>
      </p:sp>
    </p:spTree>
    <p:extLst>
      <p:ext uri="{BB962C8B-B14F-4D97-AF65-F5344CB8AC3E}">
        <p14:creationId xmlns:p14="http://schemas.microsoft.com/office/powerpoint/2010/main" val="119751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4DE6B1C-9187-4E72-0029-3734CCBB74E2}"/>
              </a:ext>
            </a:extLst>
          </p:cNvPr>
          <p:cNvGraphicFramePr/>
          <p:nvPr>
            <p:extLst>
              <p:ext uri="{D42A27DB-BD31-4B8C-83A1-F6EECF244321}">
                <p14:modId xmlns:p14="http://schemas.microsoft.com/office/powerpoint/2010/main" val="1389615068"/>
              </p:ext>
            </p:extLst>
          </p:nvPr>
        </p:nvGraphicFramePr>
        <p:xfrm>
          <a:off x="6466787" y="367648"/>
          <a:ext cx="5505253" cy="2696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D2CECD8-4996-88F7-65E5-44F326203A40}"/>
              </a:ext>
            </a:extLst>
          </p:cNvPr>
          <p:cNvSpPr txBox="1"/>
          <p:nvPr/>
        </p:nvSpPr>
        <p:spPr>
          <a:xfrm>
            <a:off x="415565" y="735293"/>
            <a:ext cx="6094428" cy="1200329"/>
          </a:xfrm>
          <a:prstGeom prst="rect">
            <a:avLst/>
          </a:prstGeom>
          <a:noFill/>
        </p:spPr>
        <p:txBody>
          <a:bodyPr wrap="square">
            <a:spAutoFit/>
          </a:bodyPr>
          <a:lstStyle/>
          <a:p>
            <a:r>
              <a:rPr lang="en-IN" sz="3600" dirty="0">
                <a:solidFill>
                  <a:srgbClr val="FFFF00"/>
                </a:solidFill>
              </a:rPr>
              <a:t>AVERAGE CURRENT CONTROL METHOD</a:t>
            </a:r>
          </a:p>
        </p:txBody>
      </p:sp>
      <mc:AlternateContent xmlns:mc="http://schemas.openxmlformats.org/markup-compatibility/2006" xmlns:a14="http://schemas.microsoft.com/office/drawing/2010/main">
        <mc:Choice Requires="a14">
          <p:graphicFrame>
            <p:nvGraphicFramePr>
              <p:cNvPr id="3" name="Diagram 2">
                <a:extLst>
                  <a:ext uri="{FF2B5EF4-FFF2-40B4-BE49-F238E27FC236}">
                    <a16:creationId xmlns:a16="http://schemas.microsoft.com/office/drawing/2014/main" id="{B6D8CF39-3805-F026-645E-291CE1F12188}"/>
                  </a:ext>
                </a:extLst>
              </p:cNvPr>
              <p:cNvGraphicFramePr/>
              <p:nvPr>
                <p:extLst>
                  <p:ext uri="{D42A27DB-BD31-4B8C-83A1-F6EECF244321}">
                    <p14:modId xmlns:p14="http://schemas.microsoft.com/office/powerpoint/2010/main" val="195910476"/>
                  </p:ext>
                </p:extLst>
              </p:nvPr>
            </p:nvGraphicFramePr>
            <p:xfrm>
              <a:off x="415565" y="3235749"/>
              <a:ext cx="11360870" cy="35350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3" name="Diagram 2">
                <a:extLst>
                  <a:ext uri="{FF2B5EF4-FFF2-40B4-BE49-F238E27FC236}">
                    <a16:creationId xmlns:a16="http://schemas.microsoft.com/office/drawing/2014/main" id="{B6D8CF39-3805-F026-645E-291CE1F12188}"/>
                  </a:ext>
                </a:extLst>
              </p:cNvPr>
              <p:cNvGraphicFramePr/>
              <p:nvPr>
                <p:extLst>
                  <p:ext uri="{D42A27DB-BD31-4B8C-83A1-F6EECF244321}">
                    <p14:modId xmlns:p14="http://schemas.microsoft.com/office/powerpoint/2010/main" val="195910476"/>
                  </p:ext>
                </p:extLst>
              </p:nvPr>
            </p:nvGraphicFramePr>
            <p:xfrm>
              <a:off x="415565" y="3235749"/>
              <a:ext cx="11360870" cy="35350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264836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D6FD3B0-A509-06EF-C136-7C4A7BE0F6FE}"/>
              </a:ext>
            </a:extLst>
          </p:cNvPr>
          <p:cNvGraphicFramePr>
            <a:graphicFrameLocks noGrp="1"/>
          </p:cNvGraphicFramePr>
          <p:nvPr>
            <p:extLst>
              <p:ext uri="{D42A27DB-BD31-4B8C-83A1-F6EECF244321}">
                <p14:modId xmlns:p14="http://schemas.microsoft.com/office/powerpoint/2010/main" val="744456118"/>
              </p:ext>
            </p:extLst>
          </p:nvPr>
        </p:nvGraphicFramePr>
        <p:xfrm>
          <a:off x="433634" y="1530370"/>
          <a:ext cx="11387580" cy="3380994"/>
        </p:xfrm>
        <a:graphic>
          <a:graphicData uri="http://schemas.openxmlformats.org/drawingml/2006/table">
            <a:tbl>
              <a:tblPr firstRow="1" bandRow="1">
                <a:tableStyleId>{5C22544A-7EE6-4342-B048-85BDC9FD1C3A}</a:tableStyleId>
              </a:tblPr>
              <a:tblGrid>
                <a:gridCol w="2277516">
                  <a:extLst>
                    <a:ext uri="{9D8B030D-6E8A-4147-A177-3AD203B41FA5}">
                      <a16:colId xmlns:a16="http://schemas.microsoft.com/office/drawing/2014/main" val="74371547"/>
                    </a:ext>
                  </a:extLst>
                </a:gridCol>
                <a:gridCol w="2277516">
                  <a:extLst>
                    <a:ext uri="{9D8B030D-6E8A-4147-A177-3AD203B41FA5}">
                      <a16:colId xmlns:a16="http://schemas.microsoft.com/office/drawing/2014/main" val="3148641247"/>
                    </a:ext>
                  </a:extLst>
                </a:gridCol>
                <a:gridCol w="2277516">
                  <a:extLst>
                    <a:ext uri="{9D8B030D-6E8A-4147-A177-3AD203B41FA5}">
                      <a16:colId xmlns:a16="http://schemas.microsoft.com/office/drawing/2014/main" val="2178917219"/>
                    </a:ext>
                  </a:extLst>
                </a:gridCol>
                <a:gridCol w="2277516">
                  <a:extLst>
                    <a:ext uri="{9D8B030D-6E8A-4147-A177-3AD203B41FA5}">
                      <a16:colId xmlns:a16="http://schemas.microsoft.com/office/drawing/2014/main" val="2981473135"/>
                    </a:ext>
                  </a:extLst>
                </a:gridCol>
                <a:gridCol w="2277516">
                  <a:extLst>
                    <a:ext uri="{9D8B030D-6E8A-4147-A177-3AD203B41FA5}">
                      <a16:colId xmlns:a16="http://schemas.microsoft.com/office/drawing/2014/main" val="2844736673"/>
                    </a:ext>
                  </a:extLst>
                </a:gridCol>
              </a:tblGrid>
              <a:tr h="1126998">
                <a:tc>
                  <a:txBody>
                    <a:bodyPr/>
                    <a:lstStyle/>
                    <a:p>
                      <a:endParaRPr lang="en-IN" dirty="0"/>
                    </a:p>
                  </a:txBody>
                  <a:tcPr>
                    <a:cell3D prstMaterial="dkEdge">
                      <a:bevel/>
                      <a:lightRig rig="flood" dir="t"/>
                    </a:cell3D>
                  </a:tcPr>
                </a:tc>
                <a:tc>
                  <a:txBody>
                    <a:bodyPr/>
                    <a:lstStyle/>
                    <a:p>
                      <a:endParaRPr lang="en-IN" dirty="0"/>
                    </a:p>
                    <a:p>
                      <a:r>
                        <a:rPr lang="en-IN" dirty="0"/>
                        <a:t>  RISE TIME</a:t>
                      </a:r>
                    </a:p>
                  </a:txBody>
                  <a:tcPr>
                    <a:cell3D prstMaterial="dkEdge">
                      <a:bevel/>
                      <a:lightRig rig="flood" dir="t"/>
                    </a:cell3D>
                  </a:tcPr>
                </a:tc>
                <a:tc>
                  <a:txBody>
                    <a:bodyPr/>
                    <a:lstStyle/>
                    <a:p>
                      <a:endParaRPr lang="en-IN" dirty="0"/>
                    </a:p>
                    <a:p>
                      <a:r>
                        <a:rPr lang="en-IN" dirty="0"/>
                        <a:t>  OVERSHOOT </a:t>
                      </a:r>
                    </a:p>
                    <a:p>
                      <a:r>
                        <a:rPr lang="en-IN" dirty="0"/>
                        <a:t>           %</a:t>
                      </a:r>
                    </a:p>
                  </a:txBody>
                  <a:tcPr>
                    <a:cell3D prstMaterial="dkEdge">
                      <a:bevel/>
                      <a:lightRig rig="flood" dir="t"/>
                    </a:cell3D>
                  </a:tcPr>
                </a:tc>
                <a:tc>
                  <a:txBody>
                    <a:bodyPr/>
                    <a:lstStyle/>
                    <a:p>
                      <a:endParaRPr lang="en-IN" dirty="0"/>
                    </a:p>
                    <a:p>
                      <a:r>
                        <a:rPr lang="en-IN" dirty="0"/>
                        <a:t>SETTLING </a:t>
                      </a:r>
                    </a:p>
                    <a:p>
                      <a:r>
                        <a:rPr lang="en-IN" dirty="0"/>
                        <a:t>TIME</a:t>
                      </a:r>
                    </a:p>
                  </a:txBody>
                  <a:tcPr>
                    <a:cell3D prstMaterial="dkEdge">
                      <a:bevel/>
                      <a:lightRig rig="flood" dir="t"/>
                    </a:cell3D>
                  </a:tcPr>
                </a:tc>
                <a:tc>
                  <a:txBody>
                    <a:bodyPr/>
                    <a:lstStyle/>
                    <a:p>
                      <a:endParaRPr lang="en-IN" dirty="0"/>
                    </a:p>
                    <a:p>
                      <a:r>
                        <a:rPr lang="en-IN" dirty="0"/>
                        <a:t> STEADY STATE </a:t>
                      </a:r>
                    </a:p>
                    <a:p>
                      <a:r>
                        <a:rPr lang="en-IN" dirty="0"/>
                        <a:t>        ERROR</a:t>
                      </a:r>
                    </a:p>
                  </a:txBody>
                  <a:tcPr>
                    <a:cell3D prstMaterial="dkEdge">
                      <a:bevel/>
                      <a:lightRig rig="flood" dir="t"/>
                    </a:cell3D>
                  </a:tcPr>
                </a:tc>
                <a:extLst>
                  <a:ext uri="{0D108BD9-81ED-4DB2-BD59-A6C34878D82A}">
                    <a16:rowId xmlns:a16="http://schemas.microsoft.com/office/drawing/2014/main" val="1457210921"/>
                  </a:ext>
                </a:extLst>
              </a:tr>
              <a:tr h="1126998">
                <a:tc>
                  <a:txBody>
                    <a:bodyPr/>
                    <a:lstStyle/>
                    <a:p>
                      <a:endParaRPr lang="en-IN" dirty="0"/>
                    </a:p>
                    <a:p>
                      <a:r>
                        <a:rPr lang="en-IN" dirty="0"/>
                        <a:t>Proportional Gain</a:t>
                      </a:r>
                    </a:p>
                    <a:p>
                      <a:r>
                        <a:rPr lang="en-IN" dirty="0"/>
                        <a:t>       ( K</a:t>
                      </a:r>
                      <a:r>
                        <a:rPr lang="en-IN" baseline="-25000" dirty="0"/>
                        <a:t>P</a:t>
                      </a:r>
                      <a:r>
                        <a:rPr lang="en-IN" dirty="0"/>
                        <a:t> )</a:t>
                      </a:r>
                    </a:p>
                  </a:txBody>
                  <a:tcPr>
                    <a:cell3D prstMaterial="dkEdge">
                      <a:bevel/>
                      <a:lightRig rig="flood" dir="t"/>
                    </a:cell3D>
                  </a:tcPr>
                </a:tc>
                <a:tc>
                  <a:txBody>
                    <a:bodyPr/>
                    <a:lstStyle/>
                    <a:p>
                      <a:endParaRPr lang="en-IN" dirty="0"/>
                    </a:p>
                    <a:p>
                      <a:r>
                        <a:rPr lang="en-IN" dirty="0"/>
                        <a:t>     DECREASE</a:t>
                      </a:r>
                    </a:p>
                  </a:txBody>
                  <a:tcPr>
                    <a:cell3D prstMaterial="dkEdge">
                      <a:bevel/>
                      <a:lightRig rig="flood" dir="t"/>
                    </a:cell3D>
                  </a:tcPr>
                </a:tc>
                <a:tc>
                  <a:txBody>
                    <a:bodyPr/>
                    <a:lstStyle/>
                    <a:p>
                      <a:endParaRPr lang="en-IN" dirty="0"/>
                    </a:p>
                    <a:p>
                      <a:r>
                        <a:rPr lang="en-IN" dirty="0"/>
                        <a:t>     INCREASE</a:t>
                      </a:r>
                    </a:p>
                  </a:txBody>
                  <a:tcPr>
                    <a:cell3D prstMaterial="dkEdge">
                      <a:bevel/>
                      <a:lightRig rig="flood" dir="t"/>
                    </a:cell3D>
                  </a:tcPr>
                </a:tc>
                <a:tc>
                  <a:txBody>
                    <a:bodyPr/>
                    <a:lstStyle/>
                    <a:p>
                      <a:endParaRPr lang="en-IN" dirty="0"/>
                    </a:p>
                    <a:p>
                      <a:r>
                        <a:rPr lang="en-IN" dirty="0"/>
                        <a:t>   SMALL CHANGE</a:t>
                      </a:r>
                    </a:p>
                  </a:txBody>
                  <a:tcPr>
                    <a:cell3D prstMaterial="dkEdge">
                      <a:bevel/>
                      <a:lightRig rig="flood" dir="t"/>
                    </a:cell3D>
                  </a:tcPr>
                </a:tc>
                <a:tc>
                  <a:txBody>
                    <a:bodyPr/>
                    <a:lstStyle/>
                    <a:p>
                      <a:endParaRPr lang="en-IN" dirty="0"/>
                    </a:p>
                    <a:p>
                      <a:r>
                        <a:rPr lang="en-IN" dirty="0"/>
                        <a:t>    DECREASE</a:t>
                      </a:r>
                    </a:p>
                  </a:txBody>
                  <a:tcPr>
                    <a:cell3D prstMaterial="dkEdge">
                      <a:bevel/>
                      <a:lightRig rig="flood" dir="t"/>
                    </a:cell3D>
                  </a:tcPr>
                </a:tc>
                <a:extLst>
                  <a:ext uri="{0D108BD9-81ED-4DB2-BD59-A6C34878D82A}">
                    <a16:rowId xmlns:a16="http://schemas.microsoft.com/office/drawing/2014/main" val="237274996"/>
                  </a:ext>
                </a:extLst>
              </a:tr>
              <a:tr h="1126998">
                <a:tc>
                  <a:txBody>
                    <a:bodyPr/>
                    <a:lstStyle/>
                    <a:p>
                      <a:endParaRPr lang="en-IN" dirty="0"/>
                    </a:p>
                    <a:p>
                      <a:r>
                        <a:rPr lang="en-IN" dirty="0"/>
                        <a:t>Integral Gain </a:t>
                      </a:r>
                    </a:p>
                    <a:p>
                      <a:r>
                        <a:rPr lang="en-IN" dirty="0"/>
                        <a:t>      ( K</a:t>
                      </a:r>
                      <a:r>
                        <a:rPr lang="en-IN" baseline="-25000" dirty="0"/>
                        <a:t>I</a:t>
                      </a:r>
                      <a:r>
                        <a:rPr lang="en-IN" dirty="0"/>
                        <a:t> )</a:t>
                      </a:r>
                    </a:p>
                  </a:txBody>
                  <a:tcPr>
                    <a:cell3D prstMaterial="dkEdge">
                      <a:bevel/>
                      <a:lightRig rig="flood" dir="t"/>
                    </a:cell3D>
                  </a:tcPr>
                </a:tc>
                <a:tc>
                  <a:txBody>
                    <a:bodyPr/>
                    <a:lstStyle/>
                    <a:p>
                      <a:endParaRPr lang="en-IN" dirty="0"/>
                    </a:p>
                    <a:p>
                      <a:r>
                        <a:rPr lang="en-IN" dirty="0"/>
                        <a:t>     DECREASE</a:t>
                      </a:r>
                    </a:p>
                  </a:txBody>
                  <a:tcPr>
                    <a:cell3D prstMaterial="dkEdge">
                      <a:bevel/>
                      <a:lightRig rig="flood" dir="t"/>
                    </a:cell3D>
                  </a:tcPr>
                </a:tc>
                <a:tc>
                  <a:txBody>
                    <a:bodyPr/>
                    <a:lstStyle/>
                    <a:p>
                      <a:endParaRPr lang="en-IN" dirty="0"/>
                    </a:p>
                    <a:p>
                      <a:r>
                        <a:rPr lang="en-IN" dirty="0"/>
                        <a:t>     INCREASE</a:t>
                      </a:r>
                    </a:p>
                  </a:txBody>
                  <a:tcPr>
                    <a:cell3D prstMaterial="dkEdge">
                      <a:bevel/>
                      <a:lightRig rig="flood" dir="t"/>
                    </a:cell3D>
                  </a:tcPr>
                </a:tc>
                <a:tc>
                  <a:txBody>
                    <a:bodyPr/>
                    <a:lstStyle/>
                    <a:p>
                      <a:endParaRPr lang="en-IN" dirty="0"/>
                    </a:p>
                    <a:p>
                      <a:r>
                        <a:rPr lang="en-IN" dirty="0"/>
                        <a:t>    INCREASE</a:t>
                      </a:r>
                    </a:p>
                  </a:txBody>
                  <a:tcPr>
                    <a:cell3D prstMaterial="dkEdge">
                      <a:bevel/>
                      <a:lightRig rig="flood" dir="t"/>
                    </a:cell3D>
                  </a:tcPr>
                </a:tc>
                <a:tc>
                  <a:txBody>
                    <a:bodyPr/>
                    <a:lstStyle/>
                    <a:p>
                      <a:endParaRPr lang="en-IN" dirty="0"/>
                    </a:p>
                    <a:p>
                      <a:r>
                        <a:rPr lang="en-IN" dirty="0"/>
                        <a:t>   ELIMINATES</a:t>
                      </a:r>
                    </a:p>
                  </a:txBody>
                  <a:tcPr>
                    <a:cell3D prstMaterial="dkEdge">
                      <a:bevel/>
                      <a:lightRig rig="flood" dir="t"/>
                    </a:cell3D>
                  </a:tcPr>
                </a:tc>
                <a:extLst>
                  <a:ext uri="{0D108BD9-81ED-4DB2-BD59-A6C34878D82A}">
                    <a16:rowId xmlns:a16="http://schemas.microsoft.com/office/drawing/2014/main" val="1015152817"/>
                  </a:ext>
                </a:extLst>
              </a:tr>
            </a:tbl>
          </a:graphicData>
        </a:graphic>
      </p:graphicFrame>
      <p:sp>
        <p:nvSpPr>
          <p:cNvPr id="3" name="TextBox 2">
            <a:extLst>
              <a:ext uri="{FF2B5EF4-FFF2-40B4-BE49-F238E27FC236}">
                <a16:creationId xmlns:a16="http://schemas.microsoft.com/office/drawing/2014/main" id="{D783187C-DC0E-71B7-4E1B-097DDB9AB50D}"/>
              </a:ext>
            </a:extLst>
          </p:cNvPr>
          <p:cNvSpPr txBox="1"/>
          <p:nvPr/>
        </p:nvSpPr>
        <p:spPr>
          <a:xfrm>
            <a:off x="537327" y="358801"/>
            <a:ext cx="11340446" cy="523220"/>
          </a:xfrm>
          <a:prstGeom prst="rect">
            <a:avLst/>
          </a:prstGeom>
          <a:noFill/>
        </p:spPr>
        <p:txBody>
          <a:bodyPr wrap="square" rtlCol="0">
            <a:spAutoFit/>
          </a:bodyPr>
          <a:lstStyle/>
          <a:p>
            <a:r>
              <a:rPr lang="en-IN" sz="2800" dirty="0">
                <a:solidFill>
                  <a:srgbClr val="FFFF00"/>
                </a:solidFill>
              </a:rPr>
              <a:t>TUNNING OF PI CONTROLLER</a:t>
            </a:r>
          </a:p>
        </p:txBody>
      </p:sp>
    </p:spTree>
    <p:extLst>
      <p:ext uri="{BB962C8B-B14F-4D97-AF65-F5344CB8AC3E}">
        <p14:creationId xmlns:p14="http://schemas.microsoft.com/office/powerpoint/2010/main" val="228459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797DD59-AC6B-27B8-E6A8-7128B001A809}"/>
              </a:ext>
            </a:extLst>
          </p:cNvPr>
          <p:cNvGraphicFramePr/>
          <p:nvPr>
            <p:extLst>
              <p:ext uri="{D42A27DB-BD31-4B8C-83A1-F6EECF244321}">
                <p14:modId xmlns:p14="http://schemas.microsoft.com/office/powerpoint/2010/main" val="192447807"/>
              </p:ext>
            </p:extLst>
          </p:nvPr>
        </p:nvGraphicFramePr>
        <p:xfrm>
          <a:off x="721360" y="1111081"/>
          <a:ext cx="10982960" cy="5340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3D6E5D9-1D04-26FB-DC3B-31F174591E7B}"/>
              </a:ext>
            </a:extLst>
          </p:cNvPr>
          <p:cNvSpPr txBox="1"/>
          <p:nvPr/>
        </p:nvSpPr>
        <p:spPr>
          <a:xfrm>
            <a:off x="461913" y="292231"/>
            <a:ext cx="3742442" cy="523220"/>
          </a:xfrm>
          <a:prstGeom prst="rect">
            <a:avLst/>
          </a:prstGeom>
          <a:noFill/>
        </p:spPr>
        <p:txBody>
          <a:bodyPr wrap="square" rtlCol="0">
            <a:spAutoFit/>
          </a:bodyPr>
          <a:lstStyle/>
          <a:p>
            <a:r>
              <a:rPr lang="en-IN" sz="2800" b="1" dirty="0">
                <a:solidFill>
                  <a:srgbClr val="FFFF00"/>
                </a:solidFill>
              </a:rPr>
              <a:t>CONTENTS</a:t>
            </a:r>
          </a:p>
        </p:txBody>
      </p:sp>
    </p:spTree>
    <p:extLst>
      <p:ext uri="{BB962C8B-B14F-4D97-AF65-F5344CB8AC3E}">
        <p14:creationId xmlns:p14="http://schemas.microsoft.com/office/powerpoint/2010/main" val="412834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60CFBE-7C9D-494C-3E12-7F7FEFCAC46B}"/>
              </a:ext>
            </a:extLst>
          </p:cNvPr>
          <p:cNvSpPr txBox="1"/>
          <p:nvPr/>
        </p:nvSpPr>
        <p:spPr>
          <a:xfrm>
            <a:off x="537327" y="358801"/>
            <a:ext cx="11340446" cy="523220"/>
          </a:xfrm>
          <a:prstGeom prst="rect">
            <a:avLst/>
          </a:prstGeom>
          <a:noFill/>
        </p:spPr>
        <p:txBody>
          <a:bodyPr wrap="square" rtlCol="0">
            <a:spAutoFit/>
          </a:bodyPr>
          <a:lstStyle/>
          <a:p>
            <a:r>
              <a:rPr lang="en-IN" sz="2800" dirty="0">
                <a:solidFill>
                  <a:srgbClr val="FFFF00"/>
                </a:solidFill>
              </a:rPr>
              <a:t>CONTROL STRATEGY FOR INTERLEAVE BOOST CONVERTER</a:t>
            </a:r>
          </a:p>
        </p:txBody>
      </p:sp>
      <p:sp>
        <p:nvSpPr>
          <p:cNvPr id="5" name="TextBox 4">
            <a:extLst>
              <a:ext uri="{FF2B5EF4-FFF2-40B4-BE49-F238E27FC236}">
                <a16:creationId xmlns:a16="http://schemas.microsoft.com/office/drawing/2014/main" id="{4F5CFF60-5462-D33F-36BE-AAF24D1E3642}"/>
              </a:ext>
            </a:extLst>
          </p:cNvPr>
          <p:cNvSpPr txBox="1"/>
          <p:nvPr/>
        </p:nvSpPr>
        <p:spPr>
          <a:xfrm>
            <a:off x="669302" y="1255918"/>
            <a:ext cx="11340446" cy="523220"/>
          </a:xfrm>
          <a:prstGeom prst="rect">
            <a:avLst/>
          </a:prstGeom>
          <a:noFill/>
        </p:spPr>
        <p:txBody>
          <a:bodyPr wrap="square" rtlCol="0">
            <a:spAutoFit/>
          </a:bodyPr>
          <a:lstStyle/>
          <a:p>
            <a:r>
              <a:rPr lang="en-IN" sz="2800" u="sng" dirty="0"/>
              <a:t>MATLAB IMPLEMENTATION</a:t>
            </a:r>
          </a:p>
        </p:txBody>
      </p:sp>
      <p:pic>
        <p:nvPicPr>
          <p:cNvPr id="6" name="Picture 5">
            <a:extLst>
              <a:ext uri="{FF2B5EF4-FFF2-40B4-BE49-F238E27FC236}">
                <a16:creationId xmlns:a16="http://schemas.microsoft.com/office/drawing/2014/main" id="{A8A68CD4-800E-F0AB-D135-1D90931516E9}"/>
              </a:ext>
            </a:extLst>
          </p:cNvPr>
          <p:cNvPicPr>
            <a:picLocks noChangeAspect="1"/>
          </p:cNvPicPr>
          <p:nvPr/>
        </p:nvPicPr>
        <p:blipFill>
          <a:blip r:embed="rId2"/>
          <a:stretch>
            <a:fillRect/>
          </a:stretch>
        </p:blipFill>
        <p:spPr>
          <a:xfrm>
            <a:off x="810704" y="2197985"/>
            <a:ext cx="10265030" cy="4191363"/>
          </a:xfrm>
          <a:prstGeom prst="rect">
            <a:avLst/>
          </a:prstGeom>
        </p:spPr>
      </p:pic>
    </p:spTree>
    <p:extLst>
      <p:ext uri="{BB962C8B-B14F-4D97-AF65-F5344CB8AC3E}">
        <p14:creationId xmlns:p14="http://schemas.microsoft.com/office/powerpoint/2010/main" val="394305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75A18-3546-F4BF-C24E-A4B63B32A10D}"/>
              </a:ext>
            </a:extLst>
          </p:cNvPr>
          <p:cNvSpPr txBox="1"/>
          <p:nvPr/>
        </p:nvSpPr>
        <p:spPr>
          <a:xfrm>
            <a:off x="848412" y="98929"/>
            <a:ext cx="10303497" cy="523220"/>
          </a:xfrm>
          <a:prstGeom prst="rect">
            <a:avLst/>
          </a:prstGeom>
          <a:noFill/>
        </p:spPr>
        <p:txBody>
          <a:bodyPr wrap="square" rtlCol="0">
            <a:spAutoFit/>
          </a:bodyPr>
          <a:lstStyle/>
          <a:p>
            <a:r>
              <a:rPr lang="en-IN" sz="2800" b="1" dirty="0">
                <a:solidFill>
                  <a:srgbClr val="FFFF00"/>
                </a:solidFill>
              </a:rPr>
              <a:t>PHASE SHIFT FULL BRIDGE CONVERTER TOPOLOGY</a:t>
            </a:r>
          </a:p>
        </p:txBody>
      </p:sp>
      <p:pic>
        <p:nvPicPr>
          <p:cNvPr id="4" name="Picture 3">
            <a:extLst>
              <a:ext uri="{FF2B5EF4-FFF2-40B4-BE49-F238E27FC236}">
                <a16:creationId xmlns:a16="http://schemas.microsoft.com/office/drawing/2014/main" id="{04061D59-F891-C035-762B-742C4867BBB5}"/>
              </a:ext>
            </a:extLst>
          </p:cNvPr>
          <p:cNvPicPr>
            <a:picLocks noChangeAspect="1"/>
          </p:cNvPicPr>
          <p:nvPr/>
        </p:nvPicPr>
        <p:blipFill>
          <a:blip r:embed="rId2"/>
          <a:stretch>
            <a:fillRect/>
          </a:stretch>
        </p:blipFill>
        <p:spPr>
          <a:xfrm>
            <a:off x="3408334" y="702329"/>
            <a:ext cx="4792985" cy="2399089"/>
          </a:xfrm>
          <a:prstGeom prst="rect">
            <a:avLst/>
          </a:prstGeom>
        </p:spPr>
      </p:pic>
      <p:sp>
        <p:nvSpPr>
          <p:cNvPr id="5" name="TextBox 4">
            <a:extLst>
              <a:ext uri="{FF2B5EF4-FFF2-40B4-BE49-F238E27FC236}">
                <a16:creationId xmlns:a16="http://schemas.microsoft.com/office/drawing/2014/main" id="{F243D1C1-F13C-0C0E-6C00-CA5318690969}"/>
              </a:ext>
            </a:extLst>
          </p:cNvPr>
          <p:cNvSpPr txBox="1"/>
          <p:nvPr/>
        </p:nvSpPr>
        <p:spPr>
          <a:xfrm>
            <a:off x="146115" y="3381865"/>
            <a:ext cx="11899769"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t>The phase-shifted full bridge (PSFB) converter is a highly suitable topology specifically designed for electric vehicle (EV) charger applications, offering efficient and reliable power conversion with precise control over the output voltage.</a:t>
            </a:r>
          </a:p>
          <a:p>
            <a:pPr marL="285750" indent="-285750">
              <a:buFont typeface="Wingdings" panose="05000000000000000000" pitchFamily="2" charset="2"/>
              <a:buChar char="§"/>
            </a:pPr>
            <a:r>
              <a:rPr lang="en-US" dirty="0"/>
              <a:t> The PSFB converter configuration consists of a full bridge circuit on both the primary and secondary sides.</a:t>
            </a:r>
          </a:p>
          <a:p>
            <a:pPr marL="285750" indent="-285750">
              <a:buFont typeface="Wingdings" panose="05000000000000000000" pitchFamily="2" charset="2"/>
              <a:buChar char="§"/>
            </a:pPr>
            <a:r>
              <a:rPr lang="en-US" dirty="0"/>
              <a:t> The primary side includes four high-power switches, typically insulated gate bipolar transistors (IGBTs), while the secondary side incorporate full bridge.</a:t>
            </a:r>
          </a:p>
          <a:p>
            <a:pPr marL="285750" indent="-285750">
              <a:buFont typeface="Wingdings" panose="05000000000000000000" pitchFamily="2" charset="2"/>
              <a:buChar char="§"/>
            </a:pPr>
            <a:r>
              <a:rPr lang="en-US" dirty="0"/>
              <a:t> These switches are connected to a high-frequency transformer that provides galvanic isolation between the input grid and the EV battery.</a:t>
            </a:r>
          </a:p>
          <a:p>
            <a:pPr marL="285750" indent="-285750">
              <a:buFont typeface="Wingdings" panose="05000000000000000000" pitchFamily="2" charset="2"/>
              <a:buChar char="§"/>
            </a:pPr>
            <a:r>
              <a:rPr lang="en-US" dirty="0"/>
              <a:t>The PSFB converter operates by controlling the phase shift between the bridge leg switching signals.</a:t>
            </a:r>
          </a:p>
          <a:p>
            <a:pPr marL="285750" indent="-285750">
              <a:buFont typeface="Wingdings" panose="05000000000000000000" pitchFamily="2" charset="2"/>
              <a:buChar char="§"/>
            </a:pPr>
            <a:r>
              <a:rPr lang="en-US" dirty="0"/>
              <a:t> This phase shift is precisely regulated using a phase-shift control circuit, ensuring optimal power transfer and accurate output voltage regulation</a:t>
            </a:r>
            <a:endParaRPr lang="en-IN" dirty="0"/>
          </a:p>
        </p:txBody>
      </p:sp>
    </p:spTree>
    <p:extLst>
      <p:ext uri="{BB962C8B-B14F-4D97-AF65-F5344CB8AC3E}">
        <p14:creationId xmlns:p14="http://schemas.microsoft.com/office/powerpoint/2010/main" val="237365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DCC1BD-D020-2C1E-6288-ECF210DCEB43}"/>
              </a:ext>
            </a:extLst>
          </p:cNvPr>
          <p:cNvSpPr txBox="1"/>
          <p:nvPr/>
        </p:nvSpPr>
        <p:spPr>
          <a:xfrm>
            <a:off x="339365" y="226243"/>
            <a:ext cx="8135332" cy="400110"/>
          </a:xfrm>
          <a:prstGeom prst="rect">
            <a:avLst/>
          </a:prstGeom>
          <a:noFill/>
        </p:spPr>
        <p:txBody>
          <a:bodyPr wrap="square" rtlCol="0">
            <a:spAutoFit/>
          </a:bodyPr>
          <a:lstStyle/>
          <a:p>
            <a:r>
              <a:rPr lang="en-IN" sz="2000" b="1" u="sng" dirty="0">
                <a:solidFill>
                  <a:srgbClr val="FFFF00"/>
                </a:solidFill>
              </a:rPr>
              <a:t>PHASE SHIFT FULL BRIDGE CONVERTER DESIGN ANALYSIS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EBEB05D-CAB5-F58A-8615-8D083845C2D3}"/>
                  </a:ext>
                </a:extLst>
              </p:cNvPr>
              <p:cNvSpPr txBox="1"/>
              <p:nvPr/>
            </p:nvSpPr>
            <p:spPr>
              <a:xfrm>
                <a:off x="575033" y="820133"/>
                <a:ext cx="6306533" cy="5811399"/>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IN" sz="1800" i="1" kern="100" smtClean="0">
                              <a:effectLst/>
                              <a:latin typeface="Cambria Math" panose="02040503050406030204" pitchFamily="18" charset="0"/>
                              <a:ea typeface="Calibri" panose="020F0502020204030204" pitchFamily="34" charset="0"/>
                              <a:cs typeface="Gautami" panose="020B0502040204020203" pitchFamily="34" charset="0"/>
                            </a:rPr>
                          </m:ctrlPr>
                        </m:sSubPr>
                        <m:e>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𝑂𝑢𝑡𝑝𝑢𝑡</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𝑣𝑜𝑙𝑡𝑎𝑔𝑒</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𝑜𝑓</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𝐶𝑜𝑛𝑣𝑒𝑟𝑡𝑒𝑟</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 </m:t>
                          </m:r>
                          <m:r>
                            <a:rPr lang="en-IN" sz="18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1800" i="1" kern="100">
                              <a:effectLst/>
                              <a:latin typeface="Cambria Math" panose="02040503050406030204" pitchFamily="18" charset="0"/>
                              <a:ea typeface="Calibri" panose="020F0502020204030204" pitchFamily="34" charset="0"/>
                              <a:cs typeface="Gautami" panose="020B0502040204020203" pitchFamily="34" charset="0"/>
                            </a:rPr>
                            <m:t>𝑂</m:t>
                          </m:r>
                        </m:sub>
                      </m:sSub>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r>
                        <a:rPr lang="en-IN" sz="1800" kern="100">
                          <a:effectLst/>
                          <a:latin typeface="Cambria Math" panose="02040503050406030204" pitchFamily="18" charset="0"/>
                          <a:ea typeface="Calibri" panose="020F0502020204030204" pitchFamily="34" charset="0"/>
                          <a:cs typeface="Gautami" panose="020B0502040204020203" pitchFamily="34" charset="0"/>
                        </a:rPr>
                        <m:t>=2</m:t>
                      </m:r>
                      <m:r>
                        <a:rPr lang="en-IN" sz="1800" i="1" kern="100">
                          <a:effectLst/>
                          <a:latin typeface="Cambria Math" panose="02040503050406030204" pitchFamily="18" charset="0"/>
                          <a:ea typeface="Calibri" panose="020F0502020204030204" pitchFamily="34" charset="0"/>
                          <a:cs typeface="Gautami" panose="020B0502040204020203" pitchFamily="34" charset="0"/>
                        </a:rPr>
                        <m:t>∗</m:t>
                      </m:r>
                      <m:sSub>
                        <m:sSubPr>
                          <m:ctrlPr>
                            <a:rPr lang="en-IN" sz="1800" i="1" kern="100">
                              <a:effectLst/>
                              <a:latin typeface="Cambria Math" panose="02040503050406030204" pitchFamily="18" charset="0"/>
                              <a:ea typeface="Calibri" panose="020F0502020204030204" pitchFamily="34" charset="0"/>
                              <a:cs typeface="Gautami" panose="020B0502040204020203" pitchFamily="34" charset="0"/>
                            </a:rPr>
                          </m:ctrlPr>
                        </m:sSubPr>
                        <m:e>
                          <m:r>
                            <a:rPr lang="en-IN" sz="1800" i="1" kern="100">
                              <a:effectLst/>
                              <a:latin typeface="Cambria Math" panose="02040503050406030204" pitchFamily="18" charset="0"/>
                              <a:ea typeface="Calibri" panose="020F0502020204030204" pitchFamily="34" charset="0"/>
                              <a:cs typeface="Gautami" panose="020B0502040204020203" pitchFamily="34" charset="0"/>
                            </a:rPr>
                            <m:t>𝑉</m:t>
                          </m:r>
                        </m:e>
                        <m:sub>
                          <m:r>
                            <a:rPr lang="en-IN" sz="1800" i="1" kern="100">
                              <a:effectLst/>
                              <a:latin typeface="Cambria Math" panose="02040503050406030204" pitchFamily="18" charset="0"/>
                              <a:ea typeface="Calibri" panose="020F0502020204030204" pitchFamily="34" charset="0"/>
                              <a:cs typeface="Gautami" panose="020B0502040204020203" pitchFamily="34" charset="0"/>
                            </a:rPr>
                            <m:t>𝑐</m:t>
                          </m:r>
                        </m:sub>
                      </m:sSub>
                      <m:r>
                        <a:rPr lang="en-IN" sz="1800" i="1" kern="100">
                          <a:effectLst/>
                          <a:latin typeface="Cambria Math" panose="02040503050406030204" pitchFamily="18" charset="0"/>
                          <a:ea typeface="Calibri" panose="020F0502020204030204" pitchFamily="34" charset="0"/>
                          <a:cs typeface="Gautami" panose="020B0502040204020203" pitchFamily="34" charset="0"/>
                        </a:rPr>
                        <m:t>∗</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𝑛</m:t>
                      </m:r>
                      <m:r>
                        <a:rPr lang="en-IN" sz="1800" i="1" kern="100">
                          <a:effectLst/>
                          <a:latin typeface="Cambria Math" panose="02040503050406030204" pitchFamily="18" charset="0"/>
                          <a:ea typeface="Calibri" panose="020F0502020204030204" pitchFamily="34" charset="0"/>
                          <a:cs typeface="Gautami" panose="020B0502040204020203" pitchFamily="34" charset="0"/>
                        </a:rPr>
                        <m:t>∗</m:t>
                      </m:r>
                      <m:r>
                        <a:rPr lang="en-IN" sz="1800" i="1" kern="100">
                          <a:effectLst/>
                          <a:latin typeface="Cambria Math" panose="02040503050406030204" pitchFamily="18" charset="0"/>
                          <a:ea typeface="Calibri" panose="020F0502020204030204" pitchFamily="34" charset="0"/>
                          <a:cs typeface="Gautami" panose="020B0502040204020203" pitchFamily="34" charset="0"/>
                        </a:rPr>
                        <m:t>𝐷</m:t>
                      </m:r>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IN" sz="1800" kern="100" dirty="0">
                    <a:effectLst/>
                    <a:ea typeface="Times New Roman" panose="02020603050405020304" pitchFamily="18" charset="0"/>
                    <a:cs typeface="Gautami" panose="020B0502040204020203" pitchFamily="34" charset="0"/>
                  </a:rPr>
                  <a:t>n</a:t>
                </a:r>
                <a14:m>
                  <m:oMath xmlns:m="http://schemas.openxmlformats.org/officeDocument/2006/math">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𝑁</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𝑠</m:t>
                            </m:r>
                          </m:sub>
                        </m:sSub>
                      </m:num>
                      <m:den>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𝑁</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𝑃</m:t>
                            </m:r>
                          </m:sub>
                        </m:sSub>
                      </m:den>
                    </m:f>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70</m:t>
                        </m:r>
                      </m:num>
                      <m:den>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400</m:t>
                        </m:r>
                      </m:den>
                    </m:f>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=0.175</m:t>
                    </m:r>
                  </m:oMath>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𝐷</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𝑂</m:t>
                              </m:r>
                            </m:sub>
                          </m:sSub>
                        </m:num>
                        <m:den>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2∗</m:t>
                          </m:r>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𝑐</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𝑛</m:t>
                          </m:r>
                        </m:den>
                      </m:f>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4</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8</m:t>
                          </m:r>
                        </m:num>
                        <m:den>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2∗400∗0.175</m:t>
                          </m:r>
                        </m:den>
                      </m:f>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=0.324</m:t>
                      </m:r>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𝐿</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𝑖𝑛</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d>
                        <m:d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dPr>
                        <m:e>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𝑁</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𝑠</m:t>
                                  </m:r>
                                </m:sub>
                              </m:sSub>
                            </m:num>
                            <m:den>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𝑁</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𝑝</m:t>
                                  </m:r>
                                </m:sub>
                              </m:sSub>
                            </m:den>
                          </m:f>
                        </m:e>
                      </m:d>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𝑂</m:t>
                          </m:r>
                        </m:sub>
                      </m:sSub>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𝐿</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=400∗0.175−48</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=22 </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𝑉</m:t>
                    </m:r>
                  </m:oMath>
                </a14:m>
                <a:r>
                  <a:rPr lang="en-IN" sz="1800" kern="100" dirty="0">
                    <a:effectLst/>
                    <a:latin typeface="Calibri" panose="020F0502020204030204" pitchFamily="34" charset="0"/>
                    <a:ea typeface="Calibri" panose="020F0502020204030204" pitchFamily="34" charset="0"/>
                    <a:cs typeface="Gautami" panose="020B0502040204020203" pitchFamily="34" charset="0"/>
                  </a:rPr>
                  <a:t> </a:t>
                </a: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𝐼𝑛𝑑𝑢𝑐𝑡𝑜𝑟</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 </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𝐶𝑢𝑟𝑟𝑒𝑛𝑡</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 </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𝑅𝑖𝑝𝑝𝑙𝑒</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 </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𝑃𝑒𝑟𝑐𝑒𝑛𝑡𝑎𝑔𝑒</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 ( </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𝐼</m:t>
                          </m:r>
                        </m:e>
                        <m:sub>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𝐿</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𝑟𝑖𝑝𝑝𝑙𝑒</m:t>
                          </m:r>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  </m:t>
                          </m:r>
                        </m:sub>
                      </m:sSub>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 2%</m:t>
                      </m:r>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𝐼</m:t>
                          </m:r>
                        </m:e>
                        <m:sub>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𝐿</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𝑟𝑖𝑝𝑝𝑙𝑒</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d>
                        <m:d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dPr>
                        <m:e>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2000</m:t>
                              </m:r>
                            </m:num>
                            <m:den>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48</m:t>
                              </m:r>
                            </m:den>
                          </m:f>
                        </m:e>
                      </m:d>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∗0.02=0.833</m:t>
                      </m:r>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𝐿</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 </m:t>
                      </m:r>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𝐿</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𝐷𝑇</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𝑠</m:t>
                              </m:r>
                            </m:sub>
                          </m:sSub>
                        </m:num>
                        <m:den>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𝐼</m:t>
                              </m:r>
                            </m:e>
                            <m:sub>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𝐿</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𝑟𝑖𝑝𝑝𝑙𝑒</m:t>
                              </m:r>
                            </m:sub>
                          </m:sSub>
                        </m:den>
                      </m:f>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n-IN" sz="1800" i="1" kern="100" smtClean="0">
                          <a:effectLst/>
                          <a:latin typeface="Cambria Math" panose="02040503050406030204" pitchFamily="18" charset="0"/>
                          <a:ea typeface="Times New Roman" panose="02020603050405020304" pitchFamily="18" charset="0"/>
                          <a:cs typeface="Gautami" panose="020B0502040204020203" pitchFamily="34" charset="0"/>
                        </a:rPr>
                        <m:t>𝐿</m:t>
                      </m:r>
                      <m:r>
                        <a:rPr lang="en-IN" sz="1800" i="1" kern="100" smtClean="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22∗0.324</m:t>
                          </m:r>
                        </m:num>
                        <m:den>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50000∗0.833</m:t>
                          </m:r>
                        </m:den>
                      </m:f>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=170∗</m:t>
                      </m:r>
                      <m:sSup>
                        <m:sSup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p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10</m:t>
                          </m:r>
                        </m:e>
                        <m:sup>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−6</m:t>
                          </m:r>
                        </m:sup>
                      </m:sSup>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=170</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𝜇</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𝐻</m:t>
                      </m:r>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3" name="TextBox 2">
                <a:extLst>
                  <a:ext uri="{FF2B5EF4-FFF2-40B4-BE49-F238E27FC236}">
                    <a16:creationId xmlns:a16="http://schemas.microsoft.com/office/drawing/2014/main" id="{FEBEB05D-CAB5-F58A-8615-8D083845C2D3}"/>
                  </a:ext>
                </a:extLst>
              </p:cNvPr>
              <p:cNvSpPr txBox="1">
                <a:spLocks noRot="1" noChangeAspect="1" noMove="1" noResize="1" noEditPoints="1" noAdjustHandles="1" noChangeArrowheads="1" noChangeShapeType="1" noTextEdit="1"/>
              </p:cNvSpPr>
              <p:nvPr/>
            </p:nvSpPr>
            <p:spPr>
              <a:xfrm>
                <a:off x="575033" y="820133"/>
                <a:ext cx="6306533" cy="5811399"/>
              </a:xfrm>
              <a:prstGeom prst="rect">
                <a:avLst/>
              </a:prstGeom>
              <a:blipFill>
                <a:blip r:embed="rId2"/>
                <a:stretch>
                  <a:fillRect l="-7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687617-6134-3525-87BC-7D637DA50E00}"/>
                  </a:ext>
                </a:extLst>
              </p:cNvPr>
              <p:cNvSpPr txBox="1"/>
              <p:nvPr/>
            </p:nvSpPr>
            <p:spPr>
              <a:xfrm>
                <a:off x="5920032" y="4098304"/>
                <a:ext cx="5920034" cy="2320315"/>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800" i="1" kern="100" smtClean="0">
                          <a:effectLst/>
                          <a:latin typeface="Cambria Math" panose="02040503050406030204" pitchFamily="18" charset="0"/>
                          <a:ea typeface="Times New Roman" panose="02020603050405020304" pitchFamily="18" charset="0"/>
                          <a:cs typeface="Gautami" panose="020B0502040204020203" pitchFamily="34" charset="0"/>
                        </a:rPr>
                        <m:t>𝐶</m:t>
                      </m:r>
                      <m:r>
                        <a:rPr lang="en-IN" sz="1800" i="1" kern="100" smtClean="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𝐼</m:t>
                              </m:r>
                            </m:e>
                            <m:sub>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𝐿</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𝑟𝑖𝑝𝑝𝑙𝑒</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𝐷</m:t>
                          </m:r>
                        </m:num>
                        <m:den>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𝑓</m:t>
                              </m:r>
                            </m:e>
                            <m: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𝑠</m:t>
                              </m:r>
                            </m:sub>
                          </m:sSub>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sSub>
                            <m:sSub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𝑉</m:t>
                              </m:r>
                            </m:e>
                            <m:sub>
                              <m:r>
                                <a:rPr lang="en-IN" sz="1800" b="0" i="1" kern="100" smtClean="0">
                                  <a:effectLst/>
                                  <a:latin typeface="Cambria Math" panose="02040503050406030204" pitchFamily="18" charset="0"/>
                                  <a:ea typeface="Times New Roman" panose="02020603050405020304" pitchFamily="18" charset="0"/>
                                  <a:cs typeface="Gautami" panose="020B0502040204020203" pitchFamily="34" charset="0"/>
                                </a:rPr>
                                <m:t>𝐶</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𝑟𝑖𝑝𝑝𝑙𝑒</m:t>
                              </m:r>
                            </m:sub>
                          </m:sSub>
                        </m:den>
                      </m:f>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 xmlns:m="http://schemas.openxmlformats.org/officeDocument/2006/math">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𝐶𝑎𝑝𝑎𝑐𝑖𝑡𝑜𝑟</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𝑉𝑜𝑙𝑡𝑎𝑔𝑒</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𝑅𝑖𝑝𝑝𝑙𝑒</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𝑃𝑒𝑟𝑐𝑒𝑛𝑡𝑎𝑔𝑒</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 </m:t>
                    </m:r>
                    <m:sSub>
                      <m:sSubPr>
                        <m:ctrlP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ctrlPr>
                      </m:sSubPr>
                      <m:e>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𝑉</m:t>
                        </m:r>
                      </m:e>
                      <m:sub>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𝐶𝑟𝑖𝑝𝑝𝑙𝑒</m:t>
                        </m:r>
                        <m:r>
                          <a:rPr lang="en-IN" sz="1800" b="0" i="1" kern="100" smtClean="0">
                            <a:effectLst/>
                            <a:latin typeface="Cambria Math" panose="02040503050406030204" pitchFamily="18" charset="0"/>
                            <a:ea typeface="Calibri" panose="020F0502020204030204" pitchFamily="34" charset="0"/>
                            <a:cs typeface="Gautami" panose="020B0502040204020203" pitchFamily="34" charset="0"/>
                          </a:rPr>
                          <m:t>% </m:t>
                        </m:r>
                      </m:sub>
                    </m:sSub>
                  </m:oMath>
                </a14:m>
                <a:r>
                  <a:rPr lang="en-IN" sz="1800" kern="100" dirty="0">
                    <a:effectLst/>
                    <a:latin typeface="Calibri" panose="020F0502020204030204" pitchFamily="34" charset="0"/>
                    <a:ea typeface="Calibri" panose="020F0502020204030204" pitchFamily="34" charset="0"/>
                    <a:cs typeface="Gautami" panose="020B0502040204020203" pitchFamily="34" charset="0"/>
                  </a:rPr>
                  <a:t>) = 1 %</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𝐶</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800" i="1" kern="100">
                              <a:effectLst/>
                              <a:latin typeface="Cambria Math" panose="02040503050406030204" pitchFamily="18" charset="0"/>
                              <a:ea typeface="Times New Roman" panose="02020603050405020304" pitchFamily="18" charset="0"/>
                              <a:cs typeface="Gautami" panose="020B0502040204020203" pitchFamily="34" charset="0"/>
                            </a:rPr>
                          </m:ctrlPr>
                        </m:fPr>
                        <m:num>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0.833∗0.342</m:t>
                          </m:r>
                        </m:num>
                        <m:den>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50000∗0.48</m:t>
                          </m:r>
                        </m:den>
                      </m:f>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𝐶</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=12</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𝜇</m:t>
                      </m:r>
                      <m:r>
                        <a:rPr lang="en-IN" sz="1800" i="1" kern="100">
                          <a:effectLst/>
                          <a:latin typeface="Cambria Math" panose="02040503050406030204" pitchFamily="18" charset="0"/>
                          <a:ea typeface="Times New Roman" panose="02020603050405020304" pitchFamily="18" charset="0"/>
                          <a:cs typeface="Gautami" panose="020B0502040204020203" pitchFamily="34" charset="0"/>
                        </a:rPr>
                        <m:t>𝐹</m:t>
                      </m:r>
                    </m:oMath>
                  </m:oMathPara>
                </a14:m>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4" name="TextBox 3">
                <a:extLst>
                  <a:ext uri="{FF2B5EF4-FFF2-40B4-BE49-F238E27FC236}">
                    <a16:creationId xmlns:a16="http://schemas.microsoft.com/office/drawing/2014/main" id="{E8687617-6134-3525-87BC-7D637DA50E00}"/>
                  </a:ext>
                </a:extLst>
              </p:cNvPr>
              <p:cNvSpPr txBox="1">
                <a:spLocks noRot="1" noChangeAspect="1" noMove="1" noResize="1" noEditPoints="1" noAdjustHandles="1" noChangeArrowheads="1" noChangeShapeType="1" noTextEdit="1"/>
              </p:cNvSpPr>
              <p:nvPr/>
            </p:nvSpPr>
            <p:spPr>
              <a:xfrm>
                <a:off x="5920032" y="4098304"/>
                <a:ext cx="5920034" cy="2320315"/>
              </a:xfrm>
              <a:prstGeom prst="rect">
                <a:avLst/>
              </a:prstGeom>
              <a:blipFill>
                <a:blip r:embed="rId3"/>
                <a:stretch>
                  <a:fillRect l="-309"/>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AED93605-A718-EB48-4453-AB71952AFA85}"/>
              </a:ext>
            </a:extLst>
          </p:cNvPr>
          <p:cNvPicPr>
            <a:picLocks noChangeAspect="1"/>
          </p:cNvPicPr>
          <p:nvPr/>
        </p:nvPicPr>
        <p:blipFill>
          <a:blip r:embed="rId4"/>
          <a:stretch>
            <a:fillRect/>
          </a:stretch>
        </p:blipFill>
        <p:spPr>
          <a:xfrm>
            <a:off x="6613448" y="902972"/>
            <a:ext cx="5003519" cy="2918713"/>
          </a:xfrm>
          <a:prstGeom prst="rect">
            <a:avLst/>
          </a:prstGeom>
        </p:spPr>
      </p:pic>
    </p:spTree>
    <p:extLst>
      <p:ext uri="{BB962C8B-B14F-4D97-AF65-F5344CB8AC3E}">
        <p14:creationId xmlns:p14="http://schemas.microsoft.com/office/powerpoint/2010/main" val="1637800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1A7A0-C752-972A-E3EA-7F47073196AF}"/>
              </a:ext>
            </a:extLst>
          </p:cNvPr>
          <p:cNvSpPr txBox="1"/>
          <p:nvPr/>
        </p:nvSpPr>
        <p:spPr>
          <a:xfrm>
            <a:off x="425776" y="344061"/>
            <a:ext cx="11340446" cy="523220"/>
          </a:xfrm>
          <a:prstGeom prst="rect">
            <a:avLst/>
          </a:prstGeom>
          <a:noFill/>
        </p:spPr>
        <p:txBody>
          <a:bodyPr wrap="square" rtlCol="0">
            <a:spAutoFit/>
          </a:bodyPr>
          <a:lstStyle/>
          <a:p>
            <a:r>
              <a:rPr lang="en-IN" sz="2800" dirty="0">
                <a:solidFill>
                  <a:srgbClr val="FFFF00"/>
                </a:solidFill>
              </a:rPr>
              <a:t>CONTROL ALGORITHM FOR PSFB CONVERTER</a:t>
            </a:r>
          </a:p>
        </p:txBody>
      </p:sp>
      <p:pic>
        <p:nvPicPr>
          <p:cNvPr id="2049" name="Picture 1">
            <a:extLst>
              <a:ext uri="{FF2B5EF4-FFF2-40B4-BE49-F238E27FC236}">
                <a16:creationId xmlns:a16="http://schemas.microsoft.com/office/drawing/2014/main" id="{9335AF0E-63EB-FF96-B4B2-E2044CF22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76" y="2022065"/>
            <a:ext cx="11445613" cy="41713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531245-BB42-4EE2-9B9E-E522998F152E}"/>
              </a:ext>
            </a:extLst>
          </p:cNvPr>
          <p:cNvSpPr txBox="1"/>
          <p:nvPr/>
        </p:nvSpPr>
        <p:spPr>
          <a:xfrm>
            <a:off x="478360" y="1183063"/>
            <a:ext cx="11340446" cy="523220"/>
          </a:xfrm>
          <a:prstGeom prst="rect">
            <a:avLst/>
          </a:prstGeom>
          <a:noFill/>
        </p:spPr>
        <p:txBody>
          <a:bodyPr wrap="square" rtlCol="0">
            <a:spAutoFit/>
          </a:bodyPr>
          <a:lstStyle/>
          <a:p>
            <a:r>
              <a:rPr lang="en-IN" sz="2800" u="sng" dirty="0"/>
              <a:t>BLOCK DIAGRAM REPRESENTATION</a:t>
            </a:r>
          </a:p>
        </p:txBody>
      </p:sp>
    </p:spTree>
    <p:extLst>
      <p:ext uri="{BB962C8B-B14F-4D97-AF65-F5344CB8AC3E}">
        <p14:creationId xmlns:p14="http://schemas.microsoft.com/office/powerpoint/2010/main" val="1329472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67CEE4-6A01-BA14-D119-4EAC0E7E8AB0}"/>
              </a:ext>
            </a:extLst>
          </p:cNvPr>
          <p:cNvSpPr txBox="1"/>
          <p:nvPr/>
        </p:nvSpPr>
        <p:spPr>
          <a:xfrm>
            <a:off x="311085" y="433633"/>
            <a:ext cx="11265030" cy="400110"/>
          </a:xfrm>
          <a:prstGeom prst="rect">
            <a:avLst/>
          </a:prstGeom>
          <a:noFill/>
        </p:spPr>
        <p:txBody>
          <a:bodyPr wrap="square" rtlCol="0">
            <a:spAutoFit/>
          </a:bodyPr>
          <a:lstStyle/>
          <a:p>
            <a:r>
              <a:rPr lang="en-IN" sz="2000" b="1" dirty="0">
                <a:solidFill>
                  <a:srgbClr val="FFFF00"/>
                </a:solidFill>
              </a:rPr>
              <a:t>CODE FOR OUTPUT VOLTAGE REGULATION BASED ON PHASE SHIFT</a:t>
            </a:r>
          </a:p>
        </p:txBody>
      </p:sp>
      <p:pic>
        <p:nvPicPr>
          <p:cNvPr id="6" name="Picture 5">
            <a:extLst>
              <a:ext uri="{FF2B5EF4-FFF2-40B4-BE49-F238E27FC236}">
                <a16:creationId xmlns:a16="http://schemas.microsoft.com/office/drawing/2014/main" id="{EAC7E621-BBD4-2C2E-C763-4C497A754005}"/>
              </a:ext>
            </a:extLst>
          </p:cNvPr>
          <p:cNvPicPr>
            <a:picLocks noChangeAspect="1"/>
          </p:cNvPicPr>
          <p:nvPr/>
        </p:nvPicPr>
        <p:blipFill>
          <a:blip r:embed="rId2"/>
          <a:stretch>
            <a:fillRect/>
          </a:stretch>
        </p:blipFill>
        <p:spPr>
          <a:xfrm>
            <a:off x="433633" y="1110124"/>
            <a:ext cx="10957286" cy="5118755"/>
          </a:xfrm>
          <a:prstGeom prst="rect">
            <a:avLst/>
          </a:prstGeom>
        </p:spPr>
      </p:pic>
    </p:spTree>
    <p:extLst>
      <p:ext uri="{BB962C8B-B14F-4D97-AF65-F5344CB8AC3E}">
        <p14:creationId xmlns:p14="http://schemas.microsoft.com/office/powerpoint/2010/main" val="4029003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9C80D1-3036-5BB1-FFD0-77CB8087AAE1}"/>
              </a:ext>
            </a:extLst>
          </p:cNvPr>
          <p:cNvPicPr>
            <a:picLocks noChangeAspect="1"/>
          </p:cNvPicPr>
          <p:nvPr/>
        </p:nvPicPr>
        <p:blipFill>
          <a:blip r:embed="rId2"/>
          <a:stretch>
            <a:fillRect/>
          </a:stretch>
        </p:blipFill>
        <p:spPr>
          <a:xfrm>
            <a:off x="425777" y="2153036"/>
            <a:ext cx="11340446" cy="4178800"/>
          </a:xfrm>
          <a:prstGeom prst="rect">
            <a:avLst/>
          </a:prstGeom>
        </p:spPr>
      </p:pic>
      <p:sp>
        <p:nvSpPr>
          <p:cNvPr id="4" name="TextBox 3">
            <a:extLst>
              <a:ext uri="{FF2B5EF4-FFF2-40B4-BE49-F238E27FC236}">
                <a16:creationId xmlns:a16="http://schemas.microsoft.com/office/drawing/2014/main" id="{09BEBF25-872C-9AB9-F9DA-663E0F8611D3}"/>
              </a:ext>
            </a:extLst>
          </p:cNvPr>
          <p:cNvSpPr txBox="1"/>
          <p:nvPr/>
        </p:nvSpPr>
        <p:spPr>
          <a:xfrm>
            <a:off x="537327" y="358801"/>
            <a:ext cx="11340446" cy="523220"/>
          </a:xfrm>
          <a:prstGeom prst="rect">
            <a:avLst/>
          </a:prstGeom>
          <a:noFill/>
        </p:spPr>
        <p:txBody>
          <a:bodyPr wrap="square" rtlCol="0">
            <a:spAutoFit/>
          </a:bodyPr>
          <a:lstStyle/>
          <a:p>
            <a:r>
              <a:rPr lang="en-IN" sz="2800" dirty="0">
                <a:solidFill>
                  <a:srgbClr val="FFFF00"/>
                </a:solidFill>
              </a:rPr>
              <a:t>CONTROL STRATEGY FOR PSFB CONVERTER</a:t>
            </a:r>
          </a:p>
        </p:txBody>
      </p:sp>
      <p:sp>
        <p:nvSpPr>
          <p:cNvPr id="5" name="TextBox 4">
            <a:extLst>
              <a:ext uri="{FF2B5EF4-FFF2-40B4-BE49-F238E27FC236}">
                <a16:creationId xmlns:a16="http://schemas.microsoft.com/office/drawing/2014/main" id="{3801E64A-359D-7A49-6588-B09A552957F0}"/>
              </a:ext>
            </a:extLst>
          </p:cNvPr>
          <p:cNvSpPr txBox="1"/>
          <p:nvPr/>
        </p:nvSpPr>
        <p:spPr>
          <a:xfrm>
            <a:off x="669302" y="1255918"/>
            <a:ext cx="9992413" cy="523220"/>
          </a:xfrm>
          <a:prstGeom prst="rect">
            <a:avLst/>
          </a:prstGeom>
          <a:noFill/>
        </p:spPr>
        <p:txBody>
          <a:bodyPr wrap="square" rtlCol="0">
            <a:spAutoFit/>
          </a:bodyPr>
          <a:lstStyle/>
          <a:p>
            <a:r>
              <a:rPr lang="en-IN" sz="2800" u="sng" dirty="0"/>
              <a:t>MATLAB IMPLEMENTATION</a:t>
            </a:r>
          </a:p>
        </p:txBody>
      </p:sp>
    </p:spTree>
    <p:extLst>
      <p:ext uri="{BB962C8B-B14F-4D97-AF65-F5344CB8AC3E}">
        <p14:creationId xmlns:p14="http://schemas.microsoft.com/office/powerpoint/2010/main" val="2620615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DAD87-38A8-E14D-49AB-FC29199921A8}"/>
              </a:ext>
            </a:extLst>
          </p:cNvPr>
          <p:cNvSpPr txBox="1"/>
          <p:nvPr/>
        </p:nvSpPr>
        <p:spPr>
          <a:xfrm>
            <a:off x="329938" y="641023"/>
            <a:ext cx="11679809" cy="461665"/>
          </a:xfrm>
          <a:prstGeom prst="rect">
            <a:avLst/>
          </a:prstGeom>
          <a:noFill/>
        </p:spPr>
        <p:txBody>
          <a:bodyPr wrap="square" rtlCol="0">
            <a:spAutoFit/>
          </a:bodyPr>
          <a:lstStyle/>
          <a:p>
            <a:pPr algn="ctr"/>
            <a:r>
              <a:rPr lang="en-IN" sz="2400" dirty="0">
                <a:solidFill>
                  <a:srgbClr val="FFFF00"/>
                </a:solidFill>
              </a:rPr>
              <a:t>PARAMETERS DESIGNED FOR BATTERY CHARGING MODEL FOR PFC</a:t>
            </a:r>
          </a:p>
        </p:txBody>
      </p:sp>
      <p:graphicFrame>
        <p:nvGraphicFramePr>
          <p:cNvPr id="5" name="Table 4">
            <a:extLst>
              <a:ext uri="{FF2B5EF4-FFF2-40B4-BE49-F238E27FC236}">
                <a16:creationId xmlns:a16="http://schemas.microsoft.com/office/drawing/2014/main" id="{77045C65-3043-E98E-F7E7-5C83DAFE79B8}"/>
              </a:ext>
            </a:extLst>
          </p:cNvPr>
          <p:cNvGraphicFramePr>
            <a:graphicFrameLocks noGrp="1"/>
          </p:cNvGraphicFramePr>
          <p:nvPr>
            <p:extLst>
              <p:ext uri="{D42A27DB-BD31-4B8C-83A1-F6EECF244321}">
                <p14:modId xmlns:p14="http://schemas.microsoft.com/office/powerpoint/2010/main" val="1497359889"/>
              </p:ext>
            </p:extLst>
          </p:nvPr>
        </p:nvGraphicFramePr>
        <p:xfrm>
          <a:off x="2032000" y="1464382"/>
          <a:ext cx="8128000" cy="4079240"/>
        </p:xfrm>
        <a:graphic>
          <a:graphicData uri="http://schemas.openxmlformats.org/drawingml/2006/table">
            <a:tbl>
              <a:tblPr firstRow="1" bandRow="1">
                <a:effectLst/>
                <a:tableStyleId>{5C22544A-7EE6-4342-B048-85BDC9FD1C3A}</a:tableStyleId>
              </a:tblPr>
              <a:tblGrid>
                <a:gridCol w="4064000">
                  <a:extLst>
                    <a:ext uri="{9D8B030D-6E8A-4147-A177-3AD203B41FA5}">
                      <a16:colId xmlns:a16="http://schemas.microsoft.com/office/drawing/2014/main" val="813438860"/>
                    </a:ext>
                  </a:extLst>
                </a:gridCol>
                <a:gridCol w="4064000">
                  <a:extLst>
                    <a:ext uri="{9D8B030D-6E8A-4147-A177-3AD203B41FA5}">
                      <a16:colId xmlns:a16="http://schemas.microsoft.com/office/drawing/2014/main" val="314325767"/>
                    </a:ext>
                  </a:extLst>
                </a:gridCol>
              </a:tblGrid>
              <a:tr h="370840">
                <a:tc>
                  <a:txBody>
                    <a:bodyPr/>
                    <a:lstStyle/>
                    <a:p>
                      <a:r>
                        <a:rPr lang="en-IN" dirty="0"/>
                        <a:t>PARAMETER</a:t>
                      </a:r>
                    </a:p>
                  </a:txBody>
                  <a:tcPr/>
                </a:tc>
                <a:tc>
                  <a:txBody>
                    <a:bodyPr/>
                    <a:lstStyle/>
                    <a:p>
                      <a:r>
                        <a:rPr lang="en-IN" dirty="0"/>
                        <a:t> VALUE</a:t>
                      </a:r>
                    </a:p>
                  </a:txBody>
                  <a:tcPr/>
                </a:tc>
                <a:extLst>
                  <a:ext uri="{0D108BD9-81ED-4DB2-BD59-A6C34878D82A}">
                    <a16:rowId xmlns:a16="http://schemas.microsoft.com/office/drawing/2014/main" val="1203213040"/>
                  </a:ext>
                </a:extLst>
              </a:tr>
              <a:tr h="370840">
                <a:tc>
                  <a:txBody>
                    <a:bodyPr/>
                    <a:lstStyle/>
                    <a:p>
                      <a:r>
                        <a:rPr lang="en-IN" dirty="0"/>
                        <a:t>Supply Voltage </a:t>
                      </a:r>
                    </a:p>
                  </a:txBody>
                  <a:tcPr/>
                </a:tc>
                <a:tc>
                  <a:txBody>
                    <a:bodyPr/>
                    <a:lstStyle/>
                    <a:p>
                      <a:r>
                        <a:rPr lang="en-IN" dirty="0"/>
                        <a:t> 230 V</a:t>
                      </a:r>
                    </a:p>
                  </a:txBody>
                  <a:tcPr/>
                </a:tc>
                <a:extLst>
                  <a:ext uri="{0D108BD9-81ED-4DB2-BD59-A6C34878D82A}">
                    <a16:rowId xmlns:a16="http://schemas.microsoft.com/office/drawing/2014/main" val="343419799"/>
                  </a:ext>
                </a:extLst>
              </a:tr>
              <a:tr h="370840">
                <a:tc>
                  <a:txBody>
                    <a:bodyPr/>
                    <a:lstStyle/>
                    <a:p>
                      <a:r>
                        <a:rPr lang="en-IN" dirty="0"/>
                        <a:t>Input Inductors of IBC</a:t>
                      </a:r>
                    </a:p>
                  </a:txBody>
                  <a:tcPr/>
                </a:tc>
                <a:tc>
                  <a:txBody>
                    <a:bodyPr/>
                    <a:lstStyle/>
                    <a:p>
                      <a:r>
                        <a:rPr lang="en-IN" dirty="0"/>
                        <a:t> 6 </a:t>
                      </a:r>
                      <a:r>
                        <a:rPr lang="en-IN" dirty="0" err="1"/>
                        <a:t>mH</a:t>
                      </a:r>
                      <a:endParaRPr lang="en-IN" dirty="0"/>
                    </a:p>
                  </a:txBody>
                  <a:tcPr/>
                </a:tc>
                <a:extLst>
                  <a:ext uri="{0D108BD9-81ED-4DB2-BD59-A6C34878D82A}">
                    <a16:rowId xmlns:a16="http://schemas.microsoft.com/office/drawing/2014/main" val="3549016323"/>
                  </a:ext>
                </a:extLst>
              </a:tr>
              <a:tr h="370840">
                <a:tc>
                  <a:txBody>
                    <a:bodyPr/>
                    <a:lstStyle/>
                    <a:p>
                      <a:r>
                        <a:rPr lang="en-IN" dirty="0"/>
                        <a:t>DC Link Voltage</a:t>
                      </a:r>
                    </a:p>
                  </a:txBody>
                  <a:tcPr/>
                </a:tc>
                <a:tc>
                  <a:txBody>
                    <a:bodyPr/>
                    <a:lstStyle/>
                    <a:p>
                      <a:r>
                        <a:rPr lang="en-IN" dirty="0"/>
                        <a:t> 400 V</a:t>
                      </a:r>
                    </a:p>
                  </a:txBody>
                  <a:tcPr/>
                </a:tc>
                <a:extLst>
                  <a:ext uri="{0D108BD9-81ED-4DB2-BD59-A6C34878D82A}">
                    <a16:rowId xmlns:a16="http://schemas.microsoft.com/office/drawing/2014/main" val="1470715751"/>
                  </a:ext>
                </a:extLst>
              </a:tr>
              <a:tr h="370840">
                <a:tc>
                  <a:txBody>
                    <a:bodyPr/>
                    <a:lstStyle/>
                    <a:p>
                      <a:r>
                        <a:rPr lang="en-IN" dirty="0"/>
                        <a:t>DC Link Capacitance</a:t>
                      </a:r>
                    </a:p>
                  </a:txBody>
                  <a:tcPr/>
                </a:tc>
                <a:tc>
                  <a:txBody>
                    <a:bodyPr/>
                    <a:lstStyle/>
                    <a:p>
                      <a:r>
                        <a:rPr lang="en-IN" dirty="0"/>
                        <a:t> 1990 µF</a:t>
                      </a:r>
                    </a:p>
                  </a:txBody>
                  <a:tcPr/>
                </a:tc>
                <a:extLst>
                  <a:ext uri="{0D108BD9-81ED-4DB2-BD59-A6C34878D82A}">
                    <a16:rowId xmlns:a16="http://schemas.microsoft.com/office/drawing/2014/main" val="3554246972"/>
                  </a:ext>
                </a:extLst>
              </a:tr>
              <a:tr h="370840">
                <a:tc>
                  <a:txBody>
                    <a:bodyPr/>
                    <a:lstStyle/>
                    <a:p>
                      <a:r>
                        <a:rPr lang="en-IN" dirty="0"/>
                        <a:t>Transformer Ratio</a:t>
                      </a:r>
                    </a:p>
                  </a:txBody>
                  <a:tcPr/>
                </a:tc>
                <a:tc>
                  <a:txBody>
                    <a:bodyPr/>
                    <a:lstStyle/>
                    <a:p>
                      <a:r>
                        <a:rPr lang="en-IN" dirty="0"/>
                        <a:t>  0.175</a:t>
                      </a:r>
                    </a:p>
                  </a:txBody>
                  <a:tcPr/>
                </a:tc>
                <a:extLst>
                  <a:ext uri="{0D108BD9-81ED-4DB2-BD59-A6C34878D82A}">
                    <a16:rowId xmlns:a16="http://schemas.microsoft.com/office/drawing/2014/main" val="834789584"/>
                  </a:ext>
                </a:extLst>
              </a:tr>
              <a:tr h="370840">
                <a:tc>
                  <a:txBody>
                    <a:bodyPr/>
                    <a:lstStyle/>
                    <a:p>
                      <a:r>
                        <a:rPr lang="en-IN" dirty="0"/>
                        <a:t>Inductance of PSFB</a:t>
                      </a:r>
                    </a:p>
                  </a:txBody>
                  <a:tcPr/>
                </a:tc>
                <a:tc>
                  <a:txBody>
                    <a:bodyPr/>
                    <a:lstStyle/>
                    <a:p>
                      <a:r>
                        <a:rPr lang="en-IN" dirty="0"/>
                        <a:t> 170 µH</a:t>
                      </a:r>
                    </a:p>
                  </a:txBody>
                  <a:tcPr/>
                </a:tc>
                <a:extLst>
                  <a:ext uri="{0D108BD9-81ED-4DB2-BD59-A6C34878D82A}">
                    <a16:rowId xmlns:a16="http://schemas.microsoft.com/office/drawing/2014/main" val="3943666007"/>
                  </a:ext>
                </a:extLst>
              </a:tr>
              <a:tr h="370840">
                <a:tc>
                  <a:txBody>
                    <a:bodyPr/>
                    <a:lstStyle/>
                    <a:p>
                      <a:r>
                        <a:rPr lang="en-IN" dirty="0"/>
                        <a:t>Capacitance of PSFB</a:t>
                      </a:r>
                    </a:p>
                  </a:txBody>
                  <a:tcPr/>
                </a:tc>
                <a:tc>
                  <a:txBody>
                    <a:bodyPr/>
                    <a:lstStyle/>
                    <a:p>
                      <a:r>
                        <a:rPr lang="en-IN" dirty="0"/>
                        <a:t> 12 µF</a:t>
                      </a:r>
                    </a:p>
                  </a:txBody>
                  <a:tcPr/>
                </a:tc>
                <a:extLst>
                  <a:ext uri="{0D108BD9-81ED-4DB2-BD59-A6C34878D82A}">
                    <a16:rowId xmlns:a16="http://schemas.microsoft.com/office/drawing/2014/main" val="3930438489"/>
                  </a:ext>
                </a:extLst>
              </a:tr>
              <a:tr h="370840">
                <a:tc>
                  <a:txBody>
                    <a:bodyPr/>
                    <a:lstStyle/>
                    <a:p>
                      <a:r>
                        <a:rPr lang="en-IN" dirty="0"/>
                        <a:t>Switching Frequency of IBC</a:t>
                      </a:r>
                    </a:p>
                  </a:txBody>
                  <a:tcPr/>
                </a:tc>
                <a:tc>
                  <a:txBody>
                    <a:bodyPr/>
                    <a:lstStyle/>
                    <a:p>
                      <a:r>
                        <a:rPr lang="en-IN" dirty="0"/>
                        <a:t> 5000 Hz</a:t>
                      </a:r>
                    </a:p>
                  </a:txBody>
                  <a:tcPr/>
                </a:tc>
                <a:extLst>
                  <a:ext uri="{0D108BD9-81ED-4DB2-BD59-A6C34878D82A}">
                    <a16:rowId xmlns:a16="http://schemas.microsoft.com/office/drawing/2014/main" val="3657508750"/>
                  </a:ext>
                </a:extLst>
              </a:tr>
              <a:tr h="370840">
                <a:tc>
                  <a:txBody>
                    <a:bodyPr/>
                    <a:lstStyle/>
                    <a:p>
                      <a:r>
                        <a:rPr lang="en-IN" dirty="0"/>
                        <a:t>Switching Frequency of PSFB</a:t>
                      </a:r>
                    </a:p>
                  </a:txBody>
                  <a:tcPr/>
                </a:tc>
                <a:tc>
                  <a:txBody>
                    <a:bodyPr/>
                    <a:lstStyle/>
                    <a:p>
                      <a:r>
                        <a:rPr lang="en-IN" dirty="0"/>
                        <a:t> 50 kHz</a:t>
                      </a:r>
                    </a:p>
                  </a:txBody>
                  <a:tcPr/>
                </a:tc>
                <a:extLst>
                  <a:ext uri="{0D108BD9-81ED-4DB2-BD59-A6C34878D82A}">
                    <a16:rowId xmlns:a16="http://schemas.microsoft.com/office/drawing/2014/main" val="381840006"/>
                  </a:ext>
                </a:extLst>
              </a:tr>
              <a:tr h="370840">
                <a:tc>
                  <a:txBody>
                    <a:bodyPr/>
                    <a:lstStyle/>
                    <a:p>
                      <a:r>
                        <a:rPr lang="en-IN" dirty="0"/>
                        <a:t>Battery Specifications</a:t>
                      </a:r>
                    </a:p>
                  </a:txBody>
                  <a:tcPr/>
                </a:tc>
                <a:tc>
                  <a:txBody>
                    <a:bodyPr/>
                    <a:lstStyle/>
                    <a:p>
                      <a:r>
                        <a:rPr lang="en-IN" dirty="0"/>
                        <a:t> 48 V , 150 Ah</a:t>
                      </a:r>
                    </a:p>
                  </a:txBody>
                  <a:tcPr/>
                </a:tc>
                <a:extLst>
                  <a:ext uri="{0D108BD9-81ED-4DB2-BD59-A6C34878D82A}">
                    <a16:rowId xmlns:a16="http://schemas.microsoft.com/office/drawing/2014/main" val="3118359301"/>
                  </a:ext>
                </a:extLst>
              </a:tr>
            </a:tbl>
          </a:graphicData>
        </a:graphic>
      </p:graphicFrame>
    </p:spTree>
    <p:extLst>
      <p:ext uri="{BB962C8B-B14F-4D97-AF65-F5344CB8AC3E}">
        <p14:creationId xmlns:p14="http://schemas.microsoft.com/office/powerpoint/2010/main" val="3106948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ADC982E-FF14-8982-3445-92B9169FD798}"/>
              </a:ext>
            </a:extLst>
          </p:cNvPr>
          <p:cNvGraphicFramePr/>
          <p:nvPr>
            <p:extLst>
              <p:ext uri="{D42A27DB-BD31-4B8C-83A1-F6EECF244321}">
                <p14:modId xmlns:p14="http://schemas.microsoft.com/office/powerpoint/2010/main" val="123233212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120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F4E48-CE49-64FC-E94E-B69218CF5169}"/>
              </a:ext>
            </a:extLst>
          </p:cNvPr>
          <p:cNvSpPr txBox="1"/>
          <p:nvPr/>
        </p:nvSpPr>
        <p:spPr>
          <a:xfrm>
            <a:off x="452487" y="348792"/>
            <a:ext cx="8964890" cy="430887"/>
          </a:xfrm>
          <a:prstGeom prst="rect">
            <a:avLst/>
          </a:prstGeom>
          <a:noFill/>
        </p:spPr>
        <p:txBody>
          <a:bodyPr wrap="square" rtlCol="0">
            <a:spAutoFit/>
          </a:bodyPr>
          <a:lstStyle/>
          <a:p>
            <a:r>
              <a:rPr lang="en-IN" sz="2200" dirty="0">
                <a:solidFill>
                  <a:srgbClr val="FFFF00"/>
                </a:solidFill>
              </a:rPr>
              <a:t>CIRCUIT DIAGRAM OF PROPOSED MODEL </a:t>
            </a:r>
          </a:p>
        </p:txBody>
      </p:sp>
      <p:pic>
        <p:nvPicPr>
          <p:cNvPr id="4" name="Picture 3">
            <a:extLst>
              <a:ext uri="{FF2B5EF4-FFF2-40B4-BE49-F238E27FC236}">
                <a16:creationId xmlns:a16="http://schemas.microsoft.com/office/drawing/2014/main" id="{E42989A5-8A13-0FF3-998B-FDED501DEF90}"/>
              </a:ext>
            </a:extLst>
          </p:cNvPr>
          <p:cNvPicPr>
            <a:picLocks noChangeAspect="1"/>
          </p:cNvPicPr>
          <p:nvPr/>
        </p:nvPicPr>
        <p:blipFill>
          <a:blip r:embed="rId2"/>
          <a:stretch>
            <a:fillRect/>
          </a:stretch>
        </p:blipFill>
        <p:spPr>
          <a:xfrm>
            <a:off x="166540" y="1034969"/>
            <a:ext cx="11858920" cy="5577933"/>
          </a:xfrm>
          <a:prstGeom prst="rect">
            <a:avLst/>
          </a:prstGeom>
        </p:spPr>
      </p:pic>
    </p:spTree>
    <p:extLst>
      <p:ext uri="{BB962C8B-B14F-4D97-AF65-F5344CB8AC3E}">
        <p14:creationId xmlns:p14="http://schemas.microsoft.com/office/powerpoint/2010/main" val="2082197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920F97-237E-9078-79A7-442AAF471661}"/>
              </a:ext>
            </a:extLst>
          </p:cNvPr>
          <p:cNvSpPr txBox="1"/>
          <p:nvPr/>
        </p:nvSpPr>
        <p:spPr>
          <a:xfrm>
            <a:off x="320511" y="377073"/>
            <a:ext cx="9078012" cy="400110"/>
          </a:xfrm>
          <a:prstGeom prst="rect">
            <a:avLst/>
          </a:prstGeom>
          <a:noFill/>
        </p:spPr>
        <p:txBody>
          <a:bodyPr wrap="square" rtlCol="0">
            <a:spAutoFit/>
          </a:bodyPr>
          <a:lstStyle/>
          <a:p>
            <a:r>
              <a:rPr lang="en-IN" sz="2000" b="1" dirty="0">
                <a:solidFill>
                  <a:srgbClr val="FFFF00"/>
                </a:solidFill>
              </a:rPr>
              <a:t>INPUT VOLTAGE AND INPUT CURRENT </a:t>
            </a:r>
          </a:p>
        </p:txBody>
      </p:sp>
      <p:pic>
        <p:nvPicPr>
          <p:cNvPr id="7" name="Picture 6">
            <a:extLst>
              <a:ext uri="{FF2B5EF4-FFF2-40B4-BE49-F238E27FC236}">
                <a16:creationId xmlns:a16="http://schemas.microsoft.com/office/drawing/2014/main" id="{93ADC40D-75AA-0A64-AD39-D9F0E975EC98}"/>
              </a:ext>
            </a:extLst>
          </p:cNvPr>
          <p:cNvPicPr>
            <a:picLocks noChangeAspect="1"/>
          </p:cNvPicPr>
          <p:nvPr/>
        </p:nvPicPr>
        <p:blipFill>
          <a:blip r:embed="rId2"/>
          <a:stretch>
            <a:fillRect/>
          </a:stretch>
        </p:blipFill>
        <p:spPr>
          <a:xfrm>
            <a:off x="165813" y="1363024"/>
            <a:ext cx="11860373" cy="4632423"/>
          </a:xfrm>
          <a:prstGeom prst="rect">
            <a:avLst/>
          </a:prstGeom>
        </p:spPr>
      </p:pic>
    </p:spTree>
    <p:extLst>
      <p:ext uri="{BB962C8B-B14F-4D97-AF65-F5344CB8AC3E}">
        <p14:creationId xmlns:p14="http://schemas.microsoft.com/office/powerpoint/2010/main" val="100412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D060CF9-C21D-CEAB-D766-1FC36E494DEB}"/>
              </a:ext>
            </a:extLst>
          </p:cNvPr>
          <p:cNvSpPr txBox="1"/>
          <p:nvPr/>
        </p:nvSpPr>
        <p:spPr>
          <a:xfrm>
            <a:off x="414779" y="292231"/>
            <a:ext cx="4619134" cy="523220"/>
          </a:xfrm>
          <a:prstGeom prst="rect">
            <a:avLst/>
          </a:prstGeom>
          <a:noFill/>
        </p:spPr>
        <p:txBody>
          <a:bodyPr wrap="square" rtlCol="0">
            <a:spAutoFit/>
          </a:bodyPr>
          <a:lstStyle/>
          <a:p>
            <a:r>
              <a:rPr lang="en-IN" sz="2800" b="1" dirty="0">
                <a:solidFill>
                  <a:srgbClr val="FFFF00"/>
                </a:solidFill>
              </a:rPr>
              <a:t>INTRODUCTION</a:t>
            </a:r>
          </a:p>
        </p:txBody>
      </p:sp>
      <p:sp>
        <p:nvSpPr>
          <p:cNvPr id="2" name="TextBox 1">
            <a:extLst>
              <a:ext uri="{FF2B5EF4-FFF2-40B4-BE49-F238E27FC236}">
                <a16:creationId xmlns:a16="http://schemas.microsoft.com/office/drawing/2014/main" id="{F3B693A1-DC95-2D96-DD58-8A4DE06FE7C3}"/>
              </a:ext>
            </a:extLst>
          </p:cNvPr>
          <p:cNvSpPr txBox="1"/>
          <p:nvPr/>
        </p:nvSpPr>
        <p:spPr>
          <a:xfrm>
            <a:off x="254522" y="1223956"/>
            <a:ext cx="11481848" cy="4462760"/>
          </a:xfrm>
          <a:prstGeom prst="rect">
            <a:avLst/>
          </a:prstGeom>
          <a:noFill/>
        </p:spPr>
        <p:txBody>
          <a:bodyPr wrap="square" rtlCol="0">
            <a:spAutoFit/>
          </a:bodyPr>
          <a:lstStyle/>
          <a:p>
            <a:pPr marL="285750" indent="-285750" algn="just">
              <a:spcAft>
                <a:spcPts val="1200"/>
              </a:spcAft>
              <a:buFont typeface="Wingdings" panose="05000000000000000000" pitchFamily="2" charset="2"/>
              <a:buChar char="ü"/>
            </a:pPr>
            <a:r>
              <a:rPr lang="en-US" dirty="0"/>
              <a:t>The EVs will play a vital role in achieving a sustainable transportation system by reducing fossil fuel dependency and greenhouse gas (GHG) emissions. </a:t>
            </a:r>
          </a:p>
          <a:p>
            <a:pPr marL="285750" indent="-285750" algn="just">
              <a:spcAft>
                <a:spcPts val="1200"/>
              </a:spcAft>
              <a:buFont typeface="Wingdings" panose="05000000000000000000" pitchFamily="2" charset="2"/>
              <a:buChar char="ü"/>
            </a:pPr>
            <a:r>
              <a:rPr lang="en-US" dirty="0"/>
              <a:t>When EV is Supplied from the utility grid there is a need to convert AC Voltage of the grid to DC voltage to charge the EV batteries.</a:t>
            </a:r>
          </a:p>
          <a:p>
            <a:pPr marL="285750" indent="-285750" algn="just">
              <a:spcAft>
                <a:spcPts val="1200"/>
              </a:spcAft>
              <a:buFont typeface="Wingdings" panose="05000000000000000000" pitchFamily="2" charset="2"/>
              <a:buChar char="ü"/>
            </a:pPr>
            <a:r>
              <a:rPr lang="en-US" dirty="0"/>
              <a:t>Different power converters like AC – DC are widely used to regulate the output voltage with the variation of load current and input voltage.</a:t>
            </a:r>
          </a:p>
          <a:p>
            <a:pPr marL="285750" indent="-285750" algn="just">
              <a:spcAft>
                <a:spcPts val="1200"/>
              </a:spcAft>
              <a:buFont typeface="Wingdings" panose="05000000000000000000" pitchFamily="2" charset="2"/>
              <a:buChar char="ü"/>
            </a:pPr>
            <a:r>
              <a:rPr lang="en-US" dirty="0"/>
              <a:t>When EV is charged from the utility grid conventional AC-DC converter act as a nonlinear load drawing peaky current from a supply and results in a very poor input power factor.</a:t>
            </a:r>
          </a:p>
          <a:p>
            <a:pPr marL="285750" indent="-285750" algn="just">
              <a:spcAft>
                <a:spcPts val="1200"/>
              </a:spcAft>
              <a:buFont typeface="Wingdings" panose="05000000000000000000" pitchFamily="2" charset="2"/>
              <a:buChar char="ü"/>
            </a:pPr>
            <a:r>
              <a:rPr lang="en-US" dirty="0"/>
              <a:t>Presently, there is increasing demands of high power factor and low total harmonic distortion in the current drawn from the utility grid.</a:t>
            </a:r>
          </a:p>
          <a:p>
            <a:pPr marL="285750" indent="-285750" algn="just">
              <a:spcAft>
                <a:spcPts val="1200"/>
              </a:spcAft>
              <a:buFont typeface="Wingdings" panose="05000000000000000000" pitchFamily="2" charset="2"/>
              <a:buChar char="ü"/>
            </a:pPr>
            <a:r>
              <a:rPr lang="en-US" dirty="0"/>
              <a:t> The converter present at the input AC side which converts alternating current (AC) into direct current (DC), plays a crucial part of an electric car battery charging system, in improving the power factor and reducing the total harmonic distortion.</a:t>
            </a:r>
            <a:endParaRPr lang="en-IN" dirty="0"/>
          </a:p>
        </p:txBody>
      </p:sp>
    </p:spTree>
    <p:extLst>
      <p:ext uri="{BB962C8B-B14F-4D97-AF65-F5344CB8AC3E}">
        <p14:creationId xmlns:p14="http://schemas.microsoft.com/office/powerpoint/2010/main" val="45352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B9402-E904-D950-FF5F-86CD26604D70}"/>
              </a:ext>
            </a:extLst>
          </p:cNvPr>
          <p:cNvSpPr txBox="1"/>
          <p:nvPr/>
        </p:nvSpPr>
        <p:spPr>
          <a:xfrm>
            <a:off x="395925" y="348792"/>
            <a:ext cx="9078012" cy="400110"/>
          </a:xfrm>
          <a:prstGeom prst="rect">
            <a:avLst/>
          </a:prstGeom>
          <a:noFill/>
        </p:spPr>
        <p:txBody>
          <a:bodyPr wrap="square" rtlCol="0">
            <a:spAutoFit/>
          </a:bodyPr>
          <a:lstStyle/>
          <a:p>
            <a:r>
              <a:rPr lang="en-IN" sz="2000" b="1" dirty="0">
                <a:solidFill>
                  <a:srgbClr val="FFFF00"/>
                </a:solidFill>
              </a:rPr>
              <a:t>STEADY STATE INPUT VOLTAGE AND INPUT CURRENT </a:t>
            </a:r>
          </a:p>
        </p:txBody>
      </p:sp>
      <p:pic>
        <p:nvPicPr>
          <p:cNvPr id="4" name="Picture 3">
            <a:extLst>
              <a:ext uri="{FF2B5EF4-FFF2-40B4-BE49-F238E27FC236}">
                <a16:creationId xmlns:a16="http://schemas.microsoft.com/office/drawing/2014/main" id="{EFF660BB-8B89-95EC-2E3F-E5FF29F5E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79" y="971886"/>
            <a:ext cx="11469042" cy="5608023"/>
          </a:xfrm>
          <a:prstGeom prst="rect">
            <a:avLst/>
          </a:prstGeom>
        </p:spPr>
      </p:pic>
    </p:spTree>
    <p:extLst>
      <p:ext uri="{BB962C8B-B14F-4D97-AF65-F5344CB8AC3E}">
        <p14:creationId xmlns:p14="http://schemas.microsoft.com/office/powerpoint/2010/main" val="3841649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8E9FFF-B0E4-141C-73B4-4CED013B1E29}"/>
              </a:ext>
            </a:extLst>
          </p:cNvPr>
          <p:cNvSpPr txBox="1"/>
          <p:nvPr/>
        </p:nvSpPr>
        <p:spPr>
          <a:xfrm>
            <a:off x="433633" y="160256"/>
            <a:ext cx="9078012" cy="400110"/>
          </a:xfrm>
          <a:prstGeom prst="rect">
            <a:avLst/>
          </a:prstGeom>
          <a:noFill/>
        </p:spPr>
        <p:txBody>
          <a:bodyPr wrap="square" rtlCol="0">
            <a:spAutoFit/>
          </a:bodyPr>
          <a:lstStyle/>
          <a:p>
            <a:r>
              <a:rPr lang="en-IN" sz="2000" b="1" dirty="0">
                <a:solidFill>
                  <a:srgbClr val="FFFF00"/>
                </a:solidFill>
              </a:rPr>
              <a:t>OUTPUT VOLTAGE</a:t>
            </a:r>
          </a:p>
        </p:txBody>
      </p:sp>
      <p:pic>
        <p:nvPicPr>
          <p:cNvPr id="6" name="Picture 5">
            <a:extLst>
              <a:ext uri="{FF2B5EF4-FFF2-40B4-BE49-F238E27FC236}">
                <a16:creationId xmlns:a16="http://schemas.microsoft.com/office/drawing/2014/main" id="{BA7C7D7C-E69A-9C2F-C98E-6851E5F6AF3B}"/>
              </a:ext>
            </a:extLst>
          </p:cNvPr>
          <p:cNvPicPr>
            <a:picLocks noChangeAspect="1"/>
          </p:cNvPicPr>
          <p:nvPr/>
        </p:nvPicPr>
        <p:blipFill>
          <a:blip r:embed="rId2"/>
          <a:stretch>
            <a:fillRect/>
          </a:stretch>
        </p:blipFill>
        <p:spPr>
          <a:xfrm>
            <a:off x="348791" y="725190"/>
            <a:ext cx="11051357" cy="3993069"/>
          </a:xfrm>
          <a:prstGeom prst="rect">
            <a:avLst/>
          </a:prstGeom>
        </p:spPr>
      </p:pic>
      <p:graphicFrame>
        <p:nvGraphicFramePr>
          <p:cNvPr id="7" name="Diagram 6">
            <a:extLst>
              <a:ext uri="{FF2B5EF4-FFF2-40B4-BE49-F238E27FC236}">
                <a16:creationId xmlns:a16="http://schemas.microsoft.com/office/drawing/2014/main" id="{AAD0317B-5ED5-6DCA-E7B5-D81CED431A1D}"/>
              </a:ext>
            </a:extLst>
          </p:cNvPr>
          <p:cNvGraphicFramePr/>
          <p:nvPr>
            <p:extLst>
              <p:ext uri="{D42A27DB-BD31-4B8C-83A1-F6EECF244321}">
                <p14:modId xmlns:p14="http://schemas.microsoft.com/office/powerpoint/2010/main" val="146452905"/>
              </p:ext>
            </p:extLst>
          </p:nvPr>
        </p:nvGraphicFramePr>
        <p:xfrm>
          <a:off x="2163976" y="4883084"/>
          <a:ext cx="6866903" cy="1849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929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BBEF2-C352-8BFD-30B0-23EC12FD278B}"/>
              </a:ext>
            </a:extLst>
          </p:cNvPr>
          <p:cNvSpPr txBox="1"/>
          <p:nvPr/>
        </p:nvSpPr>
        <p:spPr>
          <a:xfrm>
            <a:off x="131975" y="165087"/>
            <a:ext cx="9323110" cy="523220"/>
          </a:xfrm>
          <a:prstGeom prst="rect">
            <a:avLst/>
          </a:prstGeom>
          <a:noFill/>
        </p:spPr>
        <p:txBody>
          <a:bodyPr wrap="square" rtlCol="0">
            <a:spAutoFit/>
          </a:bodyPr>
          <a:lstStyle/>
          <a:p>
            <a:r>
              <a:rPr lang="en-IN" sz="2800" b="1" dirty="0">
                <a:solidFill>
                  <a:srgbClr val="FFFF00"/>
                </a:solidFill>
              </a:rPr>
              <a:t>IBATTERY AND VBATTERY</a:t>
            </a:r>
          </a:p>
        </p:txBody>
      </p:sp>
      <p:pic>
        <p:nvPicPr>
          <p:cNvPr id="6" name="Picture 5">
            <a:extLst>
              <a:ext uri="{FF2B5EF4-FFF2-40B4-BE49-F238E27FC236}">
                <a16:creationId xmlns:a16="http://schemas.microsoft.com/office/drawing/2014/main" id="{D1F9A964-FB59-47BB-B07E-BEFB4858FE9D}"/>
              </a:ext>
            </a:extLst>
          </p:cNvPr>
          <p:cNvPicPr>
            <a:picLocks noChangeAspect="1"/>
          </p:cNvPicPr>
          <p:nvPr/>
        </p:nvPicPr>
        <p:blipFill>
          <a:blip r:embed="rId2"/>
          <a:stretch>
            <a:fillRect/>
          </a:stretch>
        </p:blipFill>
        <p:spPr>
          <a:xfrm>
            <a:off x="235670" y="881439"/>
            <a:ext cx="11745798" cy="4317560"/>
          </a:xfrm>
          <a:prstGeom prst="rect">
            <a:avLst/>
          </a:prstGeom>
        </p:spPr>
      </p:pic>
      <p:graphicFrame>
        <p:nvGraphicFramePr>
          <p:cNvPr id="7" name="Diagram 6">
            <a:extLst>
              <a:ext uri="{FF2B5EF4-FFF2-40B4-BE49-F238E27FC236}">
                <a16:creationId xmlns:a16="http://schemas.microsoft.com/office/drawing/2014/main" id="{E752AAE2-0F62-E787-D4BD-3AF3B6950D2B}"/>
              </a:ext>
            </a:extLst>
          </p:cNvPr>
          <p:cNvGraphicFramePr/>
          <p:nvPr>
            <p:extLst>
              <p:ext uri="{D42A27DB-BD31-4B8C-83A1-F6EECF244321}">
                <p14:modId xmlns:p14="http://schemas.microsoft.com/office/powerpoint/2010/main" val="1271726726"/>
              </p:ext>
            </p:extLst>
          </p:nvPr>
        </p:nvGraphicFramePr>
        <p:xfrm>
          <a:off x="1805757" y="5392131"/>
          <a:ext cx="8855958" cy="1330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8972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C3C33D-0659-550F-05AA-D526EDC3B481}"/>
              </a:ext>
            </a:extLst>
          </p:cNvPr>
          <p:cNvSpPr txBox="1"/>
          <p:nvPr/>
        </p:nvSpPr>
        <p:spPr>
          <a:xfrm>
            <a:off x="546754" y="622169"/>
            <a:ext cx="9078012" cy="477054"/>
          </a:xfrm>
          <a:prstGeom prst="rect">
            <a:avLst/>
          </a:prstGeom>
          <a:noFill/>
        </p:spPr>
        <p:txBody>
          <a:bodyPr wrap="square" rtlCol="0">
            <a:spAutoFit/>
          </a:bodyPr>
          <a:lstStyle/>
          <a:p>
            <a:r>
              <a:rPr lang="en-IN" sz="2500" b="1" dirty="0">
                <a:solidFill>
                  <a:srgbClr val="FFFF00"/>
                </a:solidFill>
              </a:rPr>
              <a:t>POWER FACTOR MEASUREMENT BLOCK </a:t>
            </a:r>
          </a:p>
        </p:txBody>
      </p:sp>
      <p:pic>
        <p:nvPicPr>
          <p:cNvPr id="4" name="Picture 3">
            <a:extLst>
              <a:ext uri="{FF2B5EF4-FFF2-40B4-BE49-F238E27FC236}">
                <a16:creationId xmlns:a16="http://schemas.microsoft.com/office/drawing/2014/main" id="{B33BBDFD-797E-50F9-EC38-3F30E0FD9125}"/>
              </a:ext>
            </a:extLst>
          </p:cNvPr>
          <p:cNvPicPr>
            <a:picLocks noChangeAspect="1"/>
          </p:cNvPicPr>
          <p:nvPr/>
        </p:nvPicPr>
        <p:blipFill>
          <a:blip r:embed="rId2"/>
          <a:stretch>
            <a:fillRect/>
          </a:stretch>
        </p:blipFill>
        <p:spPr>
          <a:xfrm>
            <a:off x="1138287" y="1662170"/>
            <a:ext cx="10252781" cy="3400023"/>
          </a:xfrm>
          <a:prstGeom prst="rect">
            <a:avLst/>
          </a:prstGeom>
        </p:spPr>
      </p:pic>
    </p:spTree>
    <p:extLst>
      <p:ext uri="{BB962C8B-B14F-4D97-AF65-F5344CB8AC3E}">
        <p14:creationId xmlns:p14="http://schemas.microsoft.com/office/powerpoint/2010/main" val="1845618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B53EF-963A-2D3B-1FAE-7BC6B69AB697}"/>
              </a:ext>
            </a:extLst>
          </p:cNvPr>
          <p:cNvSpPr txBox="1"/>
          <p:nvPr/>
        </p:nvSpPr>
        <p:spPr>
          <a:xfrm>
            <a:off x="575035" y="311085"/>
            <a:ext cx="8719794" cy="430887"/>
          </a:xfrm>
          <a:prstGeom prst="rect">
            <a:avLst/>
          </a:prstGeom>
          <a:noFill/>
        </p:spPr>
        <p:txBody>
          <a:bodyPr wrap="square" rtlCol="0">
            <a:spAutoFit/>
          </a:bodyPr>
          <a:lstStyle/>
          <a:p>
            <a:r>
              <a:rPr lang="en-IN" sz="2200" dirty="0">
                <a:solidFill>
                  <a:srgbClr val="FFFF00"/>
                </a:solidFill>
              </a:rPr>
              <a:t>THD ANALYSIS OF INPUT CURRENT</a:t>
            </a:r>
          </a:p>
        </p:txBody>
      </p:sp>
      <p:pic>
        <p:nvPicPr>
          <p:cNvPr id="6" name="Picture 5">
            <a:extLst>
              <a:ext uri="{FF2B5EF4-FFF2-40B4-BE49-F238E27FC236}">
                <a16:creationId xmlns:a16="http://schemas.microsoft.com/office/drawing/2014/main" id="{B4FBC918-C002-1778-0149-1C191A72FC7B}"/>
              </a:ext>
            </a:extLst>
          </p:cNvPr>
          <p:cNvPicPr>
            <a:picLocks noChangeAspect="1"/>
          </p:cNvPicPr>
          <p:nvPr/>
        </p:nvPicPr>
        <p:blipFill>
          <a:blip r:embed="rId2"/>
          <a:stretch>
            <a:fillRect/>
          </a:stretch>
        </p:blipFill>
        <p:spPr>
          <a:xfrm>
            <a:off x="699155" y="965463"/>
            <a:ext cx="10386766" cy="5671008"/>
          </a:xfrm>
          <a:prstGeom prst="rect">
            <a:avLst/>
          </a:prstGeom>
        </p:spPr>
      </p:pic>
    </p:spTree>
    <p:extLst>
      <p:ext uri="{BB962C8B-B14F-4D97-AF65-F5344CB8AC3E}">
        <p14:creationId xmlns:p14="http://schemas.microsoft.com/office/powerpoint/2010/main" val="1284651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48347-F66C-0F17-107F-708A863D05F3}"/>
              </a:ext>
            </a:extLst>
          </p:cNvPr>
          <p:cNvSpPr txBox="1"/>
          <p:nvPr/>
        </p:nvSpPr>
        <p:spPr>
          <a:xfrm>
            <a:off x="923828" y="382628"/>
            <a:ext cx="5674936" cy="584775"/>
          </a:xfrm>
          <a:prstGeom prst="rect">
            <a:avLst/>
          </a:prstGeom>
          <a:noFill/>
        </p:spPr>
        <p:txBody>
          <a:bodyPr wrap="square" rtlCol="0">
            <a:spAutoFit/>
          </a:bodyPr>
          <a:lstStyle/>
          <a:p>
            <a:r>
              <a:rPr lang="en-IN" sz="3200" dirty="0">
                <a:solidFill>
                  <a:srgbClr val="FFFF00"/>
                </a:solidFill>
              </a:rPr>
              <a:t>RESULTS</a:t>
            </a:r>
          </a:p>
        </p:txBody>
      </p:sp>
      <p:graphicFrame>
        <p:nvGraphicFramePr>
          <p:cNvPr id="3" name="Table 2">
            <a:extLst>
              <a:ext uri="{FF2B5EF4-FFF2-40B4-BE49-F238E27FC236}">
                <a16:creationId xmlns:a16="http://schemas.microsoft.com/office/drawing/2014/main" id="{0605DE29-66A7-FA88-9539-2E4FBE980A80}"/>
              </a:ext>
            </a:extLst>
          </p:cNvPr>
          <p:cNvGraphicFramePr>
            <a:graphicFrameLocks noGrp="1"/>
          </p:cNvGraphicFramePr>
          <p:nvPr>
            <p:extLst>
              <p:ext uri="{D42A27DB-BD31-4B8C-83A1-F6EECF244321}">
                <p14:modId xmlns:p14="http://schemas.microsoft.com/office/powerpoint/2010/main" val="3073437939"/>
              </p:ext>
            </p:extLst>
          </p:nvPr>
        </p:nvGraphicFramePr>
        <p:xfrm>
          <a:off x="2032000" y="1388968"/>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74661448"/>
                    </a:ext>
                  </a:extLst>
                </a:gridCol>
                <a:gridCol w="4064000">
                  <a:extLst>
                    <a:ext uri="{9D8B030D-6E8A-4147-A177-3AD203B41FA5}">
                      <a16:colId xmlns:a16="http://schemas.microsoft.com/office/drawing/2014/main" val="4228747010"/>
                    </a:ext>
                  </a:extLst>
                </a:gridCol>
              </a:tblGrid>
              <a:tr h="370840">
                <a:tc>
                  <a:txBody>
                    <a:bodyPr/>
                    <a:lstStyle/>
                    <a:p>
                      <a:r>
                        <a:rPr lang="en-IN" dirty="0"/>
                        <a:t>DIMENSION</a:t>
                      </a:r>
                    </a:p>
                  </a:txBody>
                  <a:tcPr/>
                </a:tc>
                <a:tc>
                  <a:txBody>
                    <a:bodyPr/>
                    <a:lstStyle/>
                    <a:p>
                      <a:r>
                        <a:rPr lang="en-IN" dirty="0"/>
                        <a:t>OBTAINED RESULT</a:t>
                      </a:r>
                    </a:p>
                  </a:txBody>
                  <a:tcPr/>
                </a:tc>
                <a:extLst>
                  <a:ext uri="{0D108BD9-81ED-4DB2-BD59-A6C34878D82A}">
                    <a16:rowId xmlns:a16="http://schemas.microsoft.com/office/drawing/2014/main" val="3340070367"/>
                  </a:ext>
                </a:extLst>
              </a:tr>
              <a:tr h="370840">
                <a:tc>
                  <a:txBody>
                    <a:bodyPr/>
                    <a:lstStyle/>
                    <a:p>
                      <a:r>
                        <a:rPr lang="en-IN" dirty="0"/>
                        <a:t>POWER FACTOR</a:t>
                      </a:r>
                    </a:p>
                  </a:txBody>
                  <a:tcPr/>
                </a:tc>
                <a:tc>
                  <a:txBody>
                    <a:bodyPr/>
                    <a:lstStyle/>
                    <a:p>
                      <a:r>
                        <a:rPr lang="en-IN" dirty="0"/>
                        <a:t>0.9994</a:t>
                      </a:r>
                    </a:p>
                  </a:txBody>
                  <a:tcPr/>
                </a:tc>
                <a:extLst>
                  <a:ext uri="{0D108BD9-81ED-4DB2-BD59-A6C34878D82A}">
                    <a16:rowId xmlns:a16="http://schemas.microsoft.com/office/drawing/2014/main" val="1971365194"/>
                  </a:ext>
                </a:extLst>
              </a:tr>
              <a:tr h="370840">
                <a:tc>
                  <a:txBody>
                    <a:bodyPr/>
                    <a:lstStyle/>
                    <a:p>
                      <a:r>
                        <a:rPr lang="en-IN" dirty="0"/>
                        <a:t>THD %</a:t>
                      </a:r>
                    </a:p>
                  </a:txBody>
                  <a:tcPr/>
                </a:tc>
                <a:tc>
                  <a:txBody>
                    <a:bodyPr/>
                    <a:lstStyle/>
                    <a:p>
                      <a:r>
                        <a:rPr lang="en-IN" dirty="0"/>
                        <a:t>3.68 %</a:t>
                      </a:r>
                    </a:p>
                  </a:txBody>
                  <a:tcPr/>
                </a:tc>
                <a:extLst>
                  <a:ext uri="{0D108BD9-81ED-4DB2-BD59-A6C34878D82A}">
                    <a16:rowId xmlns:a16="http://schemas.microsoft.com/office/drawing/2014/main" val="525041506"/>
                  </a:ext>
                </a:extLst>
              </a:tr>
            </a:tbl>
          </a:graphicData>
        </a:graphic>
      </p:graphicFrame>
      <p:graphicFrame>
        <p:nvGraphicFramePr>
          <p:cNvPr id="4" name="Diagram 3">
            <a:extLst>
              <a:ext uri="{FF2B5EF4-FFF2-40B4-BE49-F238E27FC236}">
                <a16:creationId xmlns:a16="http://schemas.microsoft.com/office/drawing/2014/main" id="{EEDDAB45-770E-9D5D-A7F2-9EE1D021A36C}"/>
              </a:ext>
            </a:extLst>
          </p:cNvPr>
          <p:cNvGraphicFramePr/>
          <p:nvPr>
            <p:extLst>
              <p:ext uri="{D42A27DB-BD31-4B8C-83A1-F6EECF244321}">
                <p14:modId xmlns:p14="http://schemas.microsoft.com/office/powerpoint/2010/main" val="2488545122"/>
              </p:ext>
            </p:extLst>
          </p:nvPr>
        </p:nvGraphicFramePr>
        <p:xfrm>
          <a:off x="1442301" y="2652318"/>
          <a:ext cx="2865748" cy="4455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7A15A051-DFEC-3D8D-DA6F-194E5CBA5D21}"/>
              </a:ext>
            </a:extLst>
          </p:cNvPr>
          <p:cNvGraphicFramePr/>
          <p:nvPr>
            <p:extLst>
              <p:ext uri="{D42A27DB-BD31-4B8C-83A1-F6EECF244321}">
                <p14:modId xmlns:p14="http://schemas.microsoft.com/office/powerpoint/2010/main" val="1848740054"/>
              </p:ext>
            </p:extLst>
          </p:nvPr>
        </p:nvGraphicFramePr>
        <p:xfrm>
          <a:off x="6221690" y="3224711"/>
          <a:ext cx="5250729" cy="29686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9794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40FDCE-DB2A-A534-CE22-F7115939DB35}"/>
              </a:ext>
            </a:extLst>
          </p:cNvPr>
          <p:cNvSpPr txBox="1"/>
          <p:nvPr/>
        </p:nvSpPr>
        <p:spPr>
          <a:xfrm>
            <a:off x="424206" y="216816"/>
            <a:ext cx="7352907" cy="461665"/>
          </a:xfrm>
          <a:prstGeom prst="rect">
            <a:avLst/>
          </a:prstGeom>
          <a:noFill/>
        </p:spPr>
        <p:txBody>
          <a:bodyPr wrap="square" rtlCol="0">
            <a:spAutoFit/>
          </a:bodyPr>
          <a:lstStyle/>
          <a:p>
            <a:r>
              <a:rPr lang="en-IN" sz="2400" b="1" dirty="0">
                <a:solidFill>
                  <a:srgbClr val="FFFF00"/>
                </a:solidFill>
              </a:rPr>
              <a:t>TOPOLOGY SELECTION ADVANTAGES</a:t>
            </a:r>
          </a:p>
        </p:txBody>
      </p:sp>
      <p:sp>
        <p:nvSpPr>
          <p:cNvPr id="3" name="TextBox 2">
            <a:extLst>
              <a:ext uri="{FF2B5EF4-FFF2-40B4-BE49-F238E27FC236}">
                <a16:creationId xmlns:a16="http://schemas.microsoft.com/office/drawing/2014/main" id="{CE44FC0B-7AB8-B0A1-E29B-EB44AF228285}"/>
              </a:ext>
            </a:extLst>
          </p:cNvPr>
          <p:cNvSpPr txBox="1"/>
          <p:nvPr/>
        </p:nvSpPr>
        <p:spPr>
          <a:xfrm>
            <a:off x="320511" y="933254"/>
            <a:ext cx="11585543"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 In the employed EV Charger topology , On the primary side of the system, we have an interleaved boost converter. </a:t>
            </a:r>
          </a:p>
          <a:p>
            <a:pPr marL="285750" indent="-285750">
              <a:buFont typeface="Wingdings" panose="05000000000000000000" pitchFamily="2" charset="2"/>
              <a:buChar char="§"/>
            </a:pPr>
            <a:r>
              <a:rPr lang="en-US" dirty="0"/>
              <a:t>The interleaved boost converter has the advantage of paralleling the switching devices. </a:t>
            </a:r>
          </a:p>
          <a:p>
            <a:pPr marL="285750" indent="-285750">
              <a:buFont typeface="Wingdings" panose="05000000000000000000" pitchFamily="2" charset="2"/>
              <a:buChar char="§"/>
            </a:pPr>
            <a:r>
              <a:rPr lang="en-US" dirty="0"/>
              <a:t>Cancelling the ripple at the output while effectively increasing the switching frequency, it also reduces stress on the output capacitor, hence reducing the filter size. </a:t>
            </a:r>
          </a:p>
          <a:p>
            <a:pPr marL="285750" indent="-285750">
              <a:buFont typeface="Wingdings" panose="05000000000000000000" pitchFamily="2" charset="2"/>
              <a:buChar char="§"/>
            </a:pPr>
            <a:r>
              <a:rPr lang="en-US" dirty="0"/>
              <a:t>As the wattage rating rises, it is frequently necessary to connect converters in a cascaded manner. Interleaving two boost converters is frequently used in </a:t>
            </a:r>
            <a:r>
              <a:rPr lang="en-US" dirty="0" err="1"/>
              <a:t>highpower</a:t>
            </a:r>
            <a:r>
              <a:rPr lang="en-US" dirty="0"/>
              <a:t> applications to enhance performance and decrease the size of the PFC device. </a:t>
            </a:r>
          </a:p>
          <a:p>
            <a:pPr marL="285750" indent="-285750">
              <a:buFont typeface="Wingdings" panose="05000000000000000000" pitchFamily="2" charset="2"/>
              <a:buChar char="§"/>
            </a:pPr>
            <a:r>
              <a:rPr lang="en-US" dirty="0"/>
              <a:t>Furthermore, for higher current applications and voltage step-ups, the currents flowing through the switches become mere fractions of the supply current. </a:t>
            </a:r>
          </a:p>
          <a:p>
            <a:pPr marL="285750" indent="-285750">
              <a:buFont typeface="Wingdings" panose="05000000000000000000" pitchFamily="2" charset="2"/>
              <a:buChar char="§"/>
            </a:pPr>
            <a:r>
              <a:rPr lang="en-US" dirty="0"/>
              <a:t>The second stage of the charger is a DC-to-DC converter. </a:t>
            </a:r>
          </a:p>
          <a:p>
            <a:pPr marL="285750" indent="-285750">
              <a:buFont typeface="Wingdings" panose="05000000000000000000" pitchFamily="2" charset="2"/>
              <a:buChar char="§"/>
            </a:pPr>
            <a:r>
              <a:rPr lang="en-US" dirty="0"/>
              <a:t>It regulates the charging and discharging of the vehicle, here on the secondary side, regulation is achieved with the phase shift full bridge rectifier (PSFB) maintaining the power flow control to the battery.</a:t>
            </a:r>
          </a:p>
          <a:p>
            <a:pPr marL="285750" indent="-285750">
              <a:buFont typeface="Wingdings" panose="05000000000000000000" pitchFamily="2" charset="2"/>
              <a:buChar char="§"/>
            </a:pPr>
            <a:r>
              <a:rPr lang="en-US" dirty="0"/>
              <a:t>PSFB provides galvanic isolation between the input grid and the EV battery.</a:t>
            </a:r>
          </a:p>
          <a:p>
            <a:pPr marL="285750" indent="-285750">
              <a:buFont typeface="Wingdings" panose="05000000000000000000" pitchFamily="2" charset="2"/>
              <a:buChar char="§"/>
            </a:pPr>
            <a:r>
              <a:rPr lang="en-US" dirty="0"/>
              <a:t>The charger’s ability to accommodate various battery types, wide input voltage range, and substantial current output contribute to the advancement of sustainable transportation while reducing dependency on fossil fuel.</a:t>
            </a:r>
          </a:p>
          <a:p>
            <a:endParaRPr lang="en-IN" dirty="0"/>
          </a:p>
        </p:txBody>
      </p:sp>
    </p:spTree>
    <p:extLst>
      <p:ext uri="{BB962C8B-B14F-4D97-AF65-F5344CB8AC3E}">
        <p14:creationId xmlns:p14="http://schemas.microsoft.com/office/powerpoint/2010/main" val="1365998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2451C-1E43-B540-1464-2272E6B06732}"/>
              </a:ext>
            </a:extLst>
          </p:cNvPr>
          <p:cNvSpPr txBox="1"/>
          <p:nvPr/>
        </p:nvSpPr>
        <p:spPr>
          <a:xfrm>
            <a:off x="565608" y="367645"/>
            <a:ext cx="7352907" cy="461665"/>
          </a:xfrm>
          <a:prstGeom prst="rect">
            <a:avLst/>
          </a:prstGeom>
          <a:noFill/>
        </p:spPr>
        <p:txBody>
          <a:bodyPr wrap="square" rtlCol="0">
            <a:spAutoFit/>
          </a:bodyPr>
          <a:lstStyle/>
          <a:p>
            <a:r>
              <a:rPr lang="en-IN" sz="2400" b="1" dirty="0">
                <a:solidFill>
                  <a:srgbClr val="FFFF00"/>
                </a:solidFill>
              </a:rPr>
              <a:t>CONCLUSION</a:t>
            </a:r>
          </a:p>
        </p:txBody>
      </p:sp>
      <p:sp>
        <p:nvSpPr>
          <p:cNvPr id="3" name="TextBox 2">
            <a:extLst>
              <a:ext uri="{FF2B5EF4-FFF2-40B4-BE49-F238E27FC236}">
                <a16:creationId xmlns:a16="http://schemas.microsoft.com/office/drawing/2014/main" id="{2358C3DA-E7C6-359D-F08B-65C72B938C40}"/>
              </a:ext>
            </a:extLst>
          </p:cNvPr>
          <p:cNvSpPr txBox="1"/>
          <p:nvPr/>
        </p:nvSpPr>
        <p:spPr>
          <a:xfrm>
            <a:off x="246668" y="1112364"/>
            <a:ext cx="1145356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design of interleaved boost converters with PFC presents a suitable solution for high-power applications such as EV chargers. </a:t>
            </a:r>
          </a:p>
          <a:p>
            <a:pPr marL="285750" indent="-285750">
              <a:buFont typeface="Arial" panose="020B0604020202020204" pitchFamily="34" charset="0"/>
              <a:buChar char="•"/>
            </a:pPr>
            <a:r>
              <a:rPr lang="en-US" dirty="0"/>
              <a:t>The foremost aim of the PFC interleaved converter is to keep supply current distortion and harmonics free with a well-regulated DC link voltage, The PFC output voltage, </a:t>
            </a:r>
            <a:r>
              <a:rPr lang="en-US" dirty="0" err="1"/>
              <a:t>Vc</a:t>
            </a:r>
            <a:r>
              <a:rPr lang="en-US" dirty="0"/>
              <a:t> , acts as an input of the PSFB converter, which charges the EV battery. </a:t>
            </a:r>
            <a:endParaRPr lang="en-IN" dirty="0"/>
          </a:p>
          <a:p>
            <a:pPr marL="285750" indent="-285750">
              <a:buFont typeface="Arial" panose="020B0604020202020204" pitchFamily="34" charset="0"/>
              <a:buChar char="•"/>
            </a:pPr>
            <a:r>
              <a:rPr lang="en-US" dirty="0"/>
              <a:t>By employing multiple boost converter modules operating in parallel, interleaved boost converters can distribute the load current among these modules, thereby reducing current stress on each module.</a:t>
            </a:r>
          </a:p>
          <a:p>
            <a:pPr marL="285750" indent="-285750">
              <a:buFont typeface="Arial" panose="020B0604020202020204" pitchFamily="34" charset="0"/>
              <a:buChar char="•"/>
            </a:pPr>
            <a:r>
              <a:rPr lang="en-US" dirty="0"/>
              <a:t>The PSFB converter operates by controlling the phase shift between Bridge legs . This phase shift is precisely regulated using a phase-shift control circuit, ensuring optimal power transfer and accurate output voltage regulation. </a:t>
            </a:r>
          </a:p>
          <a:p>
            <a:pPr marL="285750" indent="-285750">
              <a:buFont typeface="Arial" panose="020B0604020202020204" pitchFamily="34" charset="0"/>
              <a:buChar char="•"/>
            </a:pPr>
            <a:r>
              <a:rPr lang="en-US" dirty="0"/>
              <a:t>The PSFB converter’s high efficiency and ability to operate at high switching frequencies contribute to its compact design and increased power density. Smaller and lighter magnetic components such as transformers and inductors can be utilized, making it ideal for EV charger applications where space and weight considerations are important.</a:t>
            </a:r>
          </a:p>
          <a:p>
            <a:pPr marL="285750" indent="-285750">
              <a:buFont typeface="Arial" panose="020B0604020202020204" pitchFamily="34" charset="0"/>
              <a:buChar char="•"/>
            </a:pPr>
            <a:r>
              <a:rPr lang="en-US" dirty="0"/>
              <a:t>The combined implementation of these two converter topologies proved to be advantageous in terms of efficient energy conversion and ensuring dependable charging operation.</a:t>
            </a:r>
          </a:p>
          <a:p>
            <a:endParaRPr lang="en-US" dirty="0"/>
          </a:p>
        </p:txBody>
      </p:sp>
    </p:spTree>
    <p:extLst>
      <p:ext uri="{BB962C8B-B14F-4D97-AF65-F5344CB8AC3E}">
        <p14:creationId xmlns:p14="http://schemas.microsoft.com/office/powerpoint/2010/main" val="2776592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F7C0D-0978-ACBE-A8DC-61618D034602}"/>
              </a:ext>
            </a:extLst>
          </p:cNvPr>
          <p:cNvSpPr txBox="1"/>
          <p:nvPr/>
        </p:nvSpPr>
        <p:spPr>
          <a:xfrm>
            <a:off x="169682" y="333609"/>
            <a:ext cx="7352907" cy="461665"/>
          </a:xfrm>
          <a:prstGeom prst="rect">
            <a:avLst/>
          </a:prstGeom>
          <a:noFill/>
        </p:spPr>
        <p:txBody>
          <a:bodyPr wrap="square" rtlCol="0">
            <a:spAutoFit/>
          </a:bodyPr>
          <a:lstStyle/>
          <a:p>
            <a:r>
              <a:rPr lang="en-IN" sz="2400" b="1" dirty="0">
                <a:solidFill>
                  <a:srgbClr val="FFFF00"/>
                </a:solidFill>
              </a:rPr>
              <a:t>FUTURE PLANS</a:t>
            </a:r>
          </a:p>
        </p:txBody>
      </p:sp>
      <p:sp>
        <p:nvSpPr>
          <p:cNvPr id="3" name="TextBox 2">
            <a:extLst>
              <a:ext uri="{FF2B5EF4-FFF2-40B4-BE49-F238E27FC236}">
                <a16:creationId xmlns:a16="http://schemas.microsoft.com/office/drawing/2014/main" id="{DE99846C-69B6-5379-5A1A-9E41D439251D}"/>
              </a:ext>
            </a:extLst>
          </p:cNvPr>
          <p:cNvSpPr txBox="1"/>
          <p:nvPr/>
        </p:nvSpPr>
        <p:spPr>
          <a:xfrm>
            <a:off x="292232" y="1107523"/>
            <a:ext cx="11434714" cy="5416868"/>
          </a:xfrm>
          <a:prstGeom prst="rect">
            <a:avLst/>
          </a:prstGeom>
          <a:noFill/>
        </p:spPr>
        <p:txBody>
          <a:bodyPr wrap="square" rtlCol="0">
            <a:spAutoFit/>
          </a:bodyPr>
          <a:lstStyle/>
          <a:p>
            <a:endParaRPr lang="en-IN" sz="2200" dirty="0"/>
          </a:p>
          <a:p>
            <a:pPr marL="342900" indent="-342900" algn="just">
              <a:spcAft>
                <a:spcPts val="1200"/>
              </a:spcAft>
              <a:buFont typeface="Wingdings" panose="05000000000000000000" pitchFamily="2" charset="2"/>
              <a:buChar char="§"/>
            </a:pPr>
            <a:r>
              <a:rPr lang="en-IN" sz="2200" dirty="0"/>
              <a:t>Analysis of Various Control Circuits Peak Current Control, Hysteresis Control, Conventional Borderline Control Method, Programming Rule Derivation.</a:t>
            </a:r>
          </a:p>
          <a:p>
            <a:pPr marL="342900" indent="-342900" algn="just">
              <a:spcAft>
                <a:spcPts val="1200"/>
              </a:spcAft>
              <a:buFont typeface="Wingdings" panose="05000000000000000000" pitchFamily="2" charset="2"/>
              <a:buChar char="§"/>
            </a:pPr>
            <a:r>
              <a:rPr lang="en-IN" sz="2200" dirty="0"/>
              <a:t>Analysis of Various closed-loop Techniques for EV Charging applications.</a:t>
            </a:r>
          </a:p>
          <a:p>
            <a:pPr marL="342900" indent="-342900" algn="just">
              <a:spcAft>
                <a:spcPts val="1200"/>
              </a:spcAft>
              <a:buFont typeface="Wingdings" panose="05000000000000000000" pitchFamily="2" charset="2"/>
              <a:buChar char="§"/>
            </a:pPr>
            <a:r>
              <a:rPr lang="en-US" sz="2200" b="0" i="0" dirty="0">
                <a:effectLst/>
              </a:rPr>
              <a:t>Establishing a linkage between resonating inductors and capacitors and configuring a Phase-Shifted Full Bridge (PSFB) topology to facilitate soft switching</a:t>
            </a:r>
            <a:r>
              <a:rPr lang="en-US" sz="2200" b="0" i="0" dirty="0">
                <a:solidFill>
                  <a:srgbClr val="374151"/>
                </a:solidFill>
                <a:effectLst/>
              </a:rPr>
              <a:t>.</a:t>
            </a:r>
          </a:p>
          <a:p>
            <a:pPr marL="342900" indent="-342900" algn="just">
              <a:spcAft>
                <a:spcPts val="1200"/>
              </a:spcAft>
              <a:buFont typeface="Wingdings" panose="05000000000000000000" pitchFamily="2" charset="2"/>
              <a:buChar char="§"/>
            </a:pPr>
            <a:r>
              <a:rPr lang="en-US" sz="2200" dirty="0"/>
              <a:t>PSFB converter with magnetic inductance utilizes additional inductors to store energy and facilitate Zero Voltage Switching (ZVS). This inclusion improves efficiency, reduces losses, and enhances power handling capabilities. It also enables higher switching frequencies, resulting in a more compact and efficient design. </a:t>
            </a:r>
            <a:endParaRPr lang="en-US" sz="2200" b="0" i="0" dirty="0">
              <a:solidFill>
                <a:srgbClr val="374151"/>
              </a:solidFill>
              <a:effectLst/>
            </a:endParaRPr>
          </a:p>
          <a:p>
            <a:pPr marL="342900" indent="-342900" algn="just">
              <a:spcAft>
                <a:spcPts val="1200"/>
              </a:spcAft>
              <a:buFont typeface="Wingdings" panose="05000000000000000000" pitchFamily="2" charset="2"/>
              <a:buChar char="§"/>
            </a:pPr>
            <a:r>
              <a:rPr lang="en-IN" sz="2200" dirty="0"/>
              <a:t>Continue the literature survey on different topologies and optimize the circuit further.</a:t>
            </a:r>
          </a:p>
          <a:p>
            <a:pPr marL="342900" indent="-342900">
              <a:spcAft>
                <a:spcPts val="1200"/>
              </a:spcAft>
              <a:buFont typeface="Wingdings" panose="05000000000000000000" pitchFamily="2" charset="2"/>
              <a:buChar char="§"/>
            </a:pPr>
            <a:r>
              <a:rPr lang="en-IN" sz="2200" dirty="0"/>
              <a:t>Hardware Implementation of the Proposed Model.</a:t>
            </a:r>
          </a:p>
          <a:p>
            <a:endParaRPr lang="en-IN" sz="2200" dirty="0"/>
          </a:p>
        </p:txBody>
      </p:sp>
    </p:spTree>
    <p:extLst>
      <p:ext uri="{BB962C8B-B14F-4D97-AF65-F5344CB8AC3E}">
        <p14:creationId xmlns:p14="http://schemas.microsoft.com/office/powerpoint/2010/main" val="645096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043EDB-CF92-D642-11D6-9DBFB63A9C7C}"/>
              </a:ext>
            </a:extLst>
          </p:cNvPr>
          <p:cNvSpPr txBox="1"/>
          <p:nvPr/>
        </p:nvSpPr>
        <p:spPr>
          <a:xfrm>
            <a:off x="537328" y="84841"/>
            <a:ext cx="7352907" cy="461665"/>
          </a:xfrm>
          <a:prstGeom prst="rect">
            <a:avLst/>
          </a:prstGeom>
          <a:noFill/>
        </p:spPr>
        <p:txBody>
          <a:bodyPr wrap="square" rtlCol="0">
            <a:spAutoFit/>
          </a:bodyPr>
          <a:lstStyle/>
          <a:p>
            <a:r>
              <a:rPr lang="en-IN" sz="2400" b="1" dirty="0">
                <a:solidFill>
                  <a:srgbClr val="FFFF00"/>
                </a:solidFill>
              </a:rPr>
              <a:t>REFERENCES</a:t>
            </a:r>
          </a:p>
        </p:txBody>
      </p:sp>
      <p:sp>
        <p:nvSpPr>
          <p:cNvPr id="4" name="TextBox 3">
            <a:extLst>
              <a:ext uri="{FF2B5EF4-FFF2-40B4-BE49-F238E27FC236}">
                <a16:creationId xmlns:a16="http://schemas.microsoft.com/office/drawing/2014/main" id="{382075F7-106D-DB82-C4E0-F56E8F546EF5}"/>
              </a:ext>
            </a:extLst>
          </p:cNvPr>
          <p:cNvSpPr txBox="1"/>
          <p:nvPr/>
        </p:nvSpPr>
        <p:spPr>
          <a:xfrm>
            <a:off x="298149" y="628179"/>
            <a:ext cx="11595702" cy="5909310"/>
          </a:xfrm>
          <a:prstGeom prst="rect">
            <a:avLst/>
          </a:prstGeom>
          <a:noFill/>
        </p:spPr>
        <p:txBody>
          <a:bodyPr wrap="square" rtlCol="0">
            <a:spAutoFit/>
          </a:bodyPr>
          <a:lstStyle/>
          <a:p>
            <a:pPr marL="342900" indent="-342900">
              <a:buFont typeface="+mj-lt"/>
              <a:buAutoNum type="arabicParenR"/>
            </a:pPr>
            <a:r>
              <a:rPr lang="en-IN" dirty="0"/>
              <a:t>M. R. Khalid, I. A. Khan, S. Hameed, M. S. J. Asghar and J. -S. Ro, ”A Comprehensive Review on Structural Topologies, Power Levels, Energy Storage Systems, and Standards for Electric Vehicle Charging Stations and Their Impacts on Grid,” in IEEE Access, vol. 9, pp. 128069-128094, 2021, </a:t>
            </a:r>
            <a:r>
              <a:rPr lang="en-IN" dirty="0" err="1"/>
              <a:t>doi</a:t>
            </a:r>
            <a:r>
              <a:rPr lang="en-IN" dirty="0"/>
              <a:t>: 10.1109/ACCESS.2021.3112189</a:t>
            </a:r>
          </a:p>
          <a:p>
            <a:pPr marL="342900" indent="-342900" algn="just">
              <a:buFont typeface="+mj-lt"/>
              <a:buAutoNum type="arabicParenR"/>
            </a:pPr>
            <a:endParaRPr lang="en-IN" dirty="0"/>
          </a:p>
          <a:p>
            <a:pPr marL="342900" indent="-342900" algn="just">
              <a:buFont typeface="+mj-lt"/>
              <a:buAutoNum type="arabicParenR"/>
            </a:pPr>
            <a:r>
              <a:rPr lang="en-US" dirty="0"/>
              <a:t>R. Pandey and B. Singh, ”A Power Factor Corrected Electric Vehicle Battery Charger Using Boost Converter,” 2018 8th IEEE India International Conference on Power Electronics (IICPE), 2018, pp. 1-6, </a:t>
            </a:r>
            <a:r>
              <a:rPr lang="en-US" dirty="0" err="1"/>
              <a:t>doi</a:t>
            </a:r>
            <a:r>
              <a:rPr lang="en-US" dirty="0"/>
              <a:t>: 10.1109/IICPE.2018.8709526.</a:t>
            </a:r>
          </a:p>
          <a:p>
            <a:pPr marL="342900" indent="-342900" algn="just">
              <a:buFont typeface="+mj-lt"/>
              <a:buAutoNum type="arabicParenR"/>
            </a:pPr>
            <a:endParaRPr lang="en-US" dirty="0"/>
          </a:p>
          <a:p>
            <a:pPr marL="342900" indent="-342900" algn="just">
              <a:buFont typeface="+mj-lt"/>
              <a:buAutoNum type="arabicParenR"/>
            </a:pPr>
            <a:r>
              <a:rPr lang="en-IN" dirty="0"/>
              <a:t>T. </a:t>
            </a:r>
            <a:r>
              <a:rPr lang="en-IN" dirty="0" err="1"/>
              <a:t>Nussbaumer</a:t>
            </a:r>
            <a:r>
              <a:rPr lang="en-IN" dirty="0"/>
              <a:t>, K. </a:t>
            </a:r>
            <a:r>
              <a:rPr lang="en-IN" dirty="0" err="1"/>
              <a:t>Raggl</a:t>
            </a:r>
            <a:r>
              <a:rPr lang="en-IN" dirty="0"/>
              <a:t> and J. W. Kolar, ”Design Guidelines for Interleaved Single-Phase Boost PFC Circuits,” in IEEE Transactions on Industrial Electronics, vol. 56, no. 7, pp. 2559-2573, July 2009, </a:t>
            </a:r>
            <a:r>
              <a:rPr lang="en-IN" dirty="0" err="1"/>
              <a:t>doi</a:t>
            </a:r>
            <a:r>
              <a:rPr lang="en-IN" dirty="0"/>
              <a:t>: 10.1109/TIE.2009.2020073.</a:t>
            </a:r>
            <a:endParaRPr lang="en-US" dirty="0"/>
          </a:p>
          <a:p>
            <a:pPr marL="342900" indent="-342900" algn="just">
              <a:buFont typeface="+mj-lt"/>
              <a:buAutoNum type="arabicParenR"/>
            </a:pPr>
            <a:endParaRPr lang="en-US" dirty="0"/>
          </a:p>
          <a:p>
            <a:pPr marL="342900" indent="-342900" algn="just">
              <a:buFont typeface="+mj-lt"/>
              <a:buAutoNum type="arabicParenR"/>
            </a:pPr>
            <a:r>
              <a:rPr lang="en-US" dirty="0" err="1"/>
              <a:t>Khaligh</a:t>
            </a:r>
            <a:r>
              <a:rPr lang="en-US" dirty="0"/>
              <a:t> and M. </a:t>
            </a:r>
            <a:r>
              <a:rPr lang="en-US" dirty="0" err="1"/>
              <a:t>D’Antonio</a:t>
            </a:r>
            <a:r>
              <a:rPr lang="en-US" dirty="0"/>
              <a:t>, "Global Trends in High-Power On-Board Chargers for Electric Vehicles,“ IEEE Transactions on Vehicular Technology, vol. 68, no. 4, pp. 3306-3324, 2019.</a:t>
            </a:r>
          </a:p>
          <a:p>
            <a:pPr marL="342900" indent="-342900" algn="just">
              <a:buFont typeface="+mj-lt"/>
              <a:buAutoNum type="arabicParenR"/>
            </a:pPr>
            <a:endParaRPr lang="en-US" dirty="0"/>
          </a:p>
          <a:p>
            <a:pPr marL="342900" indent="-342900">
              <a:buFont typeface="+mj-lt"/>
              <a:buAutoNum type="arabicParenR"/>
            </a:pPr>
            <a:r>
              <a:rPr lang="en-IN" dirty="0"/>
              <a:t>"Limits for harmonic current emissions," International Standard, IEC 61000-3-2, 2000.</a:t>
            </a:r>
            <a:endParaRPr lang="en-US" dirty="0"/>
          </a:p>
          <a:p>
            <a:pPr marL="342900" indent="-342900" algn="just">
              <a:buFont typeface="+mj-lt"/>
              <a:buAutoNum type="arabicParenR"/>
            </a:pPr>
            <a:endParaRPr lang="en-US" dirty="0"/>
          </a:p>
          <a:p>
            <a:pPr marL="342900" indent="-342900" algn="just">
              <a:buFont typeface="+mj-lt"/>
              <a:buAutoNum type="arabicParenR"/>
            </a:pPr>
            <a:r>
              <a:rPr lang="en-US" dirty="0"/>
              <a:t>M. Yilmaz and P. T. </a:t>
            </a:r>
            <a:r>
              <a:rPr lang="en-US" dirty="0" err="1"/>
              <a:t>Krein</a:t>
            </a:r>
            <a:r>
              <a:rPr lang="en-US" dirty="0"/>
              <a:t>, "Review of Battery Charger Topologies, Charging Power Levels, and Infrastructure for Plug-In Electric and Hybrid Vehicles," IEEE Transactions on Power Electronics, vol. 28, no. 5, pp. 2151-2169, 2013.</a:t>
            </a:r>
            <a:endParaRPr lang="en-IN" dirty="0"/>
          </a:p>
        </p:txBody>
      </p:sp>
    </p:spTree>
    <p:extLst>
      <p:ext uri="{BB962C8B-B14F-4D97-AF65-F5344CB8AC3E}">
        <p14:creationId xmlns:p14="http://schemas.microsoft.com/office/powerpoint/2010/main" val="138044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AB4F1E2-CCB2-2E25-11F7-D7214381F551}"/>
              </a:ext>
            </a:extLst>
          </p:cNvPr>
          <p:cNvGraphicFramePr/>
          <p:nvPr>
            <p:extLst>
              <p:ext uri="{D42A27DB-BD31-4B8C-83A1-F6EECF244321}">
                <p14:modId xmlns:p14="http://schemas.microsoft.com/office/powerpoint/2010/main" val="7427194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6076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6536B2-9E78-FB7A-1F80-D14BF59CD60E}"/>
              </a:ext>
            </a:extLst>
          </p:cNvPr>
          <p:cNvSpPr txBox="1"/>
          <p:nvPr/>
        </p:nvSpPr>
        <p:spPr>
          <a:xfrm>
            <a:off x="480766" y="575035"/>
            <a:ext cx="11029361" cy="5355312"/>
          </a:xfrm>
          <a:prstGeom prst="rect">
            <a:avLst/>
          </a:prstGeom>
          <a:noFill/>
        </p:spPr>
        <p:txBody>
          <a:bodyPr wrap="square" rtlCol="0">
            <a:spAutoFit/>
          </a:bodyPr>
          <a:lstStyle/>
          <a:p>
            <a:r>
              <a:rPr lang="en-IN" dirty="0"/>
              <a:t>7) R. Pandey and B. Singh, "A Power Factor Corrected LLC Resonant Converter for Electric Vehicle Charger Using Cuk Converter," 2018 IEEE International Conference on Power Electronics, Drives and Energy Systems (PEDES), Chennai, India, 2018, pp. 1-6, </a:t>
            </a:r>
            <a:r>
              <a:rPr lang="en-IN" dirty="0" err="1"/>
              <a:t>doi</a:t>
            </a:r>
            <a:r>
              <a:rPr lang="en-IN" dirty="0"/>
              <a:t>: 10.1109/PEDES.2018.8707550.</a:t>
            </a:r>
          </a:p>
          <a:p>
            <a:endParaRPr lang="en-IN" dirty="0"/>
          </a:p>
          <a:p>
            <a:r>
              <a:rPr lang="en-IN" dirty="0"/>
              <a:t>8) </a:t>
            </a:r>
            <a:r>
              <a:rPr lang="en-IN" dirty="0" err="1"/>
              <a:t>Dingsihao</a:t>
            </a:r>
            <a:r>
              <a:rPr lang="en-IN" dirty="0"/>
              <a:t> Lyu, Thiago Batista </a:t>
            </a:r>
            <a:r>
              <a:rPr lang="en-IN" dirty="0" err="1"/>
              <a:t>Soeiro</a:t>
            </a:r>
            <a:r>
              <a:rPr lang="en-IN" dirty="0"/>
              <a:t>, and </a:t>
            </a:r>
            <a:r>
              <a:rPr lang="en-IN" dirty="0" err="1"/>
              <a:t>Pavol</a:t>
            </a:r>
            <a:r>
              <a:rPr lang="en-IN" dirty="0"/>
              <a:t> Bauer, “Impacts of Different Charging Strategies on the Electric Vehicle Battery Charger Circuit Using Phase-Shift Full-Bridge Converter”, 2021 IEEE 19th International Power Electronics and Motion Control Conference (PEMC).</a:t>
            </a:r>
          </a:p>
          <a:p>
            <a:endParaRPr lang="en-IN" dirty="0"/>
          </a:p>
          <a:p>
            <a:r>
              <a:rPr lang="en-US" dirty="0"/>
              <a:t>9) U. Sharma and B. Singh, "A Bidirectional Bridgeless Converter-Based Electric Vehicle Charger," in IEEE Transactions on Industry Applications, </a:t>
            </a:r>
            <a:r>
              <a:rPr lang="en-US" dirty="0" err="1"/>
              <a:t>doi</a:t>
            </a:r>
            <a:r>
              <a:rPr lang="en-US" dirty="0"/>
              <a:t>: 10.1109/TIA.2023.3317359.</a:t>
            </a:r>
          </a:p>
          <a:p>
            <a:endParaRPr lang="en-US" dirty="0"/>
          </a:p>
          <a:p>
            <a:r>
              <a:rPr lang="en-IN" dirty="0"/>
              <a:t>10) R. Patil and R. T. </a:t>
            </a:r>
            <a:r>
              <a:rPr lang="en-IN" dirty="0" err="1"/>
              <a:t>Ugale</a:t>
            </a:r>
            <a:r>
              <a:rPr lang="en-IN" dirty="0"/>
              <a:t>, "Comparative Study of Single-phase Power Factor Correction Topologies for Electric Vehicle Battery Charger Based on Boost Converter," 2022 IEEE Conference on Interdisciplinary Approaches in Technology and Management for Social Innovation (IATMSI), Gwalior, India, 2022, pp. 1-5, </a:t>
            </a:r>
            <a:r>
              <a:rPr lang="en-IN" dirty="0" err="1"/>
              <a:t>doi</a:t>
            </a:r>
            <a:r>
              <a:rPr lang="en-IN" dirty="0"/>
              <a:t>: 10.1109/IATMSI56455.2022.10119337.</a:t>
            </a:r>
          </a:p>
          <a:p>
            <a:endParaRPr lang="en-IN" dirty="0"/>
          </a:p>
          <a:p>
            <a:r>
              <a:rPr lang="en-IN" dirty="0"/>
              <a:t>11) B. Hussein, N. Abdi and A. </a:t>
            </a:r>
            <a:r>
              <a:rPr lang="en-IN" dirty="0" err="1"/>
              <a:t>Massoud</a:t>
            </a:r>
            <a:r>
              <a:rPr lang="en-IN" dirty="0"/>
              <a:t>, "Single-Phase SEPIC-based Power Factor Correction for Electric Vehicles Charging," 2021 IEEE 11th IEEE Symposium on Computer Applications &amp; Industrial Electronics (ISCAIE), Penang, Malaysia, 2021, pp. 180-184, </a:t>
            </a:r>
            <a:r>
              <a:rPr lang="en-IN" dirty="0" err="1"/>
              <a:t>doi</a:t>
            </a:r>
            <a:r>
              <a:rPr lang="en-IN" dirty="0"/>
              <a:t>: 10.1109/ISCAIE51753.2021.9431824.</a:t>
            </a:r>
          </a:p>
        </p:txBody>
      </p:sp>
    </p:spTree>
    <p:extLst>
      <p:ext uri="{BB962C8B-B14F-4D97-AF65-F5344CB8AC3E}">
        <p14:creationId xmlns:p14="http://schemas.microsoft.com/office/powerpoint/2010/main" val="3219030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28F04-E7D1-761B-C851-8B0A892C67F6}"/>
              </a:ext>
            </a:extLst>
          </p:cNvPr>
          <p:cNvSpPr txBox="1"/>
          <p:nvPr/>
        </p:nvSpPr>
        <p:spPr>
          <a:xfrm>
            <a:off x="3078480" y="2228671"/>
            <a:ext cx="7874000"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4034891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5CD48-750C-0AB1-52B4-6F1420AAEC35}"/>
              </a:ext>
            </a:extLst>
          </p:cNvPr>
          <p:cNvSpPr txBox="1"/>
          <p:nvPr/>
        </p:nvSpPr>
        <p:spPr>
          <a:xfrm>
            <a:off x="584462" y="311085"/>
            <a:ext cx="6165130" cy="369332"/>
          </a:xfrm>
          <a:prstGeom prst="rect">
            <a:avLst/>
          </a:prstGeom>
          <a:noFill/>
        </p:spPr>
        <p:txBody>
          <a:bodyPr wrap="square" rtlCol="0">
            <a:spAutoFit/>
          </a:bodyPr>
          <a:lstStyle/>
          <a:p>
            <a:r>
              <a:rPr lang="en-IN" dirty="0"/>
              <a:t>JUST FOR REFERENCE</a:t>
            </a:r>
          </a:p>
        </p:txBody>
      </p:sp>
      <p:pic>
        <p:nvPicPr>
          <p:cNvPr id="4" name="Picture 3">
            <a:extLst>
              <a:ext uri="{FF2B5EF4-FFF2-40B4-BE49-F238E27FC236}">
                <a16:creationId xmlns:a16="http://schemas.microsoft.com/office/drawing/2014/main" id="{B143D9CD-6851-A9A3-53D0-C997F9AA53E7}"/>
              </a:ext>
            </a:extLst>
          </p:cNvPr>
          <p:cNvPicPr>
            <a:picLocks noChangeAspect="1"/>
          </p:cNvPicPr>
          <p:nvPr/>
        </p:nvPicPr>
        <p:blipFill>
          <a:blip r:embed="rId2"/>
          <a:stretch>
            <a:fillRect/>
          </a:stretch>
        </p:blipFill>
        <p:spPr>
          <a:xfrm>
            <a:off x="240530" y="1004195"/>
            <a:ext cx="4642556" cy="4397121"/>
          </a:xfrm>
          <a:prstGeom prst="rect">
            <a:avLst/>
          </a:prstGeom>
        </p:spPr>
      </p:pic>
      <p:pic>
        <p:nvPicPr>
          <p:cNvPr id="6" name="Picture 5">
            <a:extLst>
              <a:ext uri="{FF2B5EF4-FFF2-40B4-BE49-F238E27FC236}">
                <a16:creationId xmlns:a16="http://schemas.microsoft.com/office/drawing/2014/main" id="{F1E67122-A386-FEB2-5C1C-C38E4081194B}"/>
              </a:ext>
            </a:extLst>
          </p:cNvPr>
          <p:cNvPicPr>
            <a:picLocks noChangeAspect="1"/>
          </p:cNvPicPr>
          <p:nvPr/>
        </p:nvPicPr>
        <p:blipFill>
          <a:blip r:embed="rId3"/>
          <a:stretch>
            <a:fillRect/>
          </a:stretch>
        </p:blipFill>
        <p:spPr>
          <a:xfrm>
            <a:off x="5373278" y="843544"/>
            <a:ext cx="6045871" cy="4473328"/>
          </a:xfrm>
          <a:prstGeom prst="rect">
            <a:avLst/>
          </a:prstGeom>
        </p:spPr>
      </p:pic>
    </p:spTree>
    <p:extLst>
      <p:ext uri="{BB962C8B-B14F-4D97-AF65-F5344CB8AC3E}">
        <p14:creationId xmlns:p14="http://schemas.microsoft.com/office/powerpoint/2010/main" val="181238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BFCAF-F64F-AB54-8458-F272E21C2965}"/>
              </a:ext>
            </a:extLst>
          </p:cNvPr>
          <p:cNvSpPr txBox="1"/>
          <p:nvPr/>
        </p:nvSpPr>
        <p:spPr>
          <a:xfrm>
            <a:off x="197961" y="361516"/>
            <a:ext cx="7850889" cy="400110"/>
          </a:xfrm>
          <a:prstGeom prst="rect">
            <a:avLst/>
          </a:prstGeom>
          <a:noFill/>
        </p:spPr>
        <p:txBody>
          <a:bodyPr wrap="square" rtlCol="0">
            <a:spAutoFit/>
          </a:bodyPr>
          <a:lstStyle/>
          <a:p>
            <a:r>
              <a:rPr lang="en-IN" sz="2000" dirty="0">
                <a:solidFill>
                  <a:srgbClr val="FFFF00"/>
                </a:solidFill>
              </a:rPr>
              <a:t>BATTERY CHARGING SYSTEM WITHOUT PFC </a:t>
            </a:r>
            <a:endParaRPr lang="en-IN" dirty="0"/>
          </a:p>
        </p:txBody>
      </p:sp>
      <p:pic>
        <p:nvPicPr>
          <p:cNvPr id="3" name="Picture 2">
            <a:extLst>
              <a:ext uri="{FF2B5EF4-FFF2-40B4-BE49-F238E27FC236}">
                <a16:creationId xmlns:a16="http://schemas.microsoft.com/office/drawing/2014/main" id="{57E43840-37EE-A5FE-F937-25355C419764}"/>
              </a:ext>
            </a:extLst>
          </p:cNvPr>
          <p:cNvPicPr>
            <a:picLocks noChangeAspect="1"/>
          </p:cNvPicPr>
          <p:nvPr/>
        </p:nvPicPr>
        <p:blipFill>
          <a:blip r:embed="rId2"/>
          <a:stretch>
            <a:fillRect/>
          </a:stretch>
        </p:blipFill>
        <p:spPr>
          <a:xfrm>
            <a:off x="289464" y="867090"/>
            <a:ext cx="3355942" cy="2667961"/>
          </a:xfrm>
          <a:prstGeom prst="rect">
            <a:avLst/>
          </a:prstGeom>
        </p:spPr>
      </p:pic>
      <p:pic>
        <p:nvPicPr>
          <p:cNvPr id="4" name="Picture 3">
            <a:extLst>
              <a:ext uri="{FF2B5EF4-FFF2-40B4-BE49-F238E27FC236}">
                <a16:creationId xmlns:a16="http://schemas.microsoft.com/office/drawing/2014/main" id="{0970CA83-1ED8-3AAC-B27B-6DA2B9D6E26B}"/>
              </a:ext>
            </a:extLst>
          </p:cNvPr>
          <p:cNvPicPr>
            <a:picLocks noChangeAspect="1"/>
          </p:cNvPicPr>
          <p:nvPr/>
        </p:nvPicPr>
        <p:blipFill>
          <a:blip r:embed="rId3"/>
          <a:stretch>
            <a:fillRect/>
          </a:stretch>
        </p:blipFill>
        <p:spPr>
          <a:xfrm>
            <a:off x="3976162" y="879194"/>
            <a:ext cx="4009191" cy="2667960"/>
          </a:xfrm>
          <a:prstGeom prst="rect">
            <a:avLst/>
          </a:prstGeom>
        </p:spPr>
      </p:pic>
      <p:pic>
        <p:nvPicPr>
          <p:cNvPr id="5" name="Picture 4">
            <a:extLst>
              <a:ext uri="{FF2B5EF4-FFF2-40B4-BE49-F238E27FC236}">
                <a16:creationId xmlns:a16="http://schemas.microsoft.com/office/drawing/2014/main" id="{7BAD14F6-0031-C6A2-7C71-C3291AA2F691}"/>
              </a:ext>
            </a:extLst>
          </p:cNvPr>
          <p:cNvPicPr>
            <a:picLocks noChangeAspect="1"/>
          </p:cNvPicPr>
          <p:nvPr/>
        </p:nvPicPr>
        <p:blipFill>
          <a:blip r:embed="rId4"/>
          <a:stretch>
            <a:fillRect/>
          </a:stretch>
        </p:blipFill>
        <p:spPr>
          <a:xfrm>
            <a:off x="8447574" y="879195"/>
            <a:ext cx="3175675" cy="2667959"/>
          </a:xfrm>
          <a:prstGeom prst="rect">
            <a:avLst/>
          </a:prstGeom>
        </p:spPr>
      </p:pic>
      <p:sp>
        <p:nvSpPr>
          <p:cNvPr id="6" name="TextBox 5">
            <a:extLst>
              <a:ext uri="{FF2B5EF4-FFF2-40B4-BE49-F238E27FC236}">
                <a16:creationId xmlns:a16="http://schemas.microsoft.com/office/drawing/2014/main" id="{BACB3D94-4AE4-9FC4-B2C8-2A13BFB978A6}"/>
              </a:ext>
            </a:extLst>
          </p:cNvPr>
          <p:cNvSpPr txBox="1"/>
          <p:nvPr/>
        </p:nvSpPr>
        <p:spPr>
          <a:xfrm>
            <a:off x="197961" y="4374037"/>
            <a:ext cx="11565594" cy="147732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t>This circuit uses a Transformer connected to an AC source which increases the voltage to the desired output level. The output of the transformer is then connected to a full bridge rectifier to convert the AC voltage to DC. The capacitor connected at the end of the rectifier then smoothens the output voltage by reducing the amount of ripple. The output of the capacitor is then connected to the EV battery for charging.</a:t>
            </a:r>
            <a:endParaRPr lang="en-IN" dirty="0"/>
          </a:p>
        </p:txBody>
      </p:sp>
      <p:sp>
        <p:nvSpPr>
          <p:cNvPr id="8" name="TextBox 7">
            <a:extLst>
              <a:ext uri="{FF2B5EF4-FFF2-40B4-BE49-F238E27FC236}">
                <a16:creationId xmlns:a16="http://schemas.microsoft.com/office/drawing/2014/main" id="{794E05E9-5707-9AD7-6023-93CB0F58D4BD}"/>
              </a:ext>
            </a:extLst>
          </p:cNvPr>
          <p:cNvSpPr txBox="1"/>
          <p:nvPr/>
        </p:nvSpPr>
        <p:spPr>
          <a:xfrm>
            <a:off x="527901" y="3723588"/>
            <a:ext cx="2931736" cy="369332"/>
          </a:xfrm>
          <a:prstGeom prst="rect">
            <a:avLst/>
          </a:prstGeom>
          <a:noFill/>
        </p:spPr>
        <p:txBody>
          <a:bodyPr wrap="square" rtlCol="0">
            <a:spAutoFit/>
          </a:bodyPr>
          <a:lstStyle/>
          <a:p>
            <a:r>
              <a:rPr lang="en-IN" dirty="0"/>
              <a:t>Fig 1(a) : Circuit Diagram</a:t>
            </a:r>
          </a:p>
        </p:txBody>
      </p:sp>
      <p:sp>
        <p:nvSpPr>
          <p:cNvPr id="9" name="TextBox 8">
            <a:extLst>
              <a:ext uri="{FF2B5EF4-FFF2-40B4-BE49-F238E27FC236}">
                <a16:creationId xmlns:a16="http://schemas.microsoft.com/office/drawing/2014/main" id="{0B03A4C4-73AC-D8BA-C001-48CC9044C0C0}"/>
              </a:ext>
            </a:extLst>
          </p:cNvPr>
          <p:cNvSpPr txBox="1"/>
          <p:nvPr/>
        </p:nvSpPr>
        <p:spPr>
          <a:xfrm>
            <a:off x="3459637" y="3723588"/>
            <a:ext cx="5363852" cy="369332"/>
          </a:xfrm>
          <a:prstGeom prst="rect">
            <a:avLst/>
          </a:prstGeom>
          <a:noFill/>
        </p:spPr>
        <p:txBody>
          <a:bodyPr wrap="square" rtlCol="0">
            <a:spAutoFit/>
          </a:bodyPr>
          <a:lstStyle/>
          <a:p>
            <a:r>
              <a:rPr lang="en-IN" dirty="0"/>
              <a:t>Fig 1(b) : Input Voltage and Current waveforms</a:t>
            </a:r>
          </a:p>
        </p:txBody>
      </p:sp>
      <p:sp>
        <p:nvSpPr>
          <p:cNvPr id="10" name="TextBox 9">
            <a:extLst>
              <a:ext uri="{FF2B5EF4-FFF2-40B4-BE49-F238E27FC236}">
                <a16:creationId xmlns:a16="http://schemas.microsoft.com/office/drawing/2014/main" id="{179798A3-B3C5-C794-7A56-FBA6BD5F037C}"/>
              </a:ext>
            </a:extLst>
          </p:cNvPr>
          <p:cNvSpPr txBox="1"/>
          <p:nvPr/>
        </p:nvSpPr>
        <p:spPr>
          <a:xfrm>
            <a:off x="8569542" y="3684193"/>
            <a:ext cx="3175675" cy="369332"/>
          </a:xfrm>
          <a:prstGeom prst="rect">
            <a:avLst/>
          </a:prstGeom>
          <a:noFill/>
        </p:spPr>
        <p:txBody>
          <a:bodyPr wrap="square" rtlCol="0">
            <a:spAutoFit/>
          </a:bodyPr>
          <a:lstStyle/>
          <a:p>
            <a:r>
              <a:rPr lang="en-IN" dirty="0"/>
              <a:t>Fig 1(c) .: FFT Input current</a:t>
            </a:r>
          </a:p>
        </p:txBody>
      </p:sp>
    </p:spTree>
    <p:extLst>
      <p:ext uri="{BB962C8B-B14F-4D97-AF65-F5344CB8AC3E}">
        <p14:creationId xmlns:p14="http://schemas.microsoft.com/office/powerpoint/2010/main" val="168148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264498-2690-7C95-0FBE-01D709868FA8}"/>
              </a:ext>
            </a:extLst>
          </p:cNvPr>
          <p:cNvPicPr>
            <a:picLocks noChangeAspect="1"/>
          </p:cNvPicPr>
          <p:nvPr/>
        </p:nvPicPr>
        <p:blipFill>
          <a:blip r:embed="rId2"/>
          <a:stretch>
            <a:fillRect/>
          </a:stretch>
        </p:blipFill>
        <p:spPr>
          <a:xfrm>
            <a:off x="130599" y="616903"/>
            <a:ext cx="3731959" cy="2326619"/>
          </a:xfrm>
          <a:prstGeom prst="rect">
            <a:avLst/>
          </a:prstGeom>
        </p:spPr>
      </p:pic>
      <p:pic>
        <p:nvPicPr>
          <p:cNvPr id="7" name="Picture 6">
            <a:extLst>
              <a:ext uri="{FF2B5EF4-FFF2-40B4-BE49-F238E27FC236}">
                <a16:creationId xmlns:a16="http://schemas.microsoft.com/office/drawing/2014/main" id="{E5BBB335-CB89-6BC0-9802-85F18CB1E5A0}"/>
              </a:ext>
            </a:extLst>
          </p:cNvPr>
          <p:cNvPicPr>
            <a:picLocks noChangeAspect="1"/>
          </p:cNvPicPr>
          <p:nvPr/>
        </p:nvPicPr>
        <p:blipFill>
          <a:blip r:embed="rId3"/>
          <a:stretch>
            <a:fillRect/>
          </a:stretch>
        </p:blipFill>
        <p:spPr>
          <a:xfrm>
            <a:off x="4095947" y="616903"/>
            <a:ext cx="4000106" cy="2389748"/>
          </a:xfrm>
          <a:prstGeom prst="rect">
            <a:avLst/>
          </a:prstGeom>
        </p:spPr>
      </p:pic>
      <p:sp>
        <p:nvSpPr>
          <p:cNvPr id="8" name="TextBox 7">
            <a:extLst>
              <a:ext uri="{FF2B5EF4-FFF2-40B4-BE49-F238E27FC236}">
                <a16:creationId xmlns:a16="http://schemas.microsoft.com/office/drawing/2014/main" id="{9D060CF9-C21D-CEAB-D766-1FC36E494DEB}"/>
              </a:ext>
            </a:extLst>
          </p:cNvPr>
          <p:cNvSpPr txBox="1"/>
          <p:nvPr/>
        </p:nvSpPr>
        <p:spPr>
          <a:xfrm>
            <a:off x="130599" y="69014"/>
            <a:ext cx="6749592" cy="523220"/>
          </a:xfrm>
          <a:prstGeom prst="rect">
            <a:avLst/>
          </a:prstGeom>
          <a:noFill/>
        </p:spPr>
        <p:txBody>
          <a:bodyPr wrap="square" rtlCol="0">
            <a:spAutoFit/>
          </a:bodyPr>
          <a:lstStyle/>
          <a:p>
            <a:r>
              <a:rPr lang="en-IN" sz="2800" dirty="0">
                <a:solidFill>
                  <a:srgbClr val="FFFF00"/>
                </a:solidFill>
              </a:rPr>
              <a:t>PASSIVE POWER CORRECTION</a:t>
            </a:r>
          </a:p>
        </p:txBody>
      </p:sp>
      <p:graphicFrame>
        <p:nvGraphicFramePr>
          <p:cNvPr id="2" name="Table 1">
            <a:extLst>
              <a:ext uri="{FF2B5EF4-FFF2-40B4-BE49-F238E27FC236}">
                <a16:creationId xmlns:a16="http://schemas.microsoft.com/office/drawing/2014/main" id="{AF7815F1-BED2-F786-56FE-6567F1FE903E}"/>
              </a:ext>
            </a:extLst>
          </p:cNvPr>
          <p:cNvGraphicFramePr>
            <a:graphicFrameLocks noGrp="1"/>
          </p:cNvGraphicFramePr>
          <p:nvPr/>
        </p:nvGraphicFramePr>
        <p:xfrm>
          <a:off x="263950" y="3631283"/>
          <a:ext cx="6025104" cy="2679966"/>
        </p:xfrm>
        <a:graphic>
          <a:graphicData uri="http://schemas.openxmlformats.org/drawingml/2006/table">
            <a:tbl>
              <a:tblPr firstRow="1" bandRow="1">
                <a:tableStyleId>{775DCB02-9BB8-47FD-8907-85C794F793BA}</a:tableStyleId>
              </a:tblPr>
              <a:tblGrid>
                <a:gridCol w="2065847">
                  <a:extLst>
                    <a:ext uri="{9D8B030D-6E8A-4147-A177-3AD203B41FA5}">
                      <a16:colId xmlns:a16="http://schemas.microsoft.com/office/drawing/2014/main" val="3620794916"/>
                    </a:ext>
                  </a:extLst>
                </a:gridCol>
                <a:gridCol w="2139884">
                  <a:extLst>
                    <a:ext uri="{9D8B030D-6E8A-4147-A177-3AD203B41FA5}">
                      <a16:colId xmlns:a16="http://schemas.microsoft.com/office/drawing/2014/main" val="308500345"/>
                    </a:ext>
                  </a:extLst>
                </a:gridCol>
                <a:gridCol w="1819373">
                  <a:extLst>
                    <a:ext uri="{9D8B030D-6E8A-4147-A177-3AD203B41FA5}">
                      <a16:colId xmlns:a16="http://schemas.microsoft.com/office/drawing/2014/main" val="290442205"/>
                    </a:ext>
                  </a:extLst>
                </a:gridCol>
              </a:tblGrid>
              <a:tr h="370840">
                <a:tc>
                  <a:txBody>
                    <a:bodyPr/>
                    <a:lstStyle/>
                    <a:p>
                      <a:endParaRPr lang="en-IN" dirty="0"/>
                    </a:p>
                  </a:txBody>
                  <a:tcPr/>
                </a:tc>
                <a:tc>
                  <a:txBody>
                    <a:bodyPr/>
                    <a:lstStyle/>
                    <a:p>
                      <a:r>
                        <a:rPr lang="en-IN" dirty="0"/>
                        <a:t>NO PFC</a:t>
                      </a:r>
                    </a:p>
                  </a:txBody>
                  <a:tcPr/>
                </a:tc>
                <a:tc>
                  <a:txBody>
                    <a:bodyPr/>
                    <a:lstStyle/>
                    <a:p>
                      <a:r>
                        <a:rPr lang="en-IN" dirty="0"/>
                        <a:t>PASSIVE PFC </a:t>
                      </a:r>
                    </a:p>
                  </a:txBody>
                  <a:tcPr/>
                </a:tc>
                <a:extLst>
                  <a:ext uri="{0D108BD9-81ED-4DB2-BD59-A6C34878D82A}">
                    <a16:rowId xmlns:a16="http://schemas.microsoft.com/office/drawing/2014/main" val="1910631472"/>
                  </a:ext>
                </a:extLst>
              </a:tr>
              <a:tr h="370840">
                <a:tc>
                  <a:txBody>
                    <a:bodyPr/>
                    <a:lstStyle/>
                    <a:p>
                      <a:r>
                        <a:rPr lang="en-IN" dirty="0"/>
                        <a:t>COST</a:t>
                      </a:r>
                    </a:p>
                  </a:txBody>
                  <a:tcPr/>
                </a:tc>
                <a:tc>
                  <a:txBody>
                    <a:bodyPr/>
                    <a:lstStyle/>
                    <a:p>
                      <a:r>
                        <a:rPr lang="en-IN" dirty="0"/>
                        <a:t>Low</a:t>
                      </a:r>
                    </a:p>
                  </a:txBody>
                  <a:tcPr/>
                </a:tc>
                <a:tc>
                  <a:txBody>
                    <a:bodyPr/>
                    <a:lstStyle/>
                    <a:p>
                      <a:r>
                        <a:rPr lang="en-IN" dirty="0"/>
                        <a:t>Low</a:t>
                      </a:r>
                    </a:p>
                  </a:txBody>
                  <a:tcPr/>
                </a:tc>
                <a:extLst>
                  <a:ext uri="{0D108BD9-81ED-4DB2-BD59-A6C34878D82A}">
                    <a16:rowId xmlns:a16="http://schemas.microsoft.com/office/drawing/2014/main" val="3185338021"/>
                  </a:ext>
                </a:extLst>
              </a:tr>
              <a:tr h="370840">
                <a:tc>
                  <a:txBody>
                    <a:bodyPr/>
                    <a:lstStyle/>
                    <a:p>
                      <a:r>
                        <a:rPr lang="en-IN" dirty="0"/>
                        <a:t>SIZE</a:t>
                      </a:r>
                    </a:p>
                  </a:txBody>
                  <a:tcPr/>
                </a:tc>
                <a:tc>
                  <a:txBody>
                    <a:bodyPr/>
                    <a:lstStyle/>
                    <a:p>
                      <a:r>
                        <a:rPr lang="en-IN" dirty="0"/>
                        <a:t>Small</a:t>
                      </a:r>
                    </a:p>
                  </a:txBody>
                  <a:tcPr/>
                </a:tc>
                <a:tc>
                  <a:txBody>
                    <a:bodyPr/>
                    <a:lstStyle/>
                    <a:p>
                      <a:r>
                        <a:rPr lang="en-IN" dirty="0"/>
                        <a:t>Small</a:t>
                      </a:r>
                    </a:p>
                  </a:txBody>
                  <a:tcPr/>
                </a:tc>
                <a:extLst>
                  <a:ext uri="{0D108BD9-81ED-4DB2-BD59-A6C34878D82A}">
                    <a16:rowId xmlns:a16="http://schemas.microsoft.com/office/drawing/2014/main" val="2487848444"/>
                  </a:ext>
                </a:extLst>
              </a:tr>
              <a:tr h="454926">
                <a:tc>
                  <a:txBody>
                    <a:bodyPr/>
                    <a:lstStyle/>
                    <a:p>
                      <a:r>
                        <a:rPr lang="en-IN" dirty="0"/>
                        <a:t>OUTPUT RIPPLE</a:t>
                      </a:r>
                    </a:p>
                  </a:txBody>
                  <a:tcPr/>
                </a:tc>
                <a:tc>
                  <a:txBody>
                    <a:bodyPr/>
                    <a:lstStyle/>
                    <a:p>
                      <a:r>
                        <a:rPr lang="en-IN" dirty="0"/>
                        <a:t>Very Big</a:t>
                      </a:r>
                    </a:p>
                  </a:txBody>
                  <a:tcPr/>
                </a:tc>
                <a:tc>
                  <a:txBody>
                    <a:bodyPr/>
                    <a:lstStyle/>
                    <a:p>
                      <a:r>
                        <a:rPr lang="en-IN" dirty="0"/>
                        <a:t>Big</a:t>
                      </a:r>
                    </a:p>
                  </a:txBody>
                  <a:tcPr/>
                </a:tc>
                <a:extLst>
                  <a:ext uri="{0D108BD9-81ED-4DB2-BD59-A6C34878D82A}">
                    <a16:rowId xmlns:a16="http://schemas.microsoft.com/office/drawing/2014/main" val="2766706084"/>
                  </a:ext>
                </a:extLst>
              </a:tr>
              <a:tr h="370840">
                <a:tc>
                  <a:txBody>
                    <a:bodyPr/>
                    <a:lstStyle/>
                    <a:p>
                      <a:r>
                        <a:rPr lang="en-IN" dirty="0"/>
                        <a:t>EMI</a:t>
                      </a:r>
                    </a:p>
                  </a:txBody>
                  <a:tcPr/>
                </a:tc>
                <a:tc>
                  <a:txBody>
                    <a:bodyPr/>
                    <a:lstStyle/>
                    <a:p>
                      <a:r>
                        <a:rPr lang="en-IN" dirty="0"/>
                        <a:t>No</a:t>
                      </a:r>
                    </a:p>
                  </a:txBody>
                  <a:tcPr/>
                </a:tc>
                <a:tc>
                  <a:txBody>
                    <a:bodyPr/>
                    <a:lstStyle/>
                    <a:p>
                      <a:r>
                        <a:rPr lang="en-IN" dirty="0"/>
                        <a:t>No</a:t>
                      </a:r>
                    </a:p>
                  </a:txBody>
                  <a:tcPr/>
                </a:tc>
                <a:extLst>
                  <a:ext uri="{0D108BD9-81ED-4DB2-BD59-A6C34878D82A}">
                    <a16:rowId xmlns:a16="http://schemas.microsoft.com/office/drawing/2014/main" val="1166131398"/>
                  </a:ext>
                </a:extLst>
              </a:tr>
              <a:tr h="370840">
                <a:tc>
                  <a:txBody>
                    <a:bodyPr/>
                    <a:lstStyle/>
                    <a:p>
                      <a:r>
                        <a:rPr lang="en-IN" dirty="0"/>
                        <a:t>THD </a:t>
                      </a:r>
                    </a:p>
                  </a:txBody>
                  <a:tcPr/>
                </a:tc>
                <a:tc>
                  <a:txBody>
                    <a:bodyPr/>
                    <a:lstStyle/>
                    <a:p>
                      <a:r>
                        <a:rPr lang="en-IN" dirty="0"/>
                        <a:t>&gt;40%</a:t>
                      </a:r>
                    </a:p>
                  </a:txBody>
                  <a:tcPr/>
                </a:tc>
                <a:tc>
                  <a:txBody>
                    <a:bodyPr/>
                    <a:lstStyle/>
                    <a:p>
                      <a:r>
                        <a:rPr lang="en-IN" dirty="0"/>
                        <a:t>15% - 40%</a:t>
                      </a:r>
                    </a:p>
                  </a:txBody>
                  <a:tcPr/>
                </a:tc>
                <a:extLst>
                  <a:ext uri="{0D108BD9-81ED-4DB2-BD59-A6C34878D82A}">
                    <a16:rowId xmlns:a16="http://schemas.microsoft.com/office/drawing/2014/main" val="1775686596"/>
                  </a:ext>
                </a:extLst>
              </a:tr>
              <a:tr h="370840">
                <a:tc>
                  <a:txBody>
                    <a:bodyPr/>
                    <a:lstStyle/>
                    <a:p>
                      <a:r>
                        <a:rPr lang="en-IN" dirty="0"/>
                        <a:t>PF</a:t>
                      </a:r>
                    </a:p>
                  </a:txBody>
                  <a:tcPr/>
                </a:tc>
                <a:tc>
                  <a:txBody>
                    <a:bodyPr/>
                    <a:lstStyle/>
                    <a:p>
                      <a:r>
                        <a:rPr lang="en-IN" dirty="0"/>
                        <a:t>&lt;0.5</a:t>
                      </a:r>
                    </a:p>
                  </a:txBody>
                  <a:tcPr/>
                </a:tc>
                <a:tc>
                  <a:txBody>
                    <a:bodyPr/>
                    <a:lstStyle/>
                    <a:p>
                      <a:r>
                        <a:rPr lang="en-IN" dirty="0"/>
                        <a:t>0.5 – 0.8</a:t>
                      </a:r>
                    </a:p>
                  </a:txBody>
                  <a:tcPr/>
                </a:tc>
                <a:extLst>
                  <a:ext uri="{0D108BD9-81ED-4DB2-BD59-A6C34878D82A}">
                    <a16:rowId xmlns:a16="http://schemas.microsoft.com/office/drawing/2014/main" val="74370130"/>
                  </a:ext>
                </a:extLst>
              </a:tr>
            </a:tbl>
          </a:graphicData>
        </a:graphic>
      </p:graphicFrame>
      <p:graphicFrame>
        <p:nvGraphicFramePr>
          <p:cNvPr id="4" name="Diagram 3">
            <a:extLst>
              <a:ext uri="{FF2B5EF4-FFF2-40B4-BE49-F238E27FC236}">
                <a16:creationId xmlns:a16="http://schemas.microsoft.com/office/drawing/2014/main" id="{3555361B-406F-3740-DB0E-C0297DE49917}"/>
              </a:ext>
            </a:extLst>
          </p:cNvPr>
          <p:cNvGraphicFramePr/>
          <p:nvPr/>
        </p:nvGraphicFramePr>
        <p:xfrm>
          <a:off x="9002598" y="719667"/>
          <a:ext cx="2865748" cy="4455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C303C2DD-2DC5-A665-E0B3-0B58F65E45BE}"/>
              </a:ext>
            </a:extLst>
          </p:cNvPr>
          <p:cNvSpPr txBox="1"/>
          <p:nvPr/>
        </p:nvSpPr>
        <p:spPr>
          <a:xfrm>
            <a:off x="6909846" y="5235817"/>
            <a:ext cx="4958500" cy="830997"/>
          </a:xfrm>
          <a:prstGeom prst="rect">
            <a:avLst/>
          </a:prstGeom>
          <a:noFill/>
        </p:spPr>
        <p:txBody>
          <a:bodyPr wrap="square" rtlCol="0">
            <a:spAutoFit/>
          </a:bodyPr>
          <a:lstStyle/>
          <a:p>
            <a:pPr marL="285750" indent="-285750">
              <a:buFont typeface="Wingdings" panose="05000000000000000000" pitchFamily="2" charset="2"/>
              <a:buChar char="ü"/>
            </a:pPr>
            <a:r>
              <a:rPr lang="en-IN" sz="2400" dirty="0">
                <a:solidFill>
                  <a:srgbClr val="FFFF00"/>
                </a:solidFill>
              </a:rPr>
              <a:t>ACTIVE POWER FACTOR CORRECTION</a:t>
            </a:r>
          </a:p>
        </p:txBody>
      </p:sp>
      <p:sp>
        <p:nvSpPr>
          <p:cNvPr id="3" name="TextBox 2">
            <a:extLst>
              <a:ext uri="{FF2B5EF4-FFF2-40B4-BE49-F238E27FC236}">
                <a16:creationId xmlns:a16="http://schemas.microsoft.com/office/drawing/2014/main" id="{7763DE77-ACC3-A0A8-C23F-B26557C7FE4C}"/>
              </a:ext>
            </a:extLst>
          </p:cNvPr>
          <p:cNvSpPr txBox="1"/>
          <p:nvPr/>
        </p:nvSpPr>
        <p:spPr>
          <a:xfrm>
            <a:off x="407474" y="3059668"/>
            <a:ext cx="2931736" cy="369332"/>
          </a:xfrm>
          <a:prstGeom prst="rect">
            <a:avLst/>
          </a:prstGeom>
          <a:noFill/>
        </p:spPr>
        <p:txBody>
          <a:bodyPr wrap="square" rtlCol="0">
            <a:spAutoFit/>
          </a:bodyPr>
          <a:lstStyle/>
          <a:p>
            <a:r>
              <a:rPr lang="en-IN" dirty="0"/>
              <a:t>Fig 2(a) : Circuit Diagram</a:t>
            </a:r>
          </a:p>
        </p:txBody>
      </p:sp>
      <p:sp>
        <p:nvSpPr>
          <p:cNvPr id="9" name="TextBox 8">
            <a:extLst>
              <a:ext uri="{FF2B5EF4-FFF2-40B4-BE49-F238E27FC236}">
                <a16:creationId xmlns:a16="http://schemas.microsoft.com/office/drawing/2014/main" id="{B33F4F31-3490-6210-EA88-DAC626358DE7}"/>
              </a:ext>
            </a:extLst>
          </p:cNvPr>
          <p:cNvSpPr txBox="1"/>
          <p:nvPr/>
        </p:nvSpPr>
        <p:spPr>
          <a:xfrm>
            <a:off x="3750652" y="3096316"/>
            <a:ext cx="5363852" cy="369332"/>
          </a:xfrm>
          <a:prstGeom prst="rect">
            <a:avLst/>
          </a:prstGeom>
          <a:noFill/>
        </p:spPr>
        <p:txBody>
          <a:bodyPr wrap="square" rtlCol="0">
            <a:spAutoFit/>
          </a:bodyPr>
          <a:lstStyle/>
          <a:p>
            <a:r>
              <a:rPr lang="en-IN" dirty="0"/>
              <a:t>Fig 2(b) : Input Voltage and Current waveforms</a:t>
            </a:r>
          </a:p>
        </p:txBody>
      </p:sp>
      <p:sp>
        <p:nvSpPr>
          <p:cNvPr id="10" name="TextBox 9">
            <a:extLst>
              <a:ext uri="{FF2B5EF4-FFF2-40B4-BE49-F238E27FC236}">
                <a16:creationId xmlns:a16="http://schemas.microsoft.com/office/drawing/2014/main" id="{34AB723E-86DE-958E-D8E1-4E7CECC07167}"/>
              </a:ext>
            </a:extLst>
          </p:cNvPr>
          <p:cNvSpPr txBox="1"/>
          <p:nvPr/>
        </p:nvSpPr>
        <p:spPr>
          <a:xfrm>
            <a:off x="537327" y="6419654"/>
            <a:ext cx="5825765" cy="369332"/>
          </a:xfrm>
          <a:prstGeom prst="rect">
            <a:avLst/>
          </a:prstGeom>
          <a:noFill/>
        </p:spPr>
        <p:txBody>
          <a:bodyPr wrap="square" rtlCol="0">
            <a:spAutoFit/>
          </a:bodyPr>
          <a:lstStyle/>
          <a:p>
            <a:r>
              <a:rPr lang="en-IN" dirty="0"/>
              <a:t>TABLE 1 : NO PFC AND PASSIVE PFC COMPARISION</a:t>
            </a:r>
          </a:p>
        </p:txBody>
      </p:sp>
    </p:spTree>
    <p:extLst>
      <p:ext uri="{BB962C8B-B14F-4D97-AF65-F5344CB8AC3E}">
        <p14:creationId xmlns:p14="http://schemas.microsoft.com/office/powerpoint/2010/main" val="68536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5D405-3AEA-FFF8-15FB-CAA316DDDC2C}"/>
              </a:ext>
            </a:extLst>
          </p:cNvPr>
          <p:cNvSpPr txBox="1"/>
          <p:nvPr/>
        </p:nvSpPr>
        <p:spPr>
          <a:xfrm>
            <a:off x="669303" y="301658"/>
            <a:ext cx="5910606" cy="523220"/>
          </a:xfrm>
          <a:prstGeom prst="rect">
            <a:avLst/>
          </a:prstGeom>
          <a:noFill/>
        </p:spPr>
        <p:txBody>
          <a:bodyPr wrap="square" rtlCol="0">
            <a:spAutoFit/>
          </a:bodyPr>
          <a:lstStyle/>
          <a:p>
            <a:r>
              <a:rPr lang="en-IN" sz="2800" dirty="0">
                <a:solidFill>
                  <a:srgbClr val="FFFF00"/>
                </a:solidFill>
              </a:rPr>
              <a:t>OBJECTIVES OF THE PROJECT</a:t>
            </a:r>
          </a:p>
        </p:txBody>
      </p:sp>
      <p:graphicFrame>
        <p:nvGraphicFramePr>
          <p:cNvPr id="4" name="Diagram 3">
            <a:extLst>
              <a:ext uri="{FF2B5EF4-FFF2-40B4-BE49-F238E27FC236}">
                <a16:creationId xmlns:a16="http://schemas.microsoft.com/office/drawing/2014/main" id="{5D3978F6-9D9F-F8F4-9D42-9608D543C847}"/>
              </a:ext>
            </a:extLst>
          </p:cNvPr>
          <p:cNvGraphicFramePr/>
          <p:nvPr>
            <p:extLst>
              <p:ext uri="{D42A27DB-BD31-4B8C-83A1-F6EECF244321}">
                <p14:modId xmlns:p14="http://schemas.microsoft.com/office/powerpoint/2010/main" val="866369802"/>
              </p:ext>
            </p:extLst>
          </p:nvPr>
        </p:nvGraphicFramePr>
        <p:xfrm>
          <a:off x="222055" y="990687"/>
          <a:ext cx="6357854" cy="3073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D43FFFCE-47C6-5BA8-D705-84B20DFE7549}"/>
              </a:ext>
            </a:extLst>
          </p:cNvPr>
          <p:cNvGraphicFramePr/>
          <p:nvPr/>
        </p:nvGraphicFramePr>
        <p:xfrm>
          <a:off x="8220174" y="301658"/>
          <a:ext cx="2865748" cy="44556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C9D40503-1DB2-BEE1-E65A-37F73FA484A4}"/>
              </a:ext>
            </a:extLst>
          </p:cNvPr>
          <p:cNvSpPr txBox="1"/>
          <p:nvPr/>
        </p:nvSpPr>
        <p:spPr>
          <a:xfrm>
            <a:off x="1036948" y="4127386"/>
            <a:ext cx="5059052" cy="400110"/>
          </a:xfrm>
          <a:prstGeom prst="rect">
            <a:avLst/>
          </a:prstGeom>
          <a:noFill/>
        </p:spPr>
        <p:txBody>
          <a:bodyPr wrap="square" rtlCol="0">
            <a:spAutoFit/>
          </a:bodyPr>
          <a:lstStyle/>
          <a:p>
            <a:r>
              <a:rPr lang="en-IN" sz="2000" dirty="0">
                <a:solidFill>
                  <a:srgbClr val="FFFF00"/>
                </a:solidFill>
              </a:rPr>
              <a:t>APPLICATION </a:t>
            </a:r>
          </a:p>
        </p:txBody>
      </p:sp>
      <p:graphicFrame>
        <p:nvGraphicFramePr>
          <p:cNvPr id="8" name="Table 7">
            <a:extLst>
              <a:ext uri="{FF2B5EF4-FFF2-40B4-BE49-F238E27FC236}">
                <a16:creationId xmlns:a16="http://schemas.microsoft.com/office/drawing/2014/main" id="{E9CB2514-1BCF-C5AA-91F1-00B245A60CCE}"/>
              </a:ext>
            </a:extLst>
          </p:cNvPr>
          <p:cNvGraphicFramePr>
            <a:graphicFrameLocks noGrp="1"/>
          </p:cNvGraphicFramePr>
          <p:nvPr/>
        </p:nvGraphicFramePr>
        <p:xfrm>
          <a:off x="1525049" y="4757306"/>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53991995"/>
                    </a:ext>
                  </a:extLst>
                </a:gridCol>
                <a:gridCol w="2709333">
                  <a:extLst>
                    <a:ext uri="{9D8B030D-6E8A-4147-A177-3AD203B41FA5}">
                      <a16:colId xmlns:a16="http://schemas.microsoft.com/office/drawing/2014/main" val="2432134354"/>
                    </a:ext>
                  </a:extLst>
                </a:gridCol>
                <a:gridCol w="2709333">
                  <a:extLst>
                    <a:ext uri="{9D8B030D-6E8A-4147-A177-3AD203B41FA5}">
                      <a16:colId xmlns:a16="http://schemas.microsoft.com/office/drawing/2014/main" val="2474053304"/>
                    </a:ext>
                  </a:extLst>
                </a:gridCol>
              </a:tblGrid>
              <a:tr h="370840">
                <a:tc>
                  <a:txBody>
                    <a:bodyPr/>
                    <a:lstStyle/>
                    <a:p>
                      <a:r>
                        <a:rPr lang="en-IN" dirty="0"/>
                        <a:t>SPECIFICATION</a:t>
                      </a:r>
                    </a:p>
                  </a:txBody>
                  <a:tcPr/>
                </a:tc>
                <a:tc>
                  <a:txBody>
                    <a:bodyPr/>
                    <a:lstStyle/>
                    <a:p>
                      <a:r>
                        <a:rPr lang="en-IN" dirty="0"/>
                        <a:t>    LEVEL 1</a:t>
                      </a:r>
                    </a:p>
                  </a:txBody>
                  <a:tcPr/>
                </a:tc>
                <a:tc>
                  <a:txBody>
                    <a:bodyPr/>
                    <a:lstStyle/>
                    <a:p>
                      <a:r>
                        <a:rPr lang="en-IN" dirty="0"/>
                        <a:t>   LEVEL 2</a:t>
                      </a:r>
                    </a:p>
                  </a:txBody>
                  <a:tcPr/>
                </a:tc>
                <a:extLst>
                  <a:ext uri="{0D108BD9-81ED-4DB2-BD59-A6C34878D82A}">
                    <a16:rowId xmlns:a16="http://schemas.microsoft.com/office/drawing/2014/main" val="1242940247"/>
                  </a:ext>
                </a:extLst>
              </a:tr>
              <a:tr h="370840">
                <a:tc>
                  <a:txBody>
                    <a:bodyPr/>
                    <a:lstStyle/>
                    <a:p>
                      <a:r>
                        <a:rPr lang="en-IN" dirty="0"/>
                        <a:t>CHARGING POWER</a:t>
                      </a:r>
                    </a:p>
                  </a:txBody>
                  <a:tcPr/>
                </a:tc>
                <a:tc>
                  <a:txBody>
                    <a:bodyPr/>
                    <a:lstStyle/>
                    <a:p>
                      <a:r>
                        <a:rPr lang="en-IN" dirty="0"/>
                        <a:t> 1.44 kW – 1.9 kW</a:t>
                      </a:r>
                    </a:p>
                  </a:txBody>
                  <a:tcPr/>
                </a:tc>
                <a:tc>
                  <a:txBody>
                    <a:bodyPr/>
                    <a:lstStyle/>
                    <a:p>
                      <a:r>
                        <a:rPr lang="en-IN" dirty="0"/>
                        <a:t>1.9kW – 3.5  kW</a:t>
                      </a:r>
                    </a:p>
                  </a:txBody>
                  <a:tcPr/>
                </a:tc>
                <a:extLst>
                  <a:ext uri="{0D108BD9-81ED-4DB2-BD59-A6C34878D82A}">
                    <a16:rowId xmlns:a16="http://schemas.microsoft.com/office/drawing/2014/main" val="4067067719"/>
                  </a:ext>
                </a:extLst>
              </a:tr>
              <a:tr h="370840">
                <a:tc>
                  <a:txBody>
                    <a:bodyPr/>
                    <a:lstStyle/>
                    <a:p>
                      <a:r>
                        <a:rPr lang="en-IN" dirty="0"/>
                        <a:t>CHARGER TYPE</a:t>
                      </a:r>
                    </a:p>
                  </a:txBody>
                  <a:tcPr/>
                </a:tc>
                <a:tc>
                  <a:txBody>
                    <a:bodyPr/>
                    <a:lstStyle/>
                    <a:p>
                      <a:r>
                        <a:rPr lang="en-IN" dirty="0"/>
                        <a:t>ONBOARD</a:t>
                      </a:r>
                    </a:p>
                  </a:txBody>
                  <a:tcPr/>
                </a:tc>
                <a:tc>
                  <a:txBody>
                    <a:bodyPr/>
                    <a:lstStyle/>
                    <a:p>
                      <a:r>
                        <a:rPr lang="en-IN" dirty="0"/>
                        <a:t>ONBOARD</a:t>
                      </a:r>
                    </a:p>
                  </a:txBody>
                  <a:tcPr/>
                </a:tc>
                <a:extLst>
                  <a:ext uri="{0D108BD9-81ED-4DB2-BD59-A6C34878D82A}">
                    <a16:rowId xmlns:a16="http://schemas.microsoft.com/office/drawing/2014/main" val="511912693"/>
                  </a:ext>
                </a:extLst>
              </a:tr>
              <a:tr h="370840">
                <a:tc>
                  <a:txBody>
                    <a:bodyPr/>
                    <a:lstStyle/>
                    <a:p>
                      <a:r>
                        <a:rPr lang="en-IN" dirty="0"/>
                        <a:t>VOLTAGE SUPPLY</a:t>
                      </a:r>
                    </a:p>
                  </a:txBody>
                  <a:tcPr/>
                </a:tc>
                <a:tc>
                  <a:txBody>
                    <a:bodyPr/>
                    <a:lstStyle/>
                    <a:p>
                      <a:r>
                        <a:rPr lang="en-IN" dirty="0"/>
                        <a:t>SINGLE PHASE AC </a:t>
                      </a:r>
                    </a:p>
                    <a:p>
                      <a:r>
                        <a:rPr lang="en-IN" dirty="0"/>
                        <a:t>(120V – 230 V)                         </a:t>
                      </a:r>
                    </a:p>
                  </a:txBody>
                  <a:tcPr/>
                </a:tc>
                <a:tc>
                  <a:txBody>
                    <a:bodyPr/>
                    <a:lstStyle/>
                    <a:p>
                      <a:r>
                        <a:rPr lang="en-IN" dirty="0"/>
                        <a:t>SINGLE PHASE AC (120V – 230V )</a:t>
                      </a:r>
                    </a:p>
                  </a:txBody>
                  <a:tcPr/>
                </a:tc>
                <a:extLst>
                  <a:ext uri="{0D108BD9-81ED-4DB2-BD59-A6C34878D82A}">
                    <a16:rowId xmlns:a16="http://schemas.microsoft.com/office/drawing/2014/main" val="1658544090"/>
                  </a:ext>
                </a:extLst>
              </a:tr>
            </a:tbl>
          </a:graphicData>
        </a:graphic>
      </p:graphicFrame>
    </p:spTree>
    <p:extLst>
      <p:ext uri="{BB962C8B-B14F-4D97-AF65-F5344CB8AC3E}">
        <p14:creationId xmlns:p14="http://schemas.microsoft.com/office/powerpoint/2010/main" val="48001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C819D1-A229-37A8-FB9A-906A6F0F99F5}"/>
              </a:ext>
            </a:extLst>
          </p:cNvPr>
          <p:cNvSpPr txBox="1"/>
          <p:nvPr/>
        </p:nvSpPr>
        <p:spPr>
          <a:xfrm>
            <a:off x="1357460" y="301658"/>
            <a:ext cx="7729979" cy="646331"/>
          </a:xfrm>
          <a:prstGeom prst="rect">
            <a:avLst/>
          </a:prstGeom>
          <a:noFill/>
        </p:spPr>
        <p:txBody>
          <a:bodyPr wrap="square" rtlCol="0">
            <a:spAutoFit/>
          </a:bodyPr>
          <a:lstStyle/>
          <a:p>
            <a:r>
              <a:rPr lang="en-IN" sz="3600" dirty="0">
                <a:solidFill>
                  <a:srgbClr val="FFFF00"/>
                </a:solidFill>
              </a:rPr>
              <a:t>APPROACH AND METHODOLOGY</a:t>
            </a:r>
          </a:p>
        </p:txBody>
      </p:sp>
      <p:graphicFrame>
        <p:nvGraphicFramePr>
          <p:cNvPr id="3" name="Diagram 2">
            <a:extLst>
              <a:ext uri="{FF2B5EF4-FFF2-40B4-BE49-F238E27FC236}">
                <a16:creationId xmlns:a16="http://schemas.microsoft.com/office/drawing/2014/main" id="{DEF9D9D5-424C-0C0B-7E30-FC4EC2ABD7A7}"/>
              </a:ext>
            </a:extLst>
          </p:cNvPr>
          <p:cNvGraphicFramePr/>
          <p:nvPr/>
        </p:nvGraphicFramePr>
        <p:xfrm>
          <a:off x="527901" y="-15625"/>
          <a:ext cx="10755984" cy="6501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63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431E3B-26E3-3F3A-E503-54C3F5826884}"/>
              </a:ext>
            </a:extLst>
          </p:cNvPr>
          <p:cNvSpPr txBox="1"/>
          <p:nvPr/>
        </p:nvSpPr>
        <p:spPr>
          <a:xfrm>
            <a:off x="1989527" y="305219"/>
            <a:ext cx="7716520" cy="400110"/>
          </a:xfrm>
          <a:prstGeom prst="rect">
            <a:avLst/>
          </a:prstGeom>
          <a:noFill/>
        </p:spPr>
        <p:txBody>
          <a:bodyPr wrap="square" rtlCol="0">
            <a:spAutoFit/>
          </a:bodyPr>
          <a:lstStyle/>
          <a:p>
            <a:r>
              <a:rPr lang="en-IN" sz="2000" b="1" dirty="0"/>
              <a:t> </a:t>
            </a:r>
            <a:r>
              <a:rPr lang="en-IN" sz="2000" b="1" dirty="0">
                <a:solidFill>
                  <a:srgbClr val="FFFF00"/>
                </a:solidFill>
              </a:rPr>
              <a:t>COMPARISION OF VARIOUS EV CHARGING TOPOLOGIES </a:t>
            </a:r>
          </a:p>
        </p:txBody>
      </p:sp>
      <p:graphicFrame>
        <p:nvGraphicFramePr>
          <p:cNvPr id="3" name="Table 2">
            <a:extLst>
              <a:ext uri="{FF2B5EF4-FFF2-40B4-BE49-F238E27FC236}">
                <a16:creationId xmlns:a16="http://schemas.microsoft.com/office/drawing/2014/main" id="{5B15D410-DAC5-A4F6-B837-7E6AD3E1B43C}"/>
              </a:ext>
            </a:extLst>
          </p:cNvPr>
          <p:cNvGraphicFramePr>
            <a:graphicFrameLocks noGrp="1"/>
          </p:cNvGraphicFramePr>
          <p:nvPr/>
        </p:nvGraphicFramePr>
        <p:xfrm>
          <a:off x="1311896" y="1125856"/>
          <a:ext cx="9568207" cy="5152706"/>
        </p:xfrm>
        <a:graphic>
          <a:graphicData uri="http://schemas.openxmlformats.org/drawingml/2006/table">
            <a:tbl>
              <a:tblPr firstRow="1" bandRow="1">
                <a:tableStyleId>{5C22544A-7EE6-4342-B048-85BDC9FD1C3A}</a:tableStyleId>
              </a:tblPr>
              <a:tblGrid>
                <a:gridCol w="2224659">
                  <a:extLst>
                    <a:ext uri="{9D8B030D-6E8A-4147-A177-3AD203B41FA5}">
                      <a16:colId xmlns:a16="http://schemas.microsoft.com/office/drawing/2014/main" val="656853143"/>
                    </a:ext>
                  </a:extLst>
                </a:gridCol>
                <a:gridCol w="1407240">
                  <a:extLst>
                    <a:ext uri="{9D8B030D-6E8A-4147-A177-3AD203B41FA5}">
                      <a16:colId xmlns:a16="http://schemas.microsoft.com/office/drawing/2014/main" val="3874476813"/>
                    </a:ext>
                  </a:extLst>
                </a:gridCol>
                <a:gridCol w="2167687">
                  <a:extLst>
                    <a:ext uri="{9D8B030D-6E8A-4147-A177-3AD203B41FA5}">
                      <a16:colId xmlns:a16="http://schemas.microsoft.com/office/drawing/2014/main" val="769934357"/>
                    </a:ext>
                  </a:extLst>
                </a:gridCol>
                <a:gridCol w="2077464">
                  <a:extLst>
                    <a:ext uri="{9D8B030D-6E8A-4147-A177-3AD203B41FA5}">
                      <a16:colId xmlns:a16="http://schemas.microsoft.com/office/drawing/2014/main" val="4048131705"/>
                    </a:ext>
                  </a:extLst>
                </a:gridCol>
                <a:gridCol w="1691157">
                  <a:extLst>
                    <a:ext uri="{9D8B030D-6E8A-4147-A177-3AD203B41FA5}">
                      <a16:colId xmlns:a16="http://schemas.microsoft.com/office/drawing/2014/main" val="2654314736"/>
                    </a:ext>
                  </a:extLst>
                </a:gridCol>
              </a:tblGrid>
              <a:tr h="355642">
                <a:tc>
                  <a:txBody>
                    <a:bodyPr/>
                    <a:lstStyle/>
                    <a:p>
                      <a:pPr algn="ctr"/>
                      <a:r>
                        <a:rPr lang="en-IN" dirty="0"/>
                        <a:t>COMPONENTS</a:t>
                      </a:r>
                    </a:p>
                  </a:txBody>
                  <a:tcPr anchor="ctr"/>
                </a:tc>
                <a:tc>
                  <a:txBody>
                    <a:bodyPr/>
                    <a:lstStyle/>
                    <a:p>
                      <a:pPr algn="ctr"/>
                      <a:r>
                        <a:rPr lang="en-IN" dirty="0"/>
                        <a:t>BOOST</a:t>
                      </a:r>
                    </a:p>
                  </a:txBody>
                  <a:tcPr anchor="ctr"/>
                </a:tc>
                <a:tc>
                  <a:txBody>
                    <a:bodyPr/>
                    <a:lstStyle/>
                    <a:p>
                      <a:pPr algn="ctr"/>
                      <a:r>
                        <a:rPr lang="en-IN" dirty="0"/>
                        <a:t>INTERLEAVED</a:t>
                      </a:r>
                    </a:p>
                  </a:txBody>
                  <a:tcPr anchor="ctr"/>
                </a:tc>
                <a:tc>
                  <a:txBody>
                    <a:bodyPr/>
                    <a:lstStyle/>
                    <a:p>
                      <a:pPr algn="ctr"/>
                      <a:r>
                        <a:rPr lang="en-IN" dirty="0"/>
                        <a:t>BRIDEGELESS BUCK BOOST PFC</a:t>
                      </a:r>
                    </a:p>
                  </a:txBody>
                  <a:tcPr anchor="ctr"/>
                </a:tc>
                <a:tc>
                  <a:txBody>
                    <a:bodyPr/>
                    <a:lstStyle/>
                    <a:p>
                      <a:pPr algn="ctr"/>
                      <a:r>
                        <a:rPr lang="en-IN" dirty="0"/>
                        <a:t>SEPIC</a:t>
                      </a:r>
                    </a:p>
                  </a:txBody>
                  <a:tcPr anchor="ctr"/>
                </a:tc>
                <a:extLst>
                  <a:ext uri="{0D108BD9-81ED-4DB2-BD59-A6C34878D82A}">
                    <a16:rowId xmlns:a16="http://schemas.microsoft.com/office/drawing/2014/main" val="4061868266"/>
                  </a:ext>
                </a:extLst>
              </a:tr>
              <a:tr h="355642">
                <a:tc>
                  <a:txBody>
                    <a:bodyPr/>
                    <a:lstStyle/>
                    <a:p>
                      <a:r>
                        <a:rPr lang="en-IN" dirty="0"/>
                        <a:t>DIODES</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2</a:t>
                      </a:r>
                    </a:p>
                  </a:txBody>
                  <a:tcPr/>
                </a:tc>
                <a:tc>
                  <a:txBody>
                    <a:bodyPr/>
                    <a:lstStyle/>
                    <a:p>
                      <a:pPr algn="ctr"/>
                      <a:r>
                        <a:rPr lang="en-IN" dirty="0"/>
                        <a:t>5</a:t>
                      </a:r>
                    </a:p>
                  </a:txBody>
                  <a:tcPr/>
                </a:tc>
                <a:extLst>
                  <a:ext uri="{0D108BD9-81ED-4DB2-BD59-A6C34878D82A}">
                    <a16:rowId xmlns:a16="http://schemas.microsoft.com/office/drawing/2014/main" val="1144022866"/>
                  </a:ext>
                </a:extLst>
              </a:tr>
              <a:tr h="424057">
                <a:tc>
                  <a:txBody>
                    <a:bodyPr/>
                    <a:lstStyle/>
                    <a:p>
                      <a:r>
                        <a:rPr lang="en-IN" dirty="0"/>
                        <a:t>MOSFET</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2037232613"/>
                  </a:ext>
                </a:extLst>
              </a:tr>
              <a:tr h="355642">
                <a:tc>
                  <a:txBody>
                    <a:bodyPr/>
                    <a:lstStyle/>
                    <a:p>
                      <a:r>
                        <a:rPr lang="en-IN" dirty="0"/>
                        <a:t>INDUCTOR</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3345738537"/>
                  </a:ext>
                </a:extLst>
              </a:tr>
              <a:tr h="355642">
                <a:tc>
                  <a:txBody>
                    <a:bodyPr/>
                    <a:lstStyle/>
                    <a:p>
                      <a:r>
                        <a:rPr lang="en-IN" dirty="0"/>
                        <a:t>CAPACITOR</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2</a:t>
                      </a:r>
                    </a:p>
                  </a:txBody>
                  <a:tcPr/>
                </a:tc>
                <a:extLst>
                  <a:ext uri="{0D108BD9-81ED-4DB2-BD59-A6C34878D82A}">
                    <a16:rowId xmlns:a16="http://schemas.microsoft.com/office/drawing/2014/main" val="3088209018"/>
                  </a:ext>
                </a:extLst>
              </a:tr>
              <a:tr h="355642">
                <a:tc>
                  <a:txBody>
                    <a:bodyPr/>
                    <a:lstStyle/>
                    <a:p>
                      <a:r>
                        <a:rPr lang="en-IN" dirty="0"/>
                        <a:t>BRIDGE RECTIFIER</a:t>
                      </a:r>
                    </a:p>
                  </a:txBody>
                  <a:tcPr/>
                </a:tc>
                <a:tc>
                  <a:txBody>
                    <a:bodyPr/>
                    <a:lstStyle/>
                    <a:p>
                      <a:pPr algn="ctr"/>
                      <a:r>
                        <a:rPr lang="en-IN" dirty="0"/>
                        <a:t>YES</a:t>
                      </a:r>
                    </a:p>
                  </a:txBody>
                  <a:tcPr/>
                </a:tc>
                <a:tc>
                  <a:txBody>
                    <a:bodyPr/>
                    <a:lstStyle/>
                    <a:p>
                      <a:pPr algn="ctr"/>
                      <a:r>
                        <a:rPr lang="en-IN" dirty="0"/>
                        <a:t>YES</a:t>
                      </a:r>
                    </a:p>
                  </a:txBody>
                  <a:tcPr/>
                </a:tc>
                <a:tc>
                  <a:txBody>
                    <a:bodyPr/>
                    <a:lstStyle/>
                    <a:p>
                      <a:pPr algn="ctr"/>
                      <a:r>
                        <a:rPr lang="en-IN" dirty="0"/>
                        <a:t>NO</a:t>
                      </a:r>
                    </a:p>
                  </a:txBody>
                  <a:tcPr/>
                </a:tc>
                <a:tc>
                  <a:txBody>
                    <a:bodyPr/>
                    <a:lstStyle/>
                    <a:p>
                      <a:pPr algn="ctr"/>
                      <a:r>
                        <a:rPr lang="en-IN" dirty="0"/>
                        <a:t>YES</a:t>
                      </a:r>
                    </a:p>
                  </a:txBody>
                  <a:tcPr/>
                </a:tc>
                <a:extLst>
                  <a:ext uri="{0D108BD9-81ED-4DB2-BD59-A6C34878D82A}">
                    <a16:rowId xmlns:a16="http://schemas.microsoft.com/office/drawing/2014/main" val="1986495998"/>
                  </a:ext>
                </a:extLst>
              </a:tr>
              <a:tr h="355642">
                <a:tc>
                  <a:txBody>
                    <a:bodyPr/>
                    <a:lstStyle/>
                    <a:p>
                      <a:r>
                        <a:rPr lang="en-IN" dirty="0"/>
                        <a:t>MODE</a:t>
                      </a:r>
                    </a:p>
                  </a:txBody>
                  <a:tcPr/>
                </a:tc>
                <a:tc>
                  <a:txBody>
                    <a:bodyPr/>
                    <a:lstStyle/>
                    <a:p>
                      <a:pPr algn="ctr"/>
                      <a:r>
                        <a:rPr lang="en-IN" dirty="0"/>
                        <a:t>CCM</a:t>
                      </a:r>
                    </a:p>
                  </a:txBody>
                  <a:tcPr/>
                </a:tc>
                <a:tc>
                  <a:txBody>
                    <a:bodyPr/>
                    <a:lstStyle/>
                    <a:p>
                      <a:pPr algn="ctr"/>
                      <a:r>
                        <a:rPr lang="en-IN" dirty="0"/>
                        <a:t>CCM</a:t>
                      </a:r>
                    </a:p>
                  </a:txBody>
                  <a:tcPr/>
                </a:tc>
                <a:tc>
                  <a:txBody>
                    <a:bodyPr/>
                    <a:lstStyle/>
                    <a:p>
                      <a:pPr algn="ctr"/>
                      <a:r>
                        <a:rPr lang="en-IN" dirty="0"/>
                        <a:t>DCM</a:t>
                      </a:r>
                    </a:p>
                  </a:txBody>
                  <a:tcPr/>
                </a:tc>
                <a:tc>
                  <a:txBody>
                    <a:bodyPr/>
                    <a:lstStyle/>
                    <a:p>
                      <a:pPr algn="ctr"/>
                      <a:r>
                        <a:rPr lang="en-IN" dirty="0"/>
                        <a:t>DCM</a:t>
                      </a:r>
                    </a:p>
                  </a:txBody>
                  <a:tcPr/>
                </a:tc>
                <a:extLst>
                  <a:ext uri="{0D108BD9-81ED-4DB2-BD59-A6C34878D82A}">
                    <a16:rowId xmlns:a16="http://schemas.microsoft.com/office/drawing/2014/main" val="2993111441"/>
                  </a:ext>
                </a:extLst>
              </a:tr>
              <a:tr h="355642">
                <a:tc>
                  <a:txBody>
                    <a:bodyPr/>
                    <a:lstStyle/>
                    <a:p>
                      <a:r>
                        <a:rPr lang="en-IN" dirty="0"/>
                        <a:t>POWER</a:t>
                      </a:r>
                    </a:p>
                  </a:txBody>
                  <a:tcPr/>
                </a:tc>
                <a:tc>
                  <a:txBody>
                    <a:bodyPr/>
                    <a:lstStyle/>
                    <a:p>
                      <a:pPr algn="ctr"/>
                      <a:r>
                        <a:rPr lang="en-IN" dirty="0"/>
                        <a:t>MEDIUM</a:t>
                      </a:r>
                    </a:p>
                  </a:txBody>
                  <a:tcPr/>
                </a:tc>
                <a:tc>
                  <a:txBody>
                    <a:bodyPr/>
                    <a:lstStyle/>
                    <a:p>
                      <a:pPr algn="ctr"/>
                      <a:r>
                        <a:rPr lang="en-IN" dirty="0"/>
                        <a:t>HIGH</a:t>
                      </a:r>
                    </a:p>
                  </a:txBody>
                  <a:tcPr/>
                </a:tc>
                <a:tc>
                  <a:txBody>
                    <a:bodyPr/>
                    <a:lstStyle/>
                    <a:p>
                      <a:pPr algn="ctr"/>
                      <a:r>
                        <a:rPr lang="en-IN" dirty="0"/>
                        <a:t>LOW-MEDIUM</a:t>
                      </a:r>
                    </a:p>
                  </a:txBody>
                  <a:tcPr/>
                </a:tc>
                <a:tc>
                  <a:txBody>
                    <a:bodyPr/>
                    <a:lstStyle/>
                    <a:p>
                      <a:pPr algn="ctr"/>
                      <a:r>
                        <a:rPr lang="en-IN" dirty="0"/>
                        <a:t>HIGH</a:t>
                      </a:r>
                    </a:p>
                  </a:txBody>
                  <a:tcPr/>
                </a:tc>
                <a:extLst>
                  <a:ext uri="{0D108BD9-81ED-4DB2-BD59-A6C34878D82A}">
                    <a16:rowId xmlns:a16="http://schemas.microsoft.com/office/drawing/2014/main" val="2893731327"/>
                  </a:ext>
                </a:extLst>
              </a:tr>
              <a:tr h="613849">
                <a:tc>
                  <a:txBody>
                    <a:bodyPr/>
                    <a:lstStyle/>
                    <a:p>
                      <a:r>
                        <a:rPr lang="en-IN" dirty="0"/>
                        <a:t>CONTROL LOOPS</a:t>
                      </a:r>
                    </a:p>
                  </a:txBody>
                  <a:tcPr/>
                </a:tc>
                <a:tc>
                  <a:txBody>
                    <a:bodyPr/>
                    <a:lstStyle/>
                    <a:p>
                      <a:pPr algn="ctr"/>
                      <a:r>
                        <a:rPr lang="en-IN" dirty="0"/>
                        <a:t>2</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911395594"/>
                  </a:ext>
                </a:extLst>
              </a:tr>
              <a:tr h="355642">
                <a:tc>
                  <a:txBody>
                    <a:bodyPr/>
                    <a:lstStyle/>
                    <a:p>
                      <a:r>
                        <a:rPr lang="en-IN" dirty="0"/>
                        <a:t>SENSORS</a:t>
                      </a:r>
                    </a:p>
                  </a:txBody>
                  <a:tcPr/>
                </a:tc>
                <a:tc>
                  <a:txBody>
                    <a:bodyPr/>
                    <a:lstStyle/>
                    <a:p>
                      <a:pPr algn="ctr"/>
                      <a:r>
                        <a:rPr lang="en-IN" dirty="0"/>
                        <a:t>2</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2832075138"/>
                  </a:ext>
                </a:extLst>
              </a:tr>
              <a:tr h="355642">
                <a:tc>
                  <a:txBody>
                    <a:bodyPr/>
                    <a:lstStyle/>
                    <a:p>
                      <a:r>
                        <a:rPr lang="en-IN" dirty="0"/>
                        <a:t>CONTROL CKT</a:t>
                      </a:r>
                    </a:p>
                  </a:txBody>
                  <a:tcPr/>
                </a:tc>
                <a:tc>
                  <a:txBody>
                    <a:bodyPr/>
                    <a:lstStyle/>
                    <a:p>
                      <a:pPr algn="ctr"/>
                      <a:r>
                        <a:rPr lang="en-IN" dirty="0"/>
                        <a:t>ACM</a:t>
                      </a:r>
                    </a:p>
                  </a:txBody>
                  <a:tcPr/>
                </a:tc>
                <a:tc>
                  <a:txBody>
                    <a:bodyPr/>
                    <a:lstStyle/>
                    <a:p>
                      <a:pPr algn="ctr"/>
                      <a:r>
                        <a:rPr lang="en-IN" dirty="0"/>
                        <a:t>ACM</a:t>
                      </a:r>
                    </a:p>
                  </a:txBody>
                  <a:tcPr/>
                </a:tc>
                <a:tc>
                  <a:txBody>
                    <a:bodyPr/>
                    <a:lstStyle/>
                    <a:p>
                      <a:pPr algn="ctr"/>
                      <a:r>
                        <a:rPr lang="en-IN" dirty="0"/>
                        <a:t>VOLTAGE CONTROL</a:t>
                      </a:r>
                    </a:p>
                  </a:txBody>
                  <a:tcPr/>
                </a:tc>
                <a:tc>
                  <a:txBody>
                    <a:bodyPr/>
                    <a:lstStyle/>
                    <a:p>
                      <a:pPr algn="ctr"/>
                      <a:r>
                        <a:rPr lang="en-IN" dirty="0"/>
                        <a:t>VOLTAGE CONTROL</a:t>
                      </a:r>
                    </a:p>
                  </a:txBody>
                  <a:tcPr/>
                </a:tc>
                <a:extLst>
                  <a:ext uri="{0D108BD9-81ED-4DB2-BD59-A6C34878D82A}">
                    <a16:rowId xmlns:a16="http://schemas.microsoft.com/office/drawing/2014/main" val="3784734051"/>
                  </a:ext>
                </a:extLst>
              </a:tr>
            </a:tbl>
          </a:graphicData>
        </a:graphic>
      </p:graphicFrame>
    </p:spTree>
    <p:extLst>
      <p:ext uri="{BB962C8B-B14F-4D97-AF65-F5344CB8AC3E}">
        <p14:creationId xmlns:p14="http://schemas.microsoft.com/office/powerpoint/2010/main" val="671612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1588</TotalTime>
  <Words>2727</Words>
  <Application>Microsoft Office PowerPoint</Application>
  <PresentationFormat>Widescreen</PresentationFormat>
  <Paragraphs>383</Paragraphs>
  <Slides>42</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Bookman Old Style</vt:lpstr>
      <vt:lpstr>Calibri</vt:lpstr>
      <vt:lpstr>Cambria Math</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 MANIDHAR</dc:creator>
  <cp:lastModifiedBy>VENKAT MANIDHAR</cp:lastModifiedBy>
  <cp:revision>14</cp:revision>
  <cp:lastPrinted>2023-12-07T13:37:49Z</cp:lastPrinted>
  <dcterms:created xsi:type="dcterms:W3CDTF">2023-12-06T11:03:51Z</dcterms:created>
  <dcterms:modified xsi:type="dcterms:W3CDTF">2023-12-08T02:35:08Z</dcterms:modified>
</cp:coreProperties>
</file>