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2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97AF-E6A3-445A-8033-0B340A2E8BB1}" type="datetimeFigureOut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247F-898E-4C2E-B8E7-585D4EE0F4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70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97AF-E6A3-445A-8033-0B340A2E8BB1}" type="datetimeFigureOut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247F-898E-4C2E-B8E7-585D4EE0F4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907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97AF-E6A3-445A-8033-0B340A2E8BB1}" type="datetimeFigureOut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247F-898E-4C2E-B8E7-585D4EE0F4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191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97AF-E6A3-445A-8033-0B340A2E8BB1}" type="datetimeFigureOut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247F-898E-4C2E-B8E7-585D4EE0F4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007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97AF-E6A3-445A-8033-0B340A2E8BB1}" type="datetimeFigureOut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247F-898E-4C2E-B8E7-585D4EE0F4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649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97AF-E6A3-445A-8033-0B340A2E8BB1}" type="datetimeFigureOut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247F-898E-4C2E-B8E7-585D4EE0F4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213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97AF-E6A3-445A-8033-0B340A2E8BB1}" type="datetimeFigureOut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247F-898E-4C2E-B8E7-585D4EE0F4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722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97AF-E6A3-445A-8033-0B340A2E8BB1}" type="datetimeFigureOut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247F-898E-4C2E-B8E7-585D4EE0F4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98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97AF-E6A3-445A-8033-0B340A2E8BB1}" type="datetimeFigureOut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247F-898E-4C2E-B8E7-585D4EE0F4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858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97AF-E6A3-445A-8033-0B340A2E8BB1}" type="datetimeFigureOut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247F-898E-4C2E-B8E7-585D4EE0F4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5282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97AF-E6A3-445A-8033-0B340A2E8BB1}" type="datetimeFigureOut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247F-898E-4C2E-B8E7-585D4EE0F4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099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097AF-E6A3-445A-8033-0B340A2E8BB1}" type="datetimeFigureOut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247F-898E-4C2E-B8E7-585D4EE0F4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89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87812" y="2400220"/>
            <a:ext cx="4776500" cy="41395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43107" y="1486718"/>
            <a:ext cx="1368653" cy="453474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-252536" y="2452826"/>
            <a:ext cx="1187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HTML</a:t>
            </a:r>
          </a:p>
          <a:p>
            <a:pPr algn="ctr"/>
            <a:r>
              <a:rPr lang="en-US" altLang="ko-KR" sz="1000" dirty="0" smtClean="0"/>
              <a:t>Style sheet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043608" y="1052736"/>
            <a:ext cx="15476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Eclipse Juno</a:t>
            </a:r>
            <a:endParaRPr lang="ko-KR" altLang="en-US" sz="1500" dirty="0"/>
          </a:p>
        </p:txBody>
      </p:sp>
      <p:sp>
        <p:nvSpPr>
          <p:cNvPr id="101" name="직사각형 100"/>
          <p:cNvSpPr/>
          <p:nvPr/>
        </p:nvSpPr>
        <p:spPr>
          <a:xfrm>
            <a:off x="1079111" y="1609638"/>
            <a:ext cx="1296645" cy="17473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15616" y="5517055"/>
            <a:ext cx="1152128" cy="4322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SVN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115617" y="5012999"/>
            <a:ext cx="1152128" cy="4322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Java jdk1.7.0_45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116116" y="4044369"/>
            <a:ext cx="1152128" cy="89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Java script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115616" y="3500831"/>
            <a:ext cx="1152128" cy="4322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JSP 3.0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51369" y="2820410"/>
            <a:ext cx="1152128" cy="42408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CSS 3.0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151369" y="2240004"/>
            <a:ext cx="1152128" cy="42408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HTML5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151369" y="1700808"/>
            <a:ext cx="1152128" cy="42408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jQuery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왼쪽 중괄호 60"/>
          <p:cNvSpPr/>
          <p:nvPr/>
        </p:nvSpPr>
        <p:spPr>
          <a:xfrm>
            <a:off x="719572" y="5589240"/>
            <a:ext cx="252028" cy="328985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왼쪽 중괄호 61"/>
          <p:cNvSpPr/>
          <p:nvPr/>
        </p:nvSpPr>
        <p:spPr>
          <a:xfrm>
            <a:off x="701570" y="3501008"/>
            <a:ext cx="270030" cy="186722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왼쪽 중괄호 62"/>
          <p:cNvSpPr/>
          <p:nvPr/>
        </p:nvSpPr>
        <p:spPr>
          <a:xfrm>
            <a:off x="701570" y="2374495"/>
            <a:ext cx="270030" cy="694465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왼쪽 중괄호 68"/>
          <p:cNvSpPr/>
          <p:nvPr/>
        </p:nvSpPr>
        <p:spPr>
          <a:xfrm>
            <a:off x="719572" y="1731863"/>
            <a:ext cx="252028" cy="328985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-180528" y="1753071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UI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-19017" y="4293096"/>
            <a:ext cx="720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개발언어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17495" y="5589240"/>
            <a:ext cx="810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형상관</a:t>
            </a:r>
            <a:r>
              <a:rPr lang="ko-KR" altLang="en-US" sz="1000" dirty="0"/>
              <a:t>리</a:t>
            </a:r>
          </a:p>
        </p:txBody>
      </p:sp>
      <p:sp>
        <p:nvSpPr>
          <p:cNvPr id="74" name="왼쪽 중괄호 73"/>
          <p:cNvSpPr/>
          <p:nvPr/>
        </p:nvSpPr>
        <p:spPr>
          <a:xfrm>
            <a:off x="719572" y="1052736"/>
            <a:ext cx="252028" cy="328985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-19017" y="1052736"/>
            <a:ext cx="9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개발 도구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35496" y="0"/>
            <a:ext cx="3798422" cy="548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시스템 아키텍처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왼쪽 중괄호 97"/>
          <p:cNvSpPr/>
          <p:nvPr/>
        </p:nvSpPr>
        <p:spPr>
          <a:xfrm>
            <a:off x="719572" y="6165304"/>
            <a:ext cx="252028" cy="328985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7495" y="6165304"/>
            <a:ext cx="810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운영체</a:t>
            </a:r>
            <a:r>
              <a:rPr lang="ko-KR" altLang="en-US" sz="1000" dirty="0"/>
              <a:t>제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3608" y="6093296"/>
            <a:ext cx="1368653" cy="5040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Window 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순서도: 자기 디스크 7"/>
          <p:cNvSpPr/>
          <p:nvPr/>
        </p:nvSpPr>
        <p:spPr>
          <a:xfrm>
            <a:off x="8100392" y="5768804"/>
            <a:ext cx="936104" cy="863919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Oracle DB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11g EE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64295" y="2411428"/>
            <a:ext cx="19166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JBOSS EAP 6.2.0</a:t>
            </a:r>
            <a:endParaRPr lang="ko-KR" altLang="en-US" sz="1500" dirty="0"/>
          </a:p>
        </p:txBody>
      </p:sp>
      <p:sp>
        <p:nvSpPr>
          <p:cNvPr id="116" name="직사각형 115"/>
          <p:cNvSpPr/>
          <p:nvPr/>
        </p:nvSpPr>
        <p:spPr>
          <a:xfrm>
            <a:off x="4139196" y="692696"/>
            <a:ext cx="2379285" cy="7220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</a:t>
            </a:r>
            <a:r>
              <a:rPr lang="ko-KR" altLang="en-US" sz="1400" dirty="0">
                <a:solidFill>
                  <a:schemeClr val="tx1"/>
                </a:solidFill>
              </a:rPr>
              <a:t>자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5057699" y="970353"/>
            <a:ext cx="524678" cy="370415"/>
            <a:chOff x="5201715" y="1223013"/>
            <a:chExt cx="524678" cy="370415"/>
          </a:xfrm>
        </p:grpSpPr>
        <p:sp>
          <p:nvSpPr>
            <p:cNvPr id="132" name="직사각형 131"/>
            <p:cNvSpPr/>
            <p:nvPr/>
          </p:nvSpPr>
          <p:spPr>
            <a:xfrm>
              <a:off x="5201715" y="1223013"/>
              <a:ext cx="524678" cy="3704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294345" y="1300742"/>
              <a:ext cx="386834" cy="28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294345" y="1396689"/>
              <a:ext cx="386834" cy="28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294345" y="1492636"/>
              <a:ext cx="386834" cy="28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54039" y="1431266"/>
            <a:ext cx="1731998" cy="881931"/>
            <a:chOff x="5326181" y="1906961"/>
            <a:chExt cx="1731998" cy="881931"/>
          </a:xfrm>
        </p:grpSpPr>
        <p:cxnSp>
          <p:nvCxnSpPr>
            <p:cNvPr id="104" name="직선 화살표 연결선 103"/>
            <p:cNvCxnSpPr/>
            <p:nvPr/>
          </p:nvCxnSpPr>
          <p:spPr>
            <a:xfrm flipH="1">
              <a:off x="5796136" y="1918643"/>
              <a:ext cx="1" cy="87024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/>
            <p:nvPr/>
          </p:nvCxnSpPr>
          <p:spPr>
            <a:xfrm flipV="1">
              <a:off x="6588224" y="1906961"/>
              <a:ext cx="0" cy="88193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5326181" y="2200523"/>
              <a:ext cx="541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/>
                <a:t>요</a:t>
              </a:r>
              <a:r>
                <a:rPr lang="ko-KR" altLang="en-US" sz="1100" b="1" dirty="0"/>
                <a:t>청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516216" y="2204864"/>
              <a:ext cx="541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/>
                <a:t>응답</a:t>
              </a:r>
              <a:endParaRPr lang="ko-KR" altLang="en-US" sz="1100" b="1" dirty="0"/>
            </a:p>
          </p:txBody>
        </p:sp>
      </p:grpSp>
      <p:cxnSp>
        <p:nvCxnSpPr>
          <p:cNvPr id="144" name="직선 연결선 143"/>
          <p:cNvCxnSpPr/>
          <p:nvPr/>
        </p:nvCxnSpPr>
        <p:spPr>
          <a:xfrm flipV="1">
            <a:off x="2411760" y="2132855"/>
            <a:ext cx="258519" cy="1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7" name="TextBox 146"/>
          <p:cNvSpPr txBox="1"/>
          <p:nvPr/>
        </p:nvSpPr>
        <p:spPr>
          <a:xfrm>
            <a:off x="2555776" y="1948189"/>
            <a:ext cx="75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View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16216" y="5877272"/>
            <a:ext cx="976088" cy="25861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iBatis</a:t>
            </a:r>
            <a:r>
              <a:rPr lang="en-US" altLang="ko-KR" sz="1100" dirty="0" smtClean="0">
                <a:solidFill>
                  <a:schemeClr val="tx1"/>
                </a:solidFill>
              </a:rPr>
              <a:t> 2.0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516216" y="6135886"/>
            <a:ext cx="976088" cy="27806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Polling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649430" y="6246262"/>
            <a:ext cx="450962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7609446" y="6390278"/>
            <a:ext cx="490946" cy="0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58429" y="5984652"/>
            <a:ext cx="541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요</a:t>
            </a:r>
            <a:r>
              <a:rPr lang="ko-KR" altLang="en-US" sz="1100" b="1" dirty="0"/>
              <a:t>청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8429" y="6390278"/>
            <a:ext cx="541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응답</a:t>
            </a:r>
            <a:endParaRPr lang="ko-KR" altLang="en-US" sz="11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57602" y="4365104"/>
            <a:ext cx="937119" cy="2141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JSTL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258617" y="4654964"/>
            <a:ext cx="937119" cy="2141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stCxn id="109" idx="4"/>
            <a:endCxn id="86" idx="0"/>
          </p:cNvCxnSpPr>
          <p:nvPr/>
        </p:nvCxnSpPr>
        <p:spPr>
          <a:xfrm flipH="1">
            <a:off x="5207907" y="5237997"/>
            <a:ext cx="454262" cy="13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86" idx="2"/>
            <a:endCxn id="38" idx="0"/>
          </p:cNvCxnSpPr>
          <p:nvPr/>
        </p:nvCxnSpPr>
        <p:spPr>
          <a:xfrm>
            <a:off x="5207907" y="5578516"/>
            <a:ext cx="453900" cy="24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/>
          <p:cNvGrpSpPr/>
          <p:nvPr/>
        </p:nvGrpSpPr>
        <p:grpSpPr>
          <a:xfrm>
            <a:off x="3203848" y="2816300"/>
            <a:ext cx="3034566" cy="3687663"/>
            <a:chOff x="3635896" y="3068960"/>
            <a:chExt cx="3034566" cy="3399631"/>
          </a:xfrm>
        </p:grpSpPr>
        <p:sp>
          <p:nvSpPr>
            <p:cNvPr id="27" name="직사각형 26"/>
            <p:cNvSpPr/>
            <p:nvPr/>
          </p:nvSpPr>
          <p:spPr>
            <a:xfrm>
              <a:off x="3635896" y="3068961"/>
              <a:ext cx="3024336" cy="3384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28973" y="3068960"/>
              <a:ext cx="1683187" cy="3120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Spring 3.0 </a:t>
              </a:r>
              <a:r>
                <a:rPr lang="en-US" altLang="ko-KR" sz="1100" dirty="0" err="1" smtClean="0">
                  <a:solidFill>
                    <a:schemeClr val="tx1"/>
                  </a:solidFill>
                </a:rPr>
                <a:t>FrameWork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4008" y="4463535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Front Control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5219347" y="5048907"/>
              <a:ext cx="1451115" cy="1409649"/>
              <a:chOff x="10610442" y="1896355"/>
              <a:chExt cx="1451115" cy="1409649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10610442" y="1896355"/>
                <a:ext cx="1450752" cy="1409649"/>
                <a:chOff x="9386306" y="3283448"/>
                <a:chExt cx="1450752" cy="1409649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9386306" y="3283448"/>
                  <a:ext cx="1440885" cy="140964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10116978" y="4416206"/>
                  <a:ext cx="7200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ko-KR" sz="1100" dirty="0" smtClean="0">
                      <a:solidFill>
                        <a:srgbClr val="FF0000"/>
                      </a:solidFill>
                    </a:rPr>
                    <a:t>Model</a:t>
                  </a:r>
                  <a:endParaRPr lang="ko-KR" altLang="en-US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9424236" y="4414065"/>
                  <a:ext cx="800134" cy="186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DAO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9406847" y="3663965"/>
                  <a:ext cx="800134" cy="186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Service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직선 화살표 연결선 35"/>
                <p:cNvCxnSpPr>
                  <a:endCxn id="30" idx="0"/>
                </p:cNvCxnSpPr>
                <p:nvPr/>
              </p:nvCxnSpPr>
              <p:spPr>
                <a:xfrm flipH="1">
                  <a:off x="9824303" y="4291043"/>
                  <a:ext cx="652715" cy="12302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타원 37"/>
              <p:cNvSpPr/>
              <p:nvPr/>
            </p:nvSpPr>
            <p:spPr>
              <a:xfrm>
                <a:off x="10908704" y="2692822"/>
                <a:ext cx="1152491" cy="232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interface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0909066" y="1916832"/>
                <a:ext cx="1152491" cy="232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interface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3635896" y="5028431"/>
              <a:ext cx="1440886" cy="1440160"/>
              <a:chOff x="9607553" y="5013176"/>
              <a:chExt cx="1440886" cy="1440160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9607554" y="5028432"/>
                <a:ext cx="1440885" cy="14096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607554" y="6191726"/>
                <a:ext cx="57606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rgbClr val="FF0000"/>
                    </a:solidFill>
                  </a:rPr>
                  <a:t>View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17" name="그룹 116"/>
              <p:cNvGrpSpPr/>
              <p:nvPr/>
            </p:nvGrpSpPr>
            <p:grpSpPr>
              <a:xfrm>
                <a:off x="10313272" y="5605775"/>
                <a:ext cx="524678" cy="370415"/>
                <a:chOff x="5201715" y="1223013"/>
                <a:chExt cx="524678" cy="370415"/>
              </a:xfrm>
            </p:grpSpPr>
            <p:sp>
              <p:nvSpPr>
                <p:cNvPr id="118" name="직사각형 117"/>
                <p:cNvSpPr/>
                <p:nvPr/>
              </p:nvSpPr>
              <p:spPr>
                <a:xfrm>
                  <a:off x="5201715" y="1223013"/>
                  <a:ext cx="524678" cy="37041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5294345" y="1300742"/>
                  <a:ext cx="386834" cy="287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5294345" y="1396689"/>
                  <a:ext cx="386834" cy="287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294345" y="1492636"/>
                  <a:ext cx="386834" cy="287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9607553" y="5013176"/>
                <a:ext cx="9680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Resolver</a:t>
                </a:r>
                <a:endParaRPr lang="ko-KR" altLang="en-US" sz="1100" dirty="0"/>
              </a:p>
            </p:txBody>
          </p:sp>
          <p:cxnSp>
            <p:nvCxnSpPr>
              <p:cNvPr id="60" name="직선 화살표 연결선 59"/>
              <p:cNvCxnSpPr>
                <a:stCxn id="56" idx="2"/>
              </p:cNvCxnSpPr>
              <p:nvPr/>
            </p:nvCxnSpPr>
            <p:spPr>
              <a:xfrm>
                <a:off x="10091582" y="5274786"/>
                <a:ext cx="236414" cy="314454"/>
              </a:xfrm>
              <a:prstGeom prst="straightConnector1">
                <a:avLst/>
              </a:prstGeom>
              <a:ln w="22225"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/>
            <p:cNvGrpSpPr/>
            <p:nvPr/>
          </p:nvGrpSpPr>
          <p:grpSpPr>
            <a:xfrm>
              <a:off x="3779912" y="3403783"/>
              <a:ext cx="2808312" cy="745297"/>
              <a:chOff x="7524328" y="1150337"/>
              <a:chExt cx="2808312" cy="746018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7524328" y="1163519"/>
                <a:ext cx="2808312" cy="7328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597192" y="1150337"/>
                <a:ext cx="6625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rgbClr val="FF0000"/>
                    </a:solidFill>
                  </a:rPr>
                  <a:t>C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ontrol</a:t>
                </a: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7657428" y="1381721"/>
                <a:ext cx="798643" cy="4320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A controller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8579720" y="1381721"/>
                <a:ext cx="798643" cy="4320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B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 controller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9461989" y="1393614"/>
                <a:ext cx="798643" cy="4320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</a:rPr>
                  <a:t>C controller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3" name="직선 화살표 연결선 92"/>
            <p:cNvCxnSpPr>
              <a:endCxn id="29" idx="2"/>
            </p:cNvCxnSpPr>
            <p:nvPr/>
          </p:nvCxnSpPr>
          <p:spPr>
            <a:xfrm flipH="1" flipV="1">
              <a:off x="5184068" y="4725144"/>
              <a:ext cx="828092" cy="2878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>
              <a:stCxn id="29" idx="2"/>
              <a:endCxn id="56" idx="0"/>
            </p:cNvCxnSpPr>
            <p:nvPr/>
          </p:nvCxnSpPr>
          <p:spPr>
            <a:xfrm flipH="1">
              <a:off x="4119925" y="4725144"/>
              <a:ext cx="1064143" cy="3032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/>
          <p:cNvCxnSpPr/>
          <p:nvPr/>
        </p:nvCxnSpPr>
        <p:spPr>
          <a:xfrm>
            <a:off x="4644008" y="4024008"/>
            <a:ext cx="0" cy="341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 127"/>
          <p:cNvCxnSpPr>
            <a:stCxn id="15" idx="0"/>
          </p:cNvCxnSpPr>
          <p:nvPr/>
        </p:nvCxnSpPr>
        <p:spPr>
          <a:xfrm rot="16200000" flipV="1">
            <a:off x="6466030" y="5339042"/>
            <a:ext cx="310615" cy="765846"/>
          </a:xfrm>
          <a:prstGeom prst="curved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 140"/>
          <p:cNvCxnSpPr/>
          <p:nvPr/>
        </p:nvCxnSpPr>
        <p:spPr>
          <a:xfrm rot="16200000" flipH="1">
            <a:off x="6066725" y="5840597"/>
            <a:ext cx="621180" cy="277802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 flipV="1">
            <a:off x="4932040" y="4024008"/>
            <a:ext cx="0" cy="2987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stCxn id="109" idx="4"/>
            <a:endCxn id="86" idx="0"/>
          </p:cNvCxnSpPr>
          <p:nvPr/>
        </p:nvCxnSpPr>
        <p:spPr>
          <a:xfrm flipH="1">
            <a:off x="5207907" y="5237997"/>
            <a:ext cx="454262" cy="13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86" idx="2"/>
            <a:endCxn id="38" idx="0"/>
          </p:cNvCxnSpPr>
          <p:nvPr/>
        </p:nvCxnSpPr>
        <p:spPr>
          <a:xfrm>
            <a:off x="5207907" y="5578516"/>
            <a:ext cx="453900" cy="24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086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19872" y="5085184"/>
            <a:ext cx="185126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OS (Windows7)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19872" y="4365104"/>
            <a:ext cx="185126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WAS (</a:t>
            </a:r>
            <a:r>
              <a:rPr lang="en-US" altLang="ko-KR" sz="1200" dirty="0">
                <a:solidFill>
                  <a:schemeClr val="tx1"/>
                </a:solidFill>
              </a:rPr>
              <a:t>JBOSS EAP 6.2.0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9872" y="4005064"/>
            <a:ext cx="185126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Javascript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9872" y="3645024"/>
            <a:ext cx="185126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jQuery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915816" y="3762297"/>
            <a:ext cx="396000" cy="0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951864" y="3914697"/>
            <a:ext cx="396000" cy="0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22095" y="3645024"/>
            <a:ext cx="73319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CSS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19872" y="2348880"/>
            <a:ext cx="185126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Spring Framework 3.0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68144" y="3068960"/>
            <a:ext cx="24482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iBatis</a:t>
            </a:r>
            <a:r>
              <a:rPr lang="en-US" altLang="ko-KR" sz="1200" dirty="0" smtClean="0">
                <a:solidFill>
                  <a:schemeClr val="tx1"/>
                </a:solidFill>
              </a:rPr>
              <a:t> Framework 2.0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순서도: 자기 디스크 16"/>
          <p:cNvSpPr/>
          <p:nvPr/>
        </p:nvSpPr>
        <p:spPr>
          <a:xfrm>
            <a:off x="6660232" y="4077249"/>
            <a:ext cx="936104" cy="863919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Oracle DB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11g EE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7002292" y="3573016"/>
            <a:ext cx="0" cy="368424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200292" y="3573016"/>
            <a:ext cx="0" cy="368424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5364088" y="2780928"/>
            <a:ext cx="387032" cy="288032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436096" y="2636912"/>
            <a:ext cx="378064" cy="288032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4301992" y="2996952"/>
            <a:ext cx="0" cy="368424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499992" y="2996952"/>
            <a:ext cx="0" cy="368424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5496" y="0"/>
            <a:ext cx="3798422" cy="548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시스템 아키텍처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10532" y="1484784"/>
            <a:ext cx="15476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Eclipse Juno</a:t>
            </a:r>
            <a:endParaRPr lang="ko-KR" altLang="en-US" sz="15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582539" y="1988840"/>
            <a:ext cx="1374708" cy="4322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SVN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Naver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개발자센터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왼쪽 중괄호 40"/>
          <p:cNvSpPr/>
          <p:nvPr/>
        </p:nvSpPr>
        <p:spPr>
          <a:xfrm>
            <a:off x="1168494" y="2061025"/>
            <a:ext cx="252028" cy="328985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84419" y="2061025"/>
            <a:ext cx="810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형상관</a:t>
            </a:r>
            <a:r>
              <a:rPr lang="ko-KR" altLang="en-US" sz="1000" dirty="0"/>
              <a:t>리</a:t>
            </a:r>
          </a:p>
        </p:txBody>
      </p:sp>
      <p:sp>
        <p:nvSpPr>
          <p:cNvPr id="43" name="왼쪽 중괄호 42"/>
          <p:cNvSpPr/>
          <p:nvPr/>
        </p:nvSpPr>
        <p:spPr>
          <a:xfrm>
            <a:off x="1168494" y="1484784"/>
            <a:ext cx="252028" cy="328985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47907" y="1484784"/>
            <a:ext cx="9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개발 도구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3419872" y="4725144"/>
            <a:ext cx="185126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Java jdk1.7.0_45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116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8469861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100</Words>
  <Application>Microsoft Office PowerPoint</Application>
  <PresentationFormat>화면 슬라이드 쇼(4:3)</PresentationFormat>
  <Paragraphs>61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edu_notebook_001</dc:creator>
  <cp:lastModifiedBy>yang-hp1</cp:lastModifiedBy>
  <cp:revision>46</cp:revision>
  <dcterms:created xsi:type="dcterms:W3CDTF">2014-01-09T00:22:21Z</dcterms:created>
  <dcterms:modified xsi:type="dcterms:W3CDTF">2018-06-28T14:13:33Z</dcterms:modified>
</cp:coreProperties>
</file>