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8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80D96-3023-4F22-9701-96590A4D2348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2B26B-E8B1-4E6F-A0C5-1C0B3F3A6E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257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85D1C-2E1F-46CD-BE30-166F081765F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081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56FE-7A50-4167-8C13-D968431622A2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61A3-2916-497D-9A91-CD0B6DE22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821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56FE-7A50-4167-8C13-D968431622A2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61A3-2916-497D-9A91-CD0B6DE22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255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56FE-7A50-4167-8C13-D968431622A2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61A3-2916-497D-9A91-CD0B6DE22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425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56FE-7A50-4167-8C13-D968431622A2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61A3-2916-497D-9A91-CD0B6DE22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648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56FE-7A50-4167-8C13-D968431622A2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61A3-2916-497D-9A91-CD0B6DE22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797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56FE-7A50-4167-8C13-D968431622A2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61A3-2916-497D-9A91-CD0B6DE22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282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56FE-7A50-4167-8C13-D968431622A2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61A3-2916-497D-9A91-CD0B6DE22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75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56FE-7A50-4167-8C13-D968431622A2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61A3-2916-497D-9A91-CD0B6DE22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333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56FE-7A50-4167-8C13-D968431622A2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61A3-2916-497D-9A91-CD0B6DE22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179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56FE-7A50-4167-8C13-D968431622A2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61A3-2916-497D-9A91-CD0B6DE22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36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56FE-7A50-4167-8C13-D968431622A2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61A3-2916-497D-9A91-CD0B6DE22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58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756FE-7A50-4167-8C13-D968431622A2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361A3-2916-497D-9A91-CD0B6DE22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287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787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903" y="404664"/>
            <a:ext cx="288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1-15.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(Table)-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 descr="D:\UI강의자료_kbj\강의자료2016\1.html\과제\html과제\이력서html만들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5" y="974913"/>
            <a:ext cx="404319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7" y="177281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 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79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5903" y="404664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1-16. </a:t>
            </a:r>
            <a:r>
              <a:rPr lang="ko-KR" altLang="en-US" dirty="0" smtClean="0"/>
              <a:t>폼</a:t>
            </a:r>
            <a:r>
              <a:rPr lang="en-US" altLang="ko-KR" dirty="0" smtClean="0"/>
              <a:t>(Form) -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9494" y="1687043"/>
            <a:ext cx="60388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5904" y="168704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13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</Words>
  <Application>Microsoft Office PowerPoint</Application>
  <PresentationFormat>화면 슬라이드 쇼(4:3)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HTML5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HK_Lab4</dc:creator>
  <cp:lastModifiedBy>yang-hp1</cp:lastModifiedBy>
  <cp:revision>4</cp:revision>
  <dcterms:created xsi:type="dcterms:W3CDTF">2018-02-12T06:50:19Z</dcterms:created>
  <dcterms:modified xsi:type="dcterms:W3CDTF">2019-05-13T13:00:27Z</dcterms:modified>
</cp:coreProperties>
</file>