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9AF8E-3CE0-57AF-B6FF-1D824E88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F11CC-58FB-C066-DA51-54E5E4FA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4E0D-E05A-5814-BD70-E8B182DB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A4B02-60C1-1672-9DF4-46B53B47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9D6D7-A579-F488-F58A-E685ED7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6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BB84-B009-2E4A-AD29-DFEAB41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CD6EF-70DF-52CF-9209-1391487E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ABC9-987E-D4B7-1718-B1C2248D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A16AC-4495-5D9E-C555-5974AD0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E2D96-9AC3-AE63-0BD0-243D8681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281C2E-2326-54AE-DF9A-1047B3547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D3CA1-9664-70BE-FA19-506D82FBA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BE045-0A3C-3428-C4D1-3BA585C4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10789-FD6F-59A4-10BF-40E4FC7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183B3-B1B8-A1BC-06C9-40352CA9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7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141AD-5E06-48FE-5EF9-D4553E8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AF79-2F0D-4E13-3F6D-C89C9DA0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6F7D-1B7A-2303-C031-B8EC0FAF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8AC6-C384-9BA0-3DE0-6EB10F90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C5221-3EDD-D27D-349A-B3B64458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1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B8D7-ACF8-0EB3-E506-0C9E6071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92ADB-BDF1-8B36-EDDD-121A6E95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8CDFC-AE3B-A184-AD6C-EA889378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4B51E-626E-FF2C-52AE-ECC86F0E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DC604-1FC4-2DB7-62C4-27E49300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89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EB838-D2FB-A085-3752-43E4321C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F90B-10CF-3EB1-9FD3-C704009B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BA3E7-3481-69BE-28C4-AC14147B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396B3-0C59-96FC-5CCE-E3108CB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E4C6A-A6A2-BF7A-EB96-12F1D92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84F9B-D33A-FDC2-AD53-ABDFAEE0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3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7BB3-FF77-D5FE-BB82-47D430BD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7C17B-B0AF-7FAB-EBB2-A7EC8FAF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FC0B6-2545-163D-E354-64B864A1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88A7F-BC41-1C22-6CA7-90FB0E1A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3A4AB-EF5F-F6C6-DAA8-89B9B857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599EC-A1DC-615C-362F-50BEF76E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F75AF-AA95-96BA-CA36-4DB11551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85C5AA-5C03-EE0E-40F5-702CEB7E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659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2B3F3-8230-AA81-28B9-1191835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EB22E-1F86-8657-526F-4F5578A6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5D89C-5A32-CEF3-3152-CCD32421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C9E33-7058-3496-944F-7151F9A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0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6A6D2-30C0-FA90-B886-1E2C0809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11C0A-A6FE-EE93-9EFE-45BDE512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0596B-D28F-2CAB-294B-86EFD965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7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3BA8C-8AB8-F88C-CB17-6ED53F8B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BB8D8-F21C-EEF3-03F0-F0FD1EEB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B4C18-9BC6-87C8-4B9E-F5F8D3B9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0170F-86E2-A24E-341F-5E17404E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6F33-323A-4DBD-78D5-B5A03FB2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7B0F0-D1EC-EE6D-D4B4-2840B9C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3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C7C1-9883-6EB9-51E9-78AD2DAF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34C26-FC2D-9D16-8E1D-00DFD833B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7E32B-08A5-0AEB-192F-CF5BA915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BEEEB-68D5-E468-D661-FAF80566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5948E-E073-E539-1E72-BE879CFB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C1995-D092-B969-2F24-FD1B83BD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7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471D1-1DC3-A078-1A73-7ABDAADE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F86AC-2999-B88A-C3B0-7A767DC2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0F708-FF05-29C8-CD31-CD3CC5D73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7F64-C690-2D4E-8423-3B4A6EABD4F3}" type="datetimeFigureOut">
              <a:rPr kumimoji="1" lang="ko-Kore-KR" altLang="en-US" smtClean="0"/>
              <a:t>2022. 10. 14.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73228-E298-69FC-18ED-9BFFDF691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64FA3-0C7C-3F6E-606C-DCA5B60A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4597-F5A7-B340-AA29-C7AC76F6C4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4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BDCDE-3D36-4001-ADD6-BB517183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논문해석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919B9-15A7-1822-707F-0F35BA88B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626002</a:t>
            </a:r>
            <a:r>
              <a:rPr kumimoji="1" lang="ko-KR" altLang="en-US" dirty="0"/>
              <a:t> 김민수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405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72CCC-DB44-6783-9048-FBA81512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Resnet 101 (batch size = 50)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290FA72-B2B9-1A5F-65C1-EA043D3B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" y="1907462"/>
            <a:ext cx="10515600" cy="4350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670CE-C2B9-4E79-B2E0-95EF34776234}"/>
              </a:ext>
            </a:extLst>
          </p:cNvPr>
          <p:cNvSpPr txBox="1"/>
          <p:nvPr/>
        </p:nvSpPr>
        <p:spPr>
          <a:xfrm>
            <a:off x="9229725" y="1171575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정확도 </a:t>
            </a:r>
            <a:r>
              <a:rPr kumimoji="1" lang="en-US" altLang="ko-KR" dirty="0"/>
              <a:t>45%</a:t>
            </a:r>
          </a:p>
          <a:p>
            <a:r>
              <a:rPr kumimoji="1" lang="ko-KR" altLang="en-US" dirty="0" err="1"/>
              <a:t>과적합</a:t>
            </a:r>
            <a:r>
              <a:rPr kumimoji="1" lang="ko-KR" altLang="en-US" dirty="0"/>
              <a:t> 발생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1640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9DFA9-7789-8A5B-7C99-C423C79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1AA9B-BA57-B8C1-B209-94D1B726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기준</a:t>
            </a:r>
            <a:r>
              <a:rPr kumimoji="1" lang="en-US" altLang="ko-KR" dirty="0"/>
              <a:t>(test batch 300 , test batch 30)</a:t>
            </a:r>
            <a:endParaRPr kumimoji="1" lang="en-US" altLang="ko-Kore-KR" dirty="0"/>
          </a:p>
          <a:p>
            <a:r>
              <a:rPr kumimoji="1" lang="en-US" altLang="ko-Kore-KR" dirty="0"/>
              <a:t>Batch size 100 , 50 </a:t>
            </a:r>
            <a:r>
              <a:rPr kumimoji="1" lang="ko-KR" altLang="en-US" dirty="0"/>
              <a:t>에서 실시한 결과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모델마다 </a:t>
            </a:r>
            <a:r>
              <a:rPr kumimoji="1" lang="ko-KR" altLang="en-US" dirty="0" err="1"/>
              <a:t>과적합</a:t>
            </a:r>
            <a:r>
              <a:rPr kumimoji="1" lang="ko-KR" altLang="en-US" dirty="0"/>
              <a:t> 유무의 차이는 있지만 </a:t>
            </a:r>
            <a:r>
              <a:rPr kumimoji="1" lang="en-US" altLang="ko-KR" dirty="0"/>
              <a:t>batch size</a:t>
            </a:r>
            <a:r>
              <a:rPr kumimoji="1" lang="ko-KR" altLang="en-US" dirty="0"/>
              <a:t>가 작을 때 정확도는 더 높았음을 알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41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B3D8A7-E3F7-B107-CC9C-17B95A04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1" lang="en-US" altLang="ko-Kore-KR" sz="5400"/>
              <a:t>Model</a:t>
            </a:r>
            <a:r>
              <a:rPr kumimoji="1" lang="ko-KR" altLang="en-US" sz="5400"/>
              <a:t> </a:t>
            </a:r>
            <a:r>
              <a:rPr kumimoji="1" lang="en-US" altLang="ko-KR" sz="5400"/>
              <a:t>4</a:t>
            </a:r>
            <a:r>
              <a:rPr kumimoji="1" lang="ko-KR" altLang="en-US" sz="5400"/>
              <a:t>가지 실행개요</a:t>
            </a:r>
            <a:endParaRPr kumimoji="1" lang="ko-Kore-KR" alt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BEBCB-E8F9-A3FE-7B14-3BAA912A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kumimoji="1" lang="ko-KR" altLang="en-US" sz="2200" dirty="0" err="1"/>
              <a:t>전처리</a:t>
            </a:r>
            <a:r>
              <a:rPr kumimoji="1" lang="en-US" altLang="ko-KR" sz="2200" dirty="0"/>
              <a:t>(x),</a:t>
            </a:r>
            <a:r>
              <a:rPr kumimoji="1" lang="ko-KR" altLang="en-US" sz="2200" dirty="0"/>
              <a:t> 증강</a:t>
            </a:r>
            <a:r>
              <a:rPr kumimoji="1" lang="en-US" altLang="ko-KR" sz="2200" dirty="0"/>
              <a:t>x </a:t>
            </a:r>
            <a:r>
              <a:rPr kumimoji="1" lang="ko-KR" altLang="en-US" sz="2200" dirty="0"/>
              <a:t>기반 </a:t>
            </a:r>
            <a:r>
              <a:rPr kumimoji="1" lang="en-US" altLang="ko-KR" sz="2200" dirty="0"/>
              <a:t>train batch 300, test batch 30 </a:t>
            </a:r>
          </a:p>
          <a:p>
            <a:r>
              <a:rPr kumimoji="1" lang="en-US" altLang="ko-KR" sz="2200" dirty="0"/>
              <a:t>Model </a:t>
            </a:r>
            <a:r>
              <a:rPr kumimoji="1" lang="ko-KR" altLang="en-US" sz="2200" dirty="0"/>
              <a:t>사용 </a:t>
            </a:r>
            <a:r>
              <a:rPr kumimoji="1" lang="en-US" altLang="ko-KR" sz="2200" dirty="0"/>
              <a:t>=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vgg16,vgg19,resnet50,resnet101</a:t>
            </a:r>
            <a:r>
              <a:rPr kumimoji="1" lang="ko-KR" altLang="en-US" sz="2200" dirty="0"/>
              <a:t> </a:t>
            </a:r>
            <a:endParaRPr kumimoji="1" lang="en-US" altLang="ko-KR" sz="2200" dirty="0"/>
          </a:p>
          <a:p>
            <a:r>
              <a:rPr kumimoji="1" lang="en-US" altLang="ko-KR" sz="2200" dirty="0"/>
              <a:t>1) hist = </a:t>
            </a:r>
            <a:r>
              <a:rPr kumimoji="1" lang="en-US" altLang="ko-KR" sz="2200" dirty="0" err="1"/>
              <a:t>model.fit</a:t>
            </a:r>
            <a:r>
              <a:rPr kumimoji="1" lang="en-US" altLang="ko-KR" sz="2200" dirty="0"/>
              <a:t>(batch size = 100)</a:t>
            </a:r>
          </a:p>
          <a:p>
            <a:r>
              <a:rPr kumimoji="1" lang="en-US" altLang="ko-KR" sz="2200" dirty="0"/>
              <a:t>2) hist = </a:t>
            </a:r>
            <a:r>
              <a:rPr kumimoji="1" lang="en-US" altLang="ko-KR" sz="2200" dirty="0" err="1"/>
              <a:t>model.fit</a:t>
            </a:r>
            <a:r>
              <a:rPr kumimoji="1" lang="en-US" altLang="ko-KR" sz="2200" dirty="0"/>
              <a:t>(batch size = 50)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82D38070-7280-020F-33A9-60A76FB4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4" r="184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71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0E1A-05C2-9C2E-A8EC-A4E43C6D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Vgg16 (</a:t>
            </a:r>
            <a:r>
              <a:rPr kumimoji="1" lang="en-US" altLang="ko-Kore-KR" dirty="0" err="1"/>
              <a:t>batch_size</a:t>
            </a:r>
            <a:r>
              <a:rPr kumimoji="1" lang="en-US" altLang="ko-Kore-KR" dirty="0"/>
              <a:t> = 100)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21BC5E6-8E78-4D44-2055-6161D8E6E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492"/>
            <a:ext cx="10515600" cy="3991604"/>
          </a:xfrm>
        </p:spPr>
      </p:pic>
    </p:spTree>
    <p:extLst>
      <p:ext uri="{BB962C8B-B14F-4D97-AF65-F5344CB8AC3E}">
        <p14:creationId xmlns:p14="http://schemas.microsoft.com/office/powerpoint/2010/main" val="22109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DF24-FA19-98ED-2DC9-FADCCD14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Vgg16 (batch size = 50)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1946A1B-62B9-63C7-4C98-3281C99B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5726"/>
            <a:ext cx="10006013" cy="41054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12EF0-7984-FBD4-9A52-091A827E2A75}"/>
              </a:ext>
            </a:extLst>
          </p:cNvPr>
          <p:cNvSpPr txBox="1"/>
          <p:nvPr/>
        </p:nvSpPr>
        <p:spPr>
          <a:xfrm>
            <a:off x="8867775" y="627604"/>
            <a:ext cx="248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Batch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줄이자 </a:t>
            </a:r>
            <a:endParaRPr kumimoji="1" lang="en-US" altLang="ko-KR" dirty="0"/>
          </a:p>
          <a:p>
            <a:r>
              <a:rPr kumimoji="1" lang="ko-KR" altLang="en-US" dirty="0"/>
              <a:t>정확도 </a:t>
            </a:r>
            <a:r>
              <a:rPr kumimoji="1" lang="en-US" altLang="ko-KR" dirty="0"/>
              <a:t>54%</a:t>
            </a:r>
            <a:r>
              <a:rPr kumimoji="1" lang="ko-KR" altLang="en-US" dirty="0"/>
              <a:t> 까지 향상</a:t>
            </a:r>
            <a:endParaRPr kumimoji="1" lang="en-US" altLang="ko-KR" dirty="0"/>
          </a:p>
          <a:p>
            <a:r>
              <a:rPr kumimoji="1" lang="ko-KR" altLang="en-US" dirty="0"/>
              <a:t>그러나 훈련 정확성이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에서 머무름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224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605B7-7DA1-531C-9E62-75A9E47C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Vgg19(batch size = 100)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8B0F7FD-5302-0EFC-9220-588BF669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139"/>
            <a:ext cx="10515600" cy="4236309"/>
          </a:xfrm>
        </p:spPr>
      </p:pic>
    </p:spTree>
    <p:extLst>
      <p:ext uri="{BB962C8B-B14F-4D97-AF65-F5344CB8AC3E}">
        <p14:creationId xmlns:p14="http://schemas.microsoft.com/office/powerpoint/2010/main" val="20587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A0427-804D-23BD-6D63-E5A58DEE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Vgg19(batch size = 50)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489600B-77E9-F8DA-F4B4-B084F7E6D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3" y="2034953"/>
            <a:ext cx="10515600" cy="40184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8280C-7EDB-7516-2795-7F2BB79A87E5}"/>
              </a:ext>
            </a:extLst>
          </p:cNvPr>
          <p:cNvSpPr txBox="1"/>
          <p:nvPr/>
        </p:nvSpPr>
        <p:spPr>
          <a:xfrm>
            <a:off x="8701087" y="1216489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Batch size 100</a:t>
            </a:r>
            <a:r>
              <a:rPr kumimoji="1" lang="ko-KR" altLang="en-US" dirty="0"/>
              <a:t>과 비교하여</a:t>
            </a:r>
            <a:endParaRPr kumimoji="1" lang="en-US" altLang="ko-KR" dirty="0"/>
          </a:p>
          <a:p>
            <a:r>
              <a:rPr kumimoji="1" lang="ko-KR" altLang="en-US" dirty="0"/>
              <a:t>최종 모델 정확도 </a:t>
            </a:r>
            <a:r>
              <a:rPr kumimoji="1" lang="en-US" altLang="ko-KR" dirty="0"/>
              <a:t>24%</a:t>
            </a:r>
            <a:r>
              <a:rPr kumimoji="1" lang="ko-KR" altLang="en-US" dirty="0"/>
              <a:t> 향상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87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6BAF7-F33E-89F2-97CF-FC3FC976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Resnet 50 (batch size = 100)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E378E28-B3A7-DA47-69D0-BFB57B4E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81" y="1825625"/>
            <a:ext cx="100967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24AA5-D4F7-64BD-8404-4291DA63A9E0}"/>
              </a:ext>
            </a:extLst>
          </p:cNvPr>
          <p:cNvSpPr txBox="1"/>
          <p:nvPr/>
        </p:nvSpPr>
        <p:spPr>
          <a:xfrm>
            <a:off x="8367713" y="902295"/>
            <a:ext cx="298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과적합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훈련 정확도 </a:t>
            </a:r>
            <a:r>
              <a:rPr kumimoji="1" lang="en-US" altLang="ko-KR" dirty="0"/>
              <a:t>70%,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모델 정확도 </a:t>
            </a:r>
            <a:r>
              <a:rPr kumimoji="1" lang="en-US" altLang="ko-KR" dirty="0"/>
              <a:t>35%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862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56E4-1840-4B35-3FE2-61E483A7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Resnet 50 (batch size = 50)</a:t>
            </a:r>
            <a:endParaRPr kumimoji="1" lang="ko-Kore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D4F2372C-A82F-3071-FF08-4DEB26A3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46" y="1854201"/>
            <a:ext cx="1050235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08A9F0-0456-4140-34F5-9AFABC367AE6}"/>
              </a:ext>
            </a:extLst>
          </p:cNvPr>
          <p:cNvSpPr txBox="1"/>
          <p:nvPr/>
        </p:nvSpPr>
        <p:spPr>
          <a:xfrm>
            <a:off x="8408714" y="365125"/>
            <a:ext cx="268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Epoch</a:t>
            </a:r>
            <a:r>
              <a:rPr kumimoji="1" lang="ko-KR" altLang="en-US" dirty="0"/>
              <a:t>가 진행될 수록 훈련 정확도 최대 </a:t>
            </a:r>
            <a:r>
              <a:rPr kumimoji="1" lang="en-US" altLang="ko-KR" dirty="0"/>
              <a:t>90%</a:t>
            </a:r>
          </a:p>
          <a:p>
            <a:r>
              <a:rPr kumimoji="1" lang="ko-KR" altLang="en-US" dirty="0"/>
              <a:t>모델 정확도 최종 </a:t>
            </a:r>
            <a:r>
              <a:rPr kumimoji="1" lang="en-US" altLang="ko-KR" dirty="0"/>
              <a:t>32%</a:t>
            </a:r>
          </a:p>
          <a:p>
            <a:r>
              <a:rPr kumimoji="1" lang="ko-KR" altLang="en-US" dirty="0"/>
              <a:t>과적합도 잡은 </a:t>
            </a:r>
            <a:endParaRPr kumimoji="1" lang="en-US" altLang="ko-KR" dirty="0"/>
          </a:p>
          <a:p>
            <a:r>
              <a:rPr kumimoji="1" lang="ko-KR" altLang="en-US" dirty="0"/>
              <a:t>유의미한 결과를 도출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17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8DB25-5EEF-7A07-7AE2-8EBF5818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Resnet 101 (batch size = 100)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1F2D-60C9-5E0C-CCF9-D907E565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800" dirty="0" err="1"/>
              <a:t>전처리</a:t>
            </a:r>
            <a:r>
              <a:rPr kumimoji="1" lang="en-US" altLang="ko-KR" sz="2800" dirty="0"/>
              <a:t>(x),</a:t>
            </a:r>
            <a:r>
              <a:rPr kumimoji="1" lang="ko-KR" altLang="en-US" sz="2800" dirty="0"/>
              <a:t> 증강</a:t>
            </a:r>
            <a:r>
              <a:rPr kumimoji="1" lang="en-US" altLang="ko-KR" sz="2800" dirty="0"/>
              <a:t>x </a:t>
            </a:r>
            <a:r>
              <a:rPr kumimoji="1" lang="ko-KR" altLang="en-US" sz="2800" dirty="0"/>
              <a:t>기반 </a:t>
            </a:r>
            <a:r>
              <a:rPr kumimoji="1" lang="en-US" altLang="ko-KR" sz="2800" dirty="0"/>
              <a:t>train batch 300, test batch 30 </a:t>
            </a:r>
          </a:p>
          <a:p>
            <a:r>
              <a:rPr kumimoji="1" lang="en-US" altLang="ko-KR" sz="2800" dirty="0"/>
              <a:t>hist = </a:t>
            </a:r>
            <a:r>
              <a:rPr kumimoji="1" lang="en-US" altLang="ko-KR" sz="2800" dirty="0" err="1"/>
              <a:t>model.fit</a:t>
            </a:r>
            <a:r>
              <a:rPr kumimoji="1" lang="en-US" altLang="ko-KR" sz="2800" dirty="0"/>
              <a:t>(batch size = 100)</a:t>
            </a:r>
            <a:r>
              <a:rPr kumimoji="1" lang="en-US" altLang="ko-KR" dirty="0"/>
              <a:t> </a:t>
            </a:r>
            <a:r>
              <a:rPr kumimoji="1" lang="ko-KR" altLang="en-US" dirty="0"/>
              <a:t>경우 </a:t>
            </a:r>
            <a:r>
              <a:rPr kumimoji="1" lang="ko-KR" altLang="en-US" b="1" dirty="0"/>
              <a:t>런타임 다운발생</a:t>
            </a:r>
            <a:endParaRPr kumimoji="1" lang="en-US" altLang="ko-KR" b="1" dirty="0"/>
          </a:p>
          <a:p>
            <a:r>
              <a:rPr kumimoji="1" lang="ko-KR" altLang="en-US" sz="2800" dirty="0"/>
              <a:t>수 차례 반복하였으나 </a:t>
            </a:r>
            <a:r>
              <a:rPr kumimoji="1" lang="en-US" altLang="ko-KR" sz="2800" dirty="0"/>
              <a:t>epoch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에서 작동</a:t>
            </a:r>
            <a:r>
              <a:rPr kumimoji="1" lang="en-US" altLang="ko-KR" sz="2800" dirty="0"/>
              <a:t>x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1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253</Words>
  <Application>Microsoft Macintosh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논문해석</vt:lpstr>
      <vt:lpstr>Model 4가지 실행개요</vt:lpstr>
      <vt:lpstr>Vgg16 (batch_size = 100)</vt:lpstr>
      <vt:lpstr>Vgg16 (batch size = 50)</vt:lpstr>
      <vt:lpstr>Vgg19(batch size = 100)</vt:lpstr>
      <vt:lpstr>Vgg19(batch size = 50)</vt:lpstr>
      <vt:lpstr>Resnet 50 (batch size = 100)</vt:lpstr>
      <vt:lpstr>Resnet 50 (batch size = 50)</vt:lpstr>
      <vt:lpstr>Resnet 101 (batch size = 100)</vt:lpstr>
      <vt:lpstr>Resnet 101 (batch size = 50)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논문해석</dc:title>
  <dc:creator>김민수</dc:creator>
  <cp:lastModifiedBy>김민수</cp:lastModifiedBy>
  <cp:revision>1</cp:revision>
  <dcterms:created xsi:type="dcterms:W3CDTF">2022-10-13T15:56:14Z</dcterms:created>
  <dcterms:modified xsi:type="dcterms:W3CDTF">2022-10-13T18:25:40Z</dcterms:modified>
</cp:coreProperties>
</file>