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AB2BF-A0D7-4819-A091-1A55738B7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338500-31C3-4020-9C0F-9E737EEA3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B63FA-E6FC-46B3-BA1D-EF67B2FC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66D2-CA88-44DD-A699-725F4704FC20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4C40E-5D4A-4AAE-A56C-66157279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C59AC-0B84-4F2E-8783-7CFBE54C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94C2-4D40-4654-B9AE-593B82E82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5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BB756-4EF7-4EFC-8E86-7CB45CB5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A3B7C9-230B-47D3-B02D-77829081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2E8E7-6510-4E57-AABC-0F83494C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66D2-CA88-44DD-A699-725F4704FC20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88731-8D36-4D59-9670-B5717845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32803-33CC-4962-AC96-841EFB30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94C2-4D40-4654-B9AE-593B82E82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0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D63520-35ED-4A21-B7EA-58EF0796A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399E4-9F10-4E90-8E65-F7F5EE035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6A7BA-4306-46DB-B884-695516A5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66D2-CA88-44DD-A699-725F4704FC20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E9456-C4C7-4229-873D-13A1298D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0C252-4B29-4A64-A094-FB1FC1EA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94C2-4D40-4654-B9AE-593B82E82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5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A1553-C2C5-4BC4-AD3C-4BC78FAD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C8B88-8EF8-4B09-8CF4-5D70E1E9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5A3C2-04D7-4656-A497-6B83F067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66D2-CA88-44DD-A699-725F4704FC20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50C3C-9E23-4D80-9430-8F51FE25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8D536-2ECB-49C4-87EC-6B1AD884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94C2-4D40-4654-B9AE-593B82E82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1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6CA45-8082-4982-94D0-E788A14E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E10756-26F5-4BC3-AA04-B35270B2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E7B68-0913-41B0-A108-3BD3BA6F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66D2-CA88-44DD-A699-725F4704FC20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3B312-B7A2-4331-8D0F-86C77111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29AD4E-9453-4B4D-8486-C7505172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94C2-4D40-4654-B9AE-593B82E82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6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AFEA4-54C7-46C5-9752-474A8E73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958FE-7622-4F51-ADD1-0C689102B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CBF26E-A1F0-4CF2-A349-31A5EDD7E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574B7-6ED0-4F06-B7AF-C768707C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66D2-CA88-44DD-A699-725F4704FC20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EF2352-B41F-4BCF-8B5D-90B36A60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45277E-A6F5-4332-AED9-5D363126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94C2-4D40-4654-B9AE-593B82E82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1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F5C01-B76F-447D-B716-760D31AF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FF7A17-C9E7-4905-A338-A62F694BD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1F8FCF-6CA2-4206-A75A-AB589677F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507ECF-1221-4279-8C93-2730BDE63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6FEB58-9E09-4F4E-AEE0-11EC79F9F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415C32-87AA-4B3B-95D7-A1E38CCD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66D2-CA88-44DD-A699-725F4704FC20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F84C7-EEEA-4E6F-8589-AD64CDF3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1BEB7E-4294-4C06-80EC-B0A5C837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94C2-4D40-4654-B9AE-593B82E82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2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37A8B-1A14-4BC3-91A0-684701EC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509A8A-C7F3-4853-8786-C9F05714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66D2-CA88-44DD-A699-725F4704FC20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D84307-DBF6-4D05-AA05-C95715BF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C4A321-B85C-49B4-B696-849BCDD4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94C2-4D40-4654-B9AE-593B82E82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1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F59547-625C-4B5C-BBCE-F9D17169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66D2-CA88-44DD-A699-725F4704FC20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DA5D67-E239-455B-94DF-89FD9722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8462D8-1A35-48B9-AA3A-6C945272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94C2-4D40-4654-B9AE-593B82E82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7C62E-C328-411C-B45F-9EAEE3B5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55FDF-DDFD-4F21-A8C1-303342CD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98480C-3304-4D66-BDBF-4C34E1971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D1559-7A2E-4E43-9782-6750E9A0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66D2-CA88-44DD-A699-725F4704FC20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DDF75-B261-4C45-8A88-3A8AF13B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5DB62-C0F5-4BF1-8C98-306E2D19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94C2-4D40-4654-B9AE-593B82E82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3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E1FD7-74CB-4D2B-BCB4-4BA882CE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C28A9E-1792-42DF-99A9-80E8E3B87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FD30-196E-4884-B119-69877CCC8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62038-F5F1-42C5-BD49-7DEF9962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66D2-CA88-44DD-A699-725F4704FC20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DA19B1-4155-4C43-A24B-370640CA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FF8A1-96CB-4CF0-9CF4-DC0003A4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94C2-4D40-4654-B9AE-593B82E82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8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755D13-7903-4D69-A9E8-B25D271C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F04333-00A3-49C2-9EC6-5C8BFD475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51F48-8F11-4AD6-A7EC-89486BC1B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566D2-CA88-44DD-A699-725F4704FC20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1E97B-E776-41DE-99F5-9ACF3C8DB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7FEB5-AE17-410E-A947-AD5A26ABF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994C2-4D40-4654-B9AE-593B82E82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4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49F743-6AAA-43CC-BFDA-E629B6EB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0"/>
            <a:ext cx="12077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0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A7250</dc:creator>
  <cp:lastModifiedBy>A7250</cp:lastModifiedBy>
  <cp:revision>5</cp:revision>
  <dcterms:created xsi:type="dcterms:W3CDTF">2020-07-16T08:41:47Z</dcterms:created>
  <dcterms:modified xsi:type="dcterms:W3CDTF">2020-07-16T09:21:03Z</dcterms:modified>
</cp:coreProperties>
</file>