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6"/>
  </p:notesMasterIdLst>
  <p:sldIdLst>
    <p:sldId id="256" r:id="rId2"/>
    <p:sldId id="258" r:id="rId3"/>
    <p:sldId id="259" r:id="rId4"/>
    <p:sldId id="260" r:id="rId5"/>
    <p:sldId id="261" r:id="rId6"/>
    <p:sldId id="296" r:id="rId7"/>
    <p:sldId id="262" r:id="rId8"/>
    <p:sldId id="263" r:id="rId9"/>
    <p:sldId id="297" r:id="rId10"/>
    <p:sldId id="298" r:id="rId11"/>
    <p:sldId id="299" r:id="rId12"/>
    <p:sldId id="266" r:id="rId13"/>
    <p:sldId id="300" r:id="rId14"/>
    <p:sldId id="322" r:id="rId15"/>
    <p:sldId id="265" r:id="rId16"/>
    <p:sldId id="301" r:id="rId17"/>
    <p:sldId id="323" r:id="rId18"/>
    <p:sldId id="302" r:id="rId19"/>
    <p:sldId id="324" r:id="rId20"/>
    <p:sldId id="271" r:id="rId21"/>
    <p:sldId id="319" r:id="rId22"/>
    <p:sldId id="272" r:id="rId23"/>
    <p:sldId id="303" r:id="rId24"/>
    <p:sldId id="304" r:id="rId25"/>
    <p:sldId id="305" r:id="rId26"/>
    <p:sldId id="320" r:id="rId27"/>
    <p:sldId id="273" r:id="rId28"/>
    <p:sldId id="311" r:id="rId29"/>
    <p:sldId id="312" r:id="rId30"/>
    <p:sldId id="313" r:id="rId31"/>
    <p:sldId id="314" r:id="rId32"/>
    <p:sldId id="315" r:id="rId33"/>
    <p:sldId id="316" r:id="rId34"/>
    <p:sldId id="317" r:id="rId35"/>
    <p:sldId id="318" r:id="rId36"/>
    <p:sldId id="310" r:id="rId37"/>
    <p:sldId id="306" r:id="rId38"/>
    <p:sldId id="325" r:id="rId39"/>
    <p:sldId id="308" r:id="rId40"/>
    <p:sldId id="277" r:id="rId41"/>
    <p:sldId id="326" r:id="rId42"/>
    <p:sldId id="276" r:id="rId43"/>
    <p:sldId id="307" r:id="rId44"/>
    <p:sldId id="309" r:id="rId45"/>
  </p:sldIdLst>
  <p:sldSz cx="9144000" cy="5143500" type="screen16x9"/>
  <p:notesSz cx="6858000" cy="9144000"/>
  <p:embeddedFontLst>
    <p:embeddedFont>
      <p:font typeface="Albert Sans" panose="020B0604020202020204" charset="0"/>
      <p:regular r:id="rId47"/>
      <p:bold r:id="rId48"/>
      <p:italic r:id="rId49"/>
      <p:boldItalic r:id="rId50"/>
    </p:embeddedFont>
    <p:embeddedFont>
      <p:font typeface="Bebas Neue" panose="020B0606020202050201" pitchFamily="34" charset="0"/>
      <p:regular r:id="rId51"/>
    </p:embeddedFont>
    <p:embeddedFont>
      <p:font typeface="Montserrat" panose="000005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FE5194-3590-476C-BC30-2090DCEBD3D3}">
  <a:tblStyle styleId="{5CFE5194-3590-476C-BC30-2090DCEBD3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D0FECB6-5BA2-4147-AF3C-A41EA365AFD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df7c832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df7c832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588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669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a81a1191a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a81a1191a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464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3a81a1191a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3a81a1191a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3a81a1191a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3a81a1191a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22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956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1587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724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3a81a1191a_0_8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23a81a1191a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2df7c8325a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2df7c8325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54421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3a81a1191a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23a81a1191a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3a81a1191a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23a81a1191a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695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3a81a1191a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23a81a1191a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93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3a81a1191a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23a81a1191a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848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059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3a81a1191a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3a81a1191a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3a81a1191a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3a81a1191a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857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3a81a1191a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3a81a1191a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143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3a81a1191a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3a81a1191a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328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2df7c8325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2df7c8325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3a81a1191a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3a81a1191a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375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3a81a1191a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3a81a1191a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175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3a81a1191a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3a81a1191a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717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3a81a1191a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3a81a1191a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6043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3a81a1191a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3a81a1191a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32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3a81a1191a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3a81a1191a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7348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3a81a1191a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3a81a1191a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14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1640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3a81a1191a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23a81a1191a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7176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3a81a1191a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23a81a1191a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443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23a81a1191a_0_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23a81a1191a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23a81a1191a_0_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23a81a1191a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0663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23a81a1191a_0_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23a81a1191a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22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3a81a1191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3a81a119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338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3a81a1191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3a81a1191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544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6"/>
            </a:gs>
            <a:gs pos="100000">
              <a:schemeClr val="accent1"/>
            </a:gs>
          </a:gsLst>
          <a:lin ang="5400700" scaled="0"/>
        </a:gradFill>
        <a:effectLst/>
      </p:bgPr>
    </p:bg>
    <p:spTree>
      <p:nvGrpSpPr>
        <p:cNvPr id="1" name="Shape 8"/>
        <p:cNvGrpSpPr/>
        <p:nvPr/>
      </p:nvGrpSpPr>
      <p:grpSpPr>
        <a:xfrm>
          <a:off x="0" y="0"/>
          <a:ext cx="0" cy="0"/>
          <a:chOff x="0" y="0"/>
          <a:chExt cx="0" cy="0"/>
        </a:xfrm>
      </p:grpSpPr>
      <p:sp>
        <p:nvSpPr>
          <p:cNvPr id="9" name="Google Shape;9;p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09050" y="1274763"/>
            <a:ext cx="3468900" cy="2039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500" b="1">
                <a:latin typeface="Albert Sans"/>
                <a:ea typeface="Albert Sans"/>
                <a:cs typeface="Albert Sans"/>
                <a:sym typeface="Albert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09050" y="3314087"/>
            <a:ext cx="3468900" cy="402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accent6"/>
            </a:gs>
            <a:gs pos="100000">
              <a:schemeClr val="accent1"/>
            </a:gs>
          </a:gsLst>
          <a:lin ang="16198662" scaled="0"/>
        </a:gradFill>
        <a:effectLst/>
      </p:bgPr>
    </p:bg>
    <p:spTree>
      <p:nvGrpSpPr>
        <p:cNvPr id="1" name="Shape 65"/>
        <p:cNvGrpSpPr/>
        <p:nvPr/>
      </p:nvGrpSpPr>
      <p:grpSpPr>
        <a:xfrm>
          <a:off x="0" y="0"/>
          <a:ext cx="0" cy="0"/>
          <a:chOff x="0" y="0"/>
          <a:chExt cx="0" cy="0"/>
        </a:xfrm>
      </p:grpSpPr>
      <p:sp>
        <p:nvSpPr>
          <p:cNvPr id="66" name="Google Shape;66;p11"/>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txBox="1">
            <a:spLocks noGrp="1"/>
          </p:cNvSpPr>
          <p:nvPr>
            <p:ph type="title" hasCustomPrompt="1"/>
          </p:nvPr>
        </p:nvSpPr>
        <p:spPr>
          <a:xfrm>
            <a:off x="715100" y="1164438"/>
            <a:ext cx="7713900" cy="1100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a:spLocks noGrp="1"/>
          </p:cNvSpPr>
          <p:nvPr>
            <p:ph type="subTitle" idx="1"/>
          </p:nvPr>
        </p:nvSpPr>
        <p:spPr>
          <a:xfrm>
            <a:off x="715100" y="2265263"/>
            <a:ext cx="7713900" cy="3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9" name="Google Shape;69;p11"/>
          <p:cNvSpPr/>
          <p:nvPr/>
        </p:nvSpPr>
        <p:spPr>
          <a:xfrm>
            <a:off x="7987913" y="10064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8232563" y="10064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759938" y="37827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913013" y="386375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1397638" y="3980300"/>
            <a:ext cx="151500" cy="151500"/>
          </a:xfrm>
          <a:prstGeom prst="ellipse">
            <a:avLst/>
          </a:prstGeom>
          <a:gradFill>
            <a:gsLst>
              <a:gs pos="0">
                <a:schemeClr val="dk2">
                  <a:alpha val="10000"/>
                </a:schemeClr>
              </a:gs>
              <a:gs pos="100000">
                <a:schemeClr val="lt1">
                  <a:alpha val="1000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7836413" y="72505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6"/>
            </a:gs>
            <a:gs pos="100000">
              <a:schemeClr val="accent1"/>
            </a:gs>
          </a:gsLst>
          <a:lin ang="16200038" scaled="0"/>
        </a:gradFill>
        <a:effectLst/>
      </p:bgPr>
    </p:bg>
    <p:spTree>
      <p:nvGrpSpPr>
        <p:cNvPr id="1" name="Shape 76"/>
        <p:cNvGrpSpPr/>
        <p:nvPr/>
      </p:nvGrpSpPr>
      <p:grpSpPr>
        <a:xfrm>
          <a:off x="0" y="0"/>
          <a:ext cx="0" cy="0"/>
          <a:chOff x="0" y="0"/>
          <a:chExt cx="0" cy="0"/>
        </a:xfrm>
      </p:grpSpPr>
      <p:sp>
        <p:nvSpPr>
          <p:cNvPr id="77" name="Google Shape;77;p13"/>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hasCustomPrompt="1"/>
          </p:nvPr>
        </p:nvSpPr>
        <p:spPr>
          <a:xfrm>
            <a:off x="715100" y="1199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1"/>
          </p:nvPr>
        </p:nvSpPr>
        <p:spPr>
          <a:xfrm>
            <a:off x="1364300" y="1199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 name="Google Shape;80;p13"/>
          <p:cNvSpPr txBox="1">
            <a:spLocks noGrp="1"/>
          </p:cNvSpPr>
          <p:nvPr>
            <p:ph type="title" idx="2"/>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81" name="Google Shape;81;p13"/>
          <p:cNvSpPr txBox="1">
            <a:spLocks noGrp="1"/>
          </p:cNvSpPr>
          <p:nvPr>
            <p:ph type="title" idx="3" hasCustomPrompt="1"/>
          </p:nvPr>
        </p:nvSpPr>
        <p:spPr>
          <a:xfrm>
            <a:off x="715100" y="17230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4"/>
          </p:nvPr>
        </p:nvSpPr>
        <p:spPr>
          <a:xfrm>
            <a:off x="1364300" y="17230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 name="Google Shape;83;p13"/>
          <p:cNvSpPr txBox="1">
            <a:spLocks noGrp="1"/>
          </p:cNvSpPr>
          <p:nvPr>
            <p:ph type="title" idx="5" hasCustomPrompt="1"/>
          </p:nvPr>
        </p:nvSpPr>
        <p:spPr>
          <a:xfrm>
            <a:off x="715100" y="22468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6"/>
          </p:nvPr>
        </p:nvSpPr>
        <p:spPr>
          <a:xfrm>
            <a:off x="1364300" y="22468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5" name="Google Shape;85;p13"/>
          <p:cNvSpPr txBox="1">
            <a:spLocks noGrp="1"/>
          </p:cNvSpPr>
          <p:nvPr>
            <p:ph type="title" idx="7" hasCustomPrompt="1"/>
          </p:nvPr>
        </p:nvSpPr>
        <p:spPr>
          <a:xfrm>
            <a:off x="715100" y="27706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8"/>
          </p:nvPr>
        </p:nvSpPr>
        <p:spPr>
          <a:xfrm>
            <a:off x="1364300" y="27706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7" name="Google Shape;87;p13"/>
          <p:cNvSpPr txBox="1">
            <a:spLocks noGrp="1"/>
          </p:cNvSpPr>
          <p:nvPr>
            <p:ph type="title" idx="9" hasCustomPrompt="1"/>
          </p:nvPr>
        </p:nvSpPr>
        <p:spPr>
          <a:xfrm>
            <a:off x="715100" y="32944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3"/>
          </p:nvPr>
        </p:nvSpPr>
        <p:spPr>
          <a:xfrm>
            <a:off x="1364300" y="32944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 name="Google Shape;89;p13"/>
          <p:cNvSpPr txBox="1">
            <a:spLocks noGrp="1"/>
          </p:cNvSpPr>
          <p:nvPr>
            <p:ph type="title" idx="14" hasCustomPrompt="1"/>
          </p:nvPr>
        </p:nvSpPr>
        <p:spPr>
          <a:xfrm>
            <a:off x="715100" y="3818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15"/>
          </p:nvPr>
        </p:nvSpPr>
        <p:spPr>
          <a:xfrm>
            <a:off x="1364300" y="3818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6"/>
            </a:gs>
            <a:gs pos="100000">
              <a:schemeClr val="accent1"/>
            </a:gs>
          </a:gsLst>
          <a:lin ang="16198662" scaled="0"/>
        </a:gradFill>
        <a:effectLst/>
      </p:bgPr>
    </p:bg>
    <p:spTree>
      <p:nvGrpSpPr>
        <p:cNvPr id="1" name="Shape 91"/>
        <p:cNvGrpSpPr/>
        <p:nvPr/>
      </p:nvGrpSpPr>
      <p:grpSpPr>
        <a:xfrm>
          <a:off x="0" y="0"/>
          <a:ext cx="0" cy="0"/>
          <a:chOff x="0" y="0"/>
          <a:chExt cx="0" cy="0"/>
        </a:xfrm>
      </p:grpSpPr>
      <p:sp>
        <p:nvSpPr>
          <p:cNvPr id="92" name="Google Shape;92;p14"/>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94" name="Google Shape;94;p14"/>
          <p:cNvSpPr txBox="1">
            <a:spLocks noGrp="1"/>
          </p:cNvSpPr>
          <p:nvPr>
            <p:ph type="subTitle" idx="1"/>
          </p:nvPr>
        </p:nvSpPr>
        <p:spPr>
          <a:xfrm>
            <a:off x="7151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5" name="Google Shape;95;p14"/>
          <p:cNvSpPr txBox="1">
            <a:spLocks noGrp="1"/>
          </p:cNvSpPr>
          <p:nvPr>
            <p:ph type="subTitle" idx="2"/>
          </p:nvPr>
        </p:nvSpPr>
        <p:spPr>
          <a:xfrm>
            <a:off x="7151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4"/>
          <p:cNvSpPr txBox="1">
            <a:spLocks noGrp="1"/>
          </p:cNvSpPr>
          <p:nvPr>
            <p:ph type="subTitle" idx="3"/>
          </p:nvPr>
        </p:nvSpPr>
        <p:spPr>
          <a:xfrm>
            <a:off x="33288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7" name="Google Shape;97;p14"/>
          <p:cNvSpPr txBox="1">
            <a:spLocks noGrp="1"/>
          </p:cNvSpPr>
          <p:nvPr>
            <p:ph type="subTitle" idx="4"/>
          </p:nvPr>
        </p:nvSpPr>
        <p:spPr>
          <a:xfrm>
            <a:off x="33288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4"/>
          <p:cNvSpPr txBox="1">
            <a:spLocks noGrp="1"/>
          </p:cNvSpPr>
          <p:nvPr>
            <p:ph type="subTitle" idx="5"/>
          </p:nvPr>
        </p:nvSpPr>
        <p:spPr>
          <a:xfrm>
            <a:off x="59428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9" name="Google Shape;99;p14"/>
          <p:cNvSpPr txBox="1">
            <a:spLocks noGrp="1"/>
          </p:cNvSpPr>
          <p:nvPr>
            <p:ph type="subTitle" idx="6"/>
          </p:nvPr>
        </p:nvSpPr>
        <p:spPr>
          <a:xfrm>
            <a:off x="59428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6"/>
            </a:gs>
            <a:gs pos="100000">
              <a:schemeClr val="accent1"/>
            </a:gs>
          </a:gsLst>
          <a:lin ang="5400700" scaled="0"/>
        </a:gradFill>
        <a:effectLst/>
      </p:bgPr>
    </p:bg>
    <p:spTree>
      <p:nvGrpSpPr>
        <p:cNvPr id="1" name="Shape 100"/>
        <p:cNvGrpSpPr/>
        <p:nvPr/>
      </p:nvGrpSpPr>
      <p:grpSpPr>
        <a:xfrm>
          <a:off x="0" y="0"/>
          <a:ext cx="0" cy="0"/>
          <a:chOff x="0" y="0"/>
          <a:chExt cx="0" cy="0"/>
        </a:xfrm>
      </p:grpSpPr>
      <p:sp>
        <p:nvSpPr>
          <p:cNvPr id="101" name="Google Shape;101;p15"/>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103" name="Google Shape;103;p15"/>
          <p:cNvSpPr txBox="1">
            <a:spLocks noGrp="1"/>
          </p:cNvSpPr>
          <p:nvPr>
            <p:ph type="subTitle" idx="1"/>
          </p:nvPr>
        </p:nvSpPr>
        <p:spPr>
          <a:xfrm>
            <a:off x="961444" y="15334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4" name="Google Shape;104;p15"/>
          <p:cNvSpPr txBox="1">
            <a:spLocks noGrp="1"/>
          </p:cNvSpPr>
          <p:nvPr>
            <p:ph type="subTitle" idx="2"/>
          </p:nvPr>
        </p:nvSpPr>
        <p:spPr>
          <a:xfrm>
            <a:off x="961444" y="1874875"/>
            <a:ext cx="33642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5"/>
          <p:cNvSpPr txBox="1">
            <a:spLocks noGrp="1"/>
          </p:cNvSpPr>
          <p:nvPr>
            <p:ph type="subTitle" idx="3"/>
          </p:nvPr>
        </p:nvSpPr>
        <p:spPr>
          <a:xfrm>
            <a:off x="961444" y="28171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6" name="Google Shape;106;p15"/>
          <p:cNvSpPr txBox="1">
            <a:spLocks noGrp="1"/>
          </p:cNvSpPr>
          <p:nvPr>
            <p:ph type="subTitle" idx="4"/>
          </p:nvPr>
        </p:nvSpPr>
        <p:spPr>
          <a:xfrm>
            <a:off x="961444" y="3158575"/>
            <a:ext cx="3364200" cy="89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5"/>
          <p:cNvSpPr txBox="1">
            <a:spLocks noGrp="1"/>
          </p:cNvSpPr>
          <p:nvPr>
            <p:ph type="subTitle" idx="5"/>
          </p:nvPr>
        </p:nvSpPr>
        <p:spPr>
          <a:xfrm>
            <a:off x="4818356" y="15334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8" name="Google Shape;108;p15"/>
          <p:cNvSpPr txBox="1">
            <a:spLocks noGrp="1"/>
          </p:cNvSpPr>
          <p:nvPr>
            <p:ph type="subTitle" idx="6"/>
          </p:nvPr>
        </p:nvSpPr>
        <p:spPr>
          <a:xfrm>
            <a:off x="4818356" y="1874875"/>
            <a:ext cx="33642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5"/>
          <p:cNvSpPr txBox="1">
            <a:spLocks noGrp="1"/>
          </p:cNvSpPr>
          <p:nvPr>
            <p:ph type="subTitle" idx="7"/>
          </p:nvPr>
        </p:nvSpPr>
        <p:spPr>
          <a:xfrm>
            <a:off x="4818356" y="28171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0" name="Google Shape;110;p15"/>
          <p:cNvSpPr txBox="1">
            <a:spLocks noGrp="1"/>
          </p:cNvSpPr>
          <p:nvPr>
            <p:ph type="subTitle" idx="8"/>
          </p:nvPr>
        </p:nvSpPr>
        <p:spPr>
          <a:xfrm>
            <a:off x="4818356" y="3158575"/>
            <a:ext cx="3364200" cy="89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gradFill>
          <a:gsLst>
            <a:gs pos="0">
              <a:schemeClr val="accent6"/>
            </a:gs>
            <a:gs pos="100000">
              <a:schemeClr val="accent1"/>
            </a:gs>
          </a:gsLst>
          <a:lin ang="5400700" scaled="0"/>
        </a:gradFill>
        <a:effectLst/>
      </p:bgPr>
    </p:bg>
    <p:spTree>
      <p:nvGrpSpPr>
        <p:cNvPr id="1" name="Shape 126"/>
        <p:cNvGrpSpPr/>
        <p:nvPr/>
      </p:nvGrpSpPr>
      <p:grpSpPr>
        <a:xfrm>
          <a:off x="0" y="0"/>
          <a:ext cx="0" cy="0"/>
          <a:chOff x="0" y="0"/>
          <a:chExt cx="0" cy="0"/>
        </a:xfrm>
      </p:grpSpPr>
      <p:sp>
        <p:nvSpPr>
          <p:cNvPr id="127" name="Google Shape;127;p1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txBox="1">
            <a:spLocks noGrp="1"/>
          </p:cNvSpPr>
          <p:nvPr>
            <p:ph type="title" hasCustomPrompt="1"/>
          </p:nvPr>
        </p:nvSpPr>
        <p:spPr>
          <a:xfrm>
            <a:off x="715100" y="8316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9" name="Google Shape;129;p17"/>
          <p:cNvSpPr txBox="1">
            <a:spLocks noGrp="1"/>
          </p:cNvSpPr>
          <p:nvPr>
            <p:ph type="subTitle" idx="1"/>
          </p:nvPr>
        </p:nvSpPr>
        <p:spPr>
          <a:xfrm>
            <a:off x="715100" y="14661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title" idx="2" hasCustomPrompt="1"/>
          </p:nvPr>
        </p:nvSpPr>
        <p:spPr>
          <a:xfrm>
            <a:off x="715100" y="20208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1" name="Google Shape;131;p17"/>
          <p:cNvSpPr txBox="1">
            <a:spLocks noGrp="1"/>
          </p:cNvSpPr>
          <p:nvPr>
            <p:ph type="subTitle" idx="3"/>
          </p:nvPr>
        </p:nvSpPr>
        <p:spPr>
          <a:xfrm>
            <a:off x="715100" y="26553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title" idx="4" hasCustomPrompt="1"/>
          </p:nvPr>
        </p:nvSpPr>
        <p:spPr>
          <a:xfrm>
            <a:off x="715100" y="32100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3" name="Google Shape;133;p17"/>
          <p:cNvSpPr txBox="1">
            <a:spLocks noGrp="1"/>
          </p:cNvSpPr>
          <p:nvPr>
            <p:ph type="subTitle" idx="5"/>
          </p:nvPr>
        </p:nvSpPr>
        <p:spPr>
          <a:xfrm>
            <a:off x="715100" y="38445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1">
    <p:bg>
      <p:bgPr>
        <a:gradFill>
          <a:gsLst>
            <a:gs pos="0">
              <a:schemeClr val="accent6"/>
            </a:gs>
            <a:gs pos="100000">
              <a:schemeClr val="accent1"/>
            </a:gs>
          </a:gsLst>
          <a:lin ang="16198662" scaled="0"/>
        </a:gradFill>
        <a:effectLst/>
      </p:bgPr>
    </p:bg>
    <p:spTree>
      <p:nvGrpSpPr>
        <p:cNvPr id="1" name="Shape 134"/>
        <p:cNvGrpSpPr/>
        <p:nvPr/>
      </p:nvGrpSpPr>
      <p:grpSpPr>
        <a:xfrm>
          <a:off x="0" y="0"/>
          <a:ext cx="0" cy="0"/>
          <a:chOff x="0" y="0"/>
          <a:chExt cx="0" cy="0"/>
        </a:xfrm>
      </p:grpSpPr>
      <p:sp>
        <p:nvSpPr>
          <p:cNvPr id="135" name="Google Shape;135;p18"/>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1_1">
    <p:bg>
      <p:bgPr>
        <a:gradFill>
          <a:gsLst>
            <a:gs pos="0">
              <a:schemeClr val="accent6"/>
            </a:gs>
            <a:gs pos="100000">
              <a:schemeClr val="accent1"/>
            </a:gs>
          </a:gsLst>
          <a:lin ang="10800025" scaled="0"/>
        </a:gradFill>
        <a:effectLst/>
      </p:bgPr>
    </p:bg>
    <p:spTree>
      <p:nvGrpSpPr>
        <p:cNvPr id="1" name="Shape 137"/>
        <p:cNvGrpSpPr/>
        <p:nvPr/>
      </p:nvGrpSpPr>
      <p:grpSpPr>
        <a:xfrm>
          <a:off x="0" y="0"/>
          <a:ext cx="0" cy="0"/>
          <a:chOff x="0" y="0"/>
          <a:chExt cx="0" cy="0"/>
        </a:xfrm>
      </p:grpSpPr>
      <p:sp>
        <p:nvSpPr>
          <p:cNvPr id="138" name="Google Shape;138;p19"/>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6"/>
            </a:gs>
            <a:gs pos="100000">
              <a:schemeClr val="accent1"/>
            </a:gs>
          </a:gsLst>
          <a:lin ang="10801400" scaled="0"/>
        </a:gradFill>
        <a:effectLst/>
      </p:bgPr>
    </p:bg>
    <p:spTree>
      <p:nvGrpSpPr>
        <p:cNvPr id="1" name="Shape 145"/>
        <p:cNvGrpSpPr/>
        <p:nvPr/>
      </p:nvGrpSpPr>
      <p:grpSpPr>
        <a:xfrm>
          <a:off x="0" y="0"/>
          <a:ext cx="0" cy="0"/>
          <a:chOff x="0" y="0"/>
          <a:chExt cx="0" cy="0"/>
        </a:xfrm>
      </p:grpSpPr>
      <p:sp>
        <p:nvSpPr>
          <p:cNvPr id="146" name="Google Shape;146;p21"/>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975650" y="3777037"/>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886925" y="30538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1073825" y="3221063"/>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21"/>
          <p:cNvGrpSpPr/>
          <p:nvPr/>
        </p:nvGrpSpPr>
        <p:grpSpPr>
          <a:xfrm>
            <a:off x="1225335" y="3471179"/>
            <a:ext cx="835711" cy="835711"/>
            <a:chOff x="1221094" y="2847175"/>
            <a:chExt cx="554700" cy="554700"/>
          </a:xfrm>
        </p:grpSpPr>
        <p:sp>
          <p:nvSpPr>
            <p:cNvPr id="151" name="Google Shape;151;p21"/>
            <p:cNvSpPr/>
            <p:nvPr/>
          </p:nvSpPr>
          <p:spPr>
            <a:xfrm>
              <a:off x="1221094" y="28471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1288144" y="2914222"/>
              <a:ext cx="420600" cy="4206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1"/>
            <p:cNvGrpSpPr/>
            <p:nvPr/>
          </p:nvGrpSpPr>
          <p:grpSpPr>
            <a:xfrm>
              <a:off x="1389861" y="2980064"/>
              <a:ext cx="217166" cy="258028"/>
              <a:chOff x="-48233050" y="3569725"/>
              <a:chExt cx="252050" cy="299475"/>
            </a:xfrm>
          </p:grpSpPr>
          <p:sp>
            <p:nvSpPr>
              <p:cNvPr id="154" name="Google Shape;154;p21"/>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6"/>
            </a:gs>
            <a:gs pos="100000">
              <a:schemeClr val="accent1"/>
            </a:gs>
          </a:gsLst>
          <a:lin ang="18900044" scaled="0"/>
        </a:gradFill>
        <a:effectLst/>
      </p:bgPr>
    </p:bg>
    <p:spTree>
      <p:nvGrpSpPr>
        <p:cNvPr id="1" name="Shape 157"/>
        <p:cNvGrpSpPr/>
        <p:nvPr/>
      </p:nvGrpSpPr>
      <p:grpSpPr>
        <a:xfrm>
          <a:off x="0" y="0"/>
          <a:ext cx="0" cy="0"/>
          <a:chOff x="0" y="0"/>
          <a:chExt cx="0" cy="0"/>
        </a:xfrm>
      </p:grpSpPr>
      <p:sp>
        <p:nvSpPr>
          <p:cNvPr id="158" name="Google Shape;158;p2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7330037" y="7442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2"/>
          <p:cNvGrpSpPr/>
          <p:nvPr/>
        </p:nvGrpSpPr>
        <p:grpSpPr>
          <a:xfrm>
            <a:off x="7558728" y="868951"/>
            <a:ext cx="835737" cy="835737"/>
            <a:chOff x="7774163" y="804325"/>
            <a:chExt cx="587100" cy="587100"/>
          </a:xfrm>
        </p:grpSpPr>
        <p:sp>
          <p:nvSpPr>
            <p:cNvPr id="161" name="Google Shape;161;p22"/>
            <p:cNvSpPr/>
            <p:nvPr/>
          </p:nvSpPr>
          <p:spPr>
            <a:xfrm>
              <a:off x="7774163" y="8043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7845113" y="875275"/>
              <a:ext cx="445200" cy="4452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22"/>
            <p:cNvGrpSpPr/>
            <p:nvPr/>
          </p:nvGrpSpPr>
          <p:grpSpPr>
            <a:xfrm>
              <a:off x="7941423" y="971571"/>
              <a:ext cx="252594" cy="252615"/>
              <a:chOff x="-44924250" y="3206000"/>
              <a:chExt cx="300100" cy="300125"/>
            </a:xfrm>
          </p:grpSpPr>
          <p:sp>
            <p:nvSpPr>
              <p:cNvPr id="164" name="Google Shape;164;p22"/>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22"/>
          <p:cNvSpPr/>
          <p:nvPr/>
        </p:nvSpPr>
        <p:spPr>
          <a:xfrm>
            <a:off x="1367688" y="39557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554588" y="4123000"/>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22"/>
          <p:cNvGrpSpPr/>
          <p:nvPr/>
        </p:nvGrpSpPr>
        <p:grpSpPr>
          <a:xfrm>
            <a:off x="745764" y="3292399"/>
            <a:ext cx="554809" cy="554809"/>
            <a:chOff x="5724800" y="2169125"/>
            <a:chExt cx="587100" cy="587100"/>
          </a:xfrm>
        </p:grpSpPr>
        <p:sp>
          <p:nvSpPr>
            <p:cNvPr id="172" name="Google Shape;172;p22"/>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5795750" y="2240075"/>
              <a:ext cx="445200" cy="4452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2"/>
          <p:cNvSpPr/>
          <p:nvPr/>
        </p:nvSpPr>
        <p:spPr>
          <a:xfrm>
            <a:off x="7134938" y="156313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869538" y="416858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6"/>
            </a:gs>
            <a:gs pos="100000">
              <a:schemeClr val="accent1"/>
            </a:gs>
          </a:gsLst>
          <a:lin ang="16200038"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909050" y="2267588"/>
            <a:ext cx="4812600" cy="94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909050" y="1162713"/>
            <a:ext cx="4812600" cy="11049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p:nvPr/>
        </p:nvSpPr>
        <p:spPr>
          <a:xfrm>
            <a:off x="428100" y="399900"/>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6"/>
            </a:gs>
            <a:gs pos="100000">
              <a:schemeClr val="accent1"/>
            </a:gs>
          </a:gsLst>
          <a:lin ang="5400700" scaled="0"/>
        </a:gradFill>
        <a:effectLst/>
      </p:bgPr>
    </p:bg>
    <p:spTree>
      <p:nvGrpSpPr>
        <p:cNvPr id="1" name="Shape 16"/>
        <p:cNvGrpSpPr/>
        <p:nvPr/>
      </p:nvGrpSpPr>
      <p:grpSpPr>
        <a:xfrm>
          <a:off x="0" y="0"/>
          <a:ext cx="0" cy="0"/>
          <a:chOff x="0" y="0"/>
          <a:chExt cx="0" cy="0"/>
        </a:xfrm>
      </p:grpSpPr>
      <p:sp>
        <p:nvSpPr>
          <p:cNvPr id="17" name="Google Shape;17;p4"/>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9" name="Google Shape;1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20" name="Google Shape;20;p4"/>
          <p:cNvSpPr/>
          <p:nvPr/>
        </p:nvSpPr>
        <p:spPr>
          <a:xfrm>
            <a:off x="7987913" y="10064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232563" y="1006425"/>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59938" y="37827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913013" y="386375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397638" y="39803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7836413" y="72505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6"/>
            </a:gs>
            <a:gs pos="100000">
              <a:schemeClr val="accent1"/>
            </a:gs>
          </a:gsLst>
          <a:lin ang="5400700" scaled="0"/>
        </a:gradFill>
        <a:effectLst/>
      </p:bgPr>
    </p:bg>
    <p:spTree>
      <p:nvGrpSpPr>
        <p:cNvPr id="1" name="Shape 26"/>
        <p:cNvGrpSpPr/>
        <p:nvPr/>
      </p:nvGrpSpPr>
      <p:grpSpPr>
        <a:xfrm>
          <a:off x="0" y="0"/>
          <a:ext cx="0" cy="0"/>
          <a:chOff x="0" y="0"/>
          <a:chExt cx="0" cy="0"/>
        </a:xfrm>
      </p:grpSpPr>
      <p:sp>
        <p:nvSpPr>
          <p:cNvPr id="27" name="Google Shape;27;p5"/>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29" name="Google Shape;29;p5"/>
          <p:cNvSpPr txBox="1">
            <a:spLocks noGrp="1"/>
          </p:cNvSpPr>
          <p:nvPr>
            <p:ph type="subTitle" idx="1"/>
          </p:nvPr>
        </p:nvSpPr>
        <p:spPr>
          <a:xfrm>
            <a:off x="1574700" y="15334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1574700" y="1873363"/>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574700" y="28471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 name="Google Shape;32;p5"/>
          <p:cNvSpPr txBox="1">
            <a:spLocks noGrp="1"/>
          </p:cNvSpPr>
          <p:nvPr>
            <p:ph type="subTitle" idx="4"/>
          </p:nvPr>
        </p:nvSpPr>
        <p:spPr>
          <a:xfrm>
            <a:off x="1574700" y="3187075"/>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6"/>
            </a:gs>
            <a:gs pos="100000">
              <a:schemeClr val="accent1"/>
            </a:gs>
          </a:gsLst>
          <a:lin ang="5400700" scaled="0"/>
        </a:gradFill>
        <a:effectLst/>
      </p:bgPr>
    </p:bg>
    <p:spTree>
      <p:nvGrpSpPr>
        <p:cNvPr id="1" name="Shape 33"/>
        <p:cNvGrpSpPr/>
        <p:nvPr/>
      </p:nvGrpSpPr>
      <p:grpSpPr>
        <a:xfrm>
          <a:off x="0" y="0"/>
          <a:ext cx="0" cy="0"/>
          <a:chOff x="0" y="0"/>
          <a:chExt cx="0" cy="0"/>
        </a:xfrm>
      </p:grpSpPr>
      <p:sp>
        <p:nvSpPr>
          <p:cNvPr id="34" name="Google Shape;34;p6"/>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6"/>
            </a:gs>
            <a:gs pos="100000">
              <a:schemeClr val="accent1"/>
            </a:gs>
          </a:gsLst>
          <a:lin ang="5400700" scaled="0"/>
        </a:gra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15100" y="980700"/>
            <a:ext cx="38568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38" name="Google Shape;38;p7"/>
          <p:cNvSpPr txBox="1">
            <a:spLocks noGrp="1"/>
          </p:cNvSpPr>
          <p:nvPr>
            <p:ph type="body" idx="1"/>
          </p:nvPr>
        </p:nvSpPr>
        <p:spPr>
          <a:xfrm>
            <a:off x="715100" y="1797300"/>
            <a:ext cx="3856800" cy="23655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
        <p:nvSpPr>
          <p:cNvPr id="39" name="Google Shape;39;p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a:spLocks noGrp="1"/>
          </p:cNvSpPr>
          <p:nvPr>
            <p:ph type="pic" idx="2"/>
          </p:nvPr>
        </p:nvSpPr>
        <p:spPr>
          <a:xfrm>
            <a:off x="4894575" y="966150"/>
            <a:ext cx="3211200" cy="32112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6"/>
            </a:gs>
            <a:gs pos="100000">
              <a:schemeClr val="accent1"/>
            </a:gs>
          </a:gsLst>
          <a:lin ang="5400700" scaled="0"/>
        </a:gradFill>
        <a:effectLst/>
      </p:bgPr>
    </p:bg>
    <p:spTree>
      <p:nvGrpSpPr>
        <p:cNvPr id="1" name="Shape 41"/>
        <p:cNvGrpSpPr/>
        <p:nvPr/>
      </p:nvGrpSpPr>
      <p:grpSpPr>
        <a:xfrm>
          <a:off x="0" y="0"/>
          <a:ext cx="0" cy="0"/>
          <a:chOff x="0" y="0"/>
          <a:chExt cx="0" cy="0"/>
        </a:xfrm>
      </p:grpSpPr>
      <p:sp>
        <p:nvSpPr>
          <p:cNvPr id="42" name="Google Shape;42;p8"/>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4" name="Google Shape;44;p8"/>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759938" y="67139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913013" y="7524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1397638" y="8689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0800000">
            <a:off x="8069063" y="4112525"/>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a:off x="7676288" y="3791824"/>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10800000">
            <a:off x="7594863" y="4078474"/>
            <a:ext cx="151500" cy="151500"/>
          </a:xfrm>
          <a:prstGeom prst="ellipse">
            <a:avLst/>
          </a:prstGeom>
          <a:gradFill>
            <a:gsLst>
              <a:gs pos="0">
                <a:schemeClr val="dk2">
                  <a:alpha val="10000"/>
                </a:schemeClr>
              </a:gs>
              <a:gs pos="100000">
                <a:schemeClr val="lt1">
                  <a:alpha val="1000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6"/>
            </a:gs>
            <a:gs pos="100000">
              <a:schemeClr val="accent1"/>
            </a:gs>
          </a:gsLst>
          <a:lin ang="5400700" scaled="0"/>
        </a:gradFill>
        <a:effectLst/>
      </p:bgPr>
    </p:bg>
    <p:spTree>
      <p:nvGrpSpPr>
        <p:cNvPr id="1" name="Shape 54"/>
        <p:cNvGrpSpPr/>
        <p:nvPr/>
      </p:nvGrpSpPr>
      <p:grpSpPr>
        <a:xfrm>
          <a:off x="0" y="0"/>
          <a:ext cx="0" cy="0"/>
          <a:chOff x="0" y="0"/>
          <a:chExt cx="0" cy="0"/>
        </a:xfrm>
      </p:grpSpPr>
      <p:sp>
        <p:nvSpPr>
          <p:cNvPr id="55" name="Google Shape;55;p9"/>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6"/>
            </a:gs>
            <a:gs pos="100000">
              <a:schemeClr val="accent1"/>
            </a:gs>
          </a:gsLst>
          <a:lin ang="5400700" scaled="0"/>
        </a:gradFill>
        <a:effectLst/>
      </p:bgPr>
    </p:bg>
    <p:spTree>
      <p:nvGrpSpPr>
        <p:cNvPr id="1" name="Shape 58"/>
        <p:cNvGrpSpPr/>
        <p:nvPr/>
      </p:nvGrpSpPr>
      <p:grpSpPr>
        <a:xfrm>
          <a:off x="0" y="0"/>
          <a:ext cx="0" cy="0"/>
          <a:chOff x="0" y="0"/>
          <a:chExt cx="0" cy="0"/>
        </a:xfrm>
      </p:grpSpPr>
      <p:sp>
        <p:nvSpPr>
          <p:cNvPr id="59" name="Google Shape;59;p10"/>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61" name="Google Shape;61;p10"/>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64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5100" y="1199200"/>
            <a:ext cx="7713900" cy="3409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 id="2147483664" r:id="rId16"/>
    <p:sldLayoutId id="2147483665" r:id="rId17"/>
    <p:sldLayoutId id="2147483667" r:id="rId18"/>
    <p:sldLayoutId id="2147483668"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7" name="Google Shape;187;p26"/>
          <p:cNvGrpSpPr/>
          <p:nvPr/>
        </p:nvGrpSpPr>
        <p:grpSpPr>
          <a:xfrm>
            <a:off x="4894296" y="966024"/>
            <a:ext cx="3211436" cy="3211451"/>
            <a:chOff x="1190500" y="238125"/>
            <a:chExt cx="5237175" cy="5237200"/>
          </a:xfrm>
        </p:grpSpPr>
        <p:sp>
          <p:nvSpPr>
            <p:cNvPr id="188" name="Google Shape;188;p26"/>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26"/>
          <p:cNvSpPr/>
          <p:nvPr/>
        </p:nvSpPr>
        <p:spPr>
          <a:xfrm>
            <a:off x="5138850" y="16179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txBox="1">
            <a:spLocks noGrp="1"/>
          </p:cNvSpPr>
          <p:nvPr>
            <p:ph type="ctrTitle"/>
          </p:nvPr>
        </p:nvSpPr>
        <p:spPr>
          <a:xfrm>
            <a:off x="895729" y="478243"/>
            <a:ext cx="3775800" cy="203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chemeClr val="tx1">
                    <a:lumMod val="75000"/>
                  </a:schemeClr>
                </a:solidFill>
              </a:rPr>
              <a:t>Use of Artificial Neural Networks to identify</a:t>
            </a:r>
            <a:br>
              <a:rPr lang="en" sz="3200" dirty="0"/>
            </a:br>
            <a:r>
              <a:rPr lang="en" sz="3200" dirty="0">
                <a:solidFill>
                  <a:schemeClr val="accent2"/>
                </a:solidFill>
              </a:rPr>
              <a:t>Fake Profiles</a:t>
            </a:r>
            <a:endParaRPr sz="3200" dirty="0">
              <a:solidFill>
                <a:schemeClr val="accent2"/>
              </a:solidFill>
            </a:endParaRPr>
          </a:p>
        </p:txBody>
      </p:sp>
      <p:sp>
        <p:nvSpPr>
          <p:cNvPr id="193" name="Google Shape;193;p26"/>
          <p:cNvSpPr txBox="1">
            <a:spLocks noGrp="1"/>
          </p:cNvSpPr>
          <p:nvPr>
            <p:ph type="subTitle" idx="1"/>
          </p:nvPr>
        </p:nvSpPr>
        <p:spPr>
          <a:xfrm>
            <a:off x="918980" y="2448740"/>
            <a:ext cx="2539518" cy="528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tx1">
                    <a:lumMod val="75000"/>
                  </a:schemeClr>
                </a:solidFill>
              </a:rPr>
              <a:t>A Mini Project</a:t>
            </a:r>
            <a:endParaRPr sz="2800" dirty="0">
              <a:solidFill>
                <a:schemeClr val="tx1">
                  <a:lumMod val="75000"/>
                </a:schemeClr>
              </a:solidFill>
            </a:endParaRPr>
          </a:p>
        </p:txBody>
      </p:sp>
      <p:grpSp>
        <p:nvGrpSpPr>
          <p:cNvPr id="194" name="Google Shape;194;p26"/>
          <p:cNvGrpSpPr/>
          <p:nvPr/>
        </p:nvGrpSpPr>
        <p:grpSpPr>
          <a:xfrm>
            <a:off x="5344810" y="1858671"/>
            <a:ext cx="2311092" cy="1426206"/>
            <a:chOff x="-3367025" y="741238"/>
            <a:chExt cx="2445600" cy="1509213"/>
          </a:xfrm>
        </p:grpSpPr>
        <p:sp>
          <p:nvSpPr>
            <p:cNvPr id="195" name="Google Shape;195;p26"/>
            <p:cNvSpPr/>
            <p:nvPr/>
          </p:nvSpPr>
          <p:spPr>
            <a:xfrm>
              <a:off x="-3367025" y="2092050"/>
              <a:ext cx="2445600" cy="158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3275975" y="741238"/>
              <a:ext cx="2263500" cy="1350300"/>
            </a:xfrm>
            <a:prstGeom prst="roundRect">
              <a:avLst>
                <a:gd name="adj" fmla="val 246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3275925" y="2036775"/>
              <a:ext cx="2263378" cy="55521"/>
            </a:xfrm>
            <a:custGeom>
              <a:avLst/>
              <a:gdLst/>
              <a:ahLst/>
              <a:cxnLst/>
              <a:rect l="l" t="t" r="r" b="b"/>
              <a:pathLst>
                <a:path w="170403" h="3582" extrusionOk="0">
                  <a:moveTo>
                    <a:pt x="0" y="0"/>
                  </a:moveTo>
                  <a:lnTo>
                    <a:pt x="0" y="3582"/>
                  </a:lnTo>
                  <a:lnTo>
                    <a:pt x="170403" y="3582"/>
                  </a:lnTo>
                  <a:lnTo>
                    <a:pt x="170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197975" y="848338"/>
              <a:ext cx="2107500" cy="1136100"/>
            </a:xfrm>
            <a:prstGeom prst="roundRect">
              <a:avLst>
                <a:gd name="adj" fmla="val 0"/>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3197975" y="847650"/>
              <a:ext cx="2107500" cy="1584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26"/>
          <p:cNvGrpSpPr/>
          <p:nvPr/>
        </p:nvGrpSpPr>
        <p:grpSpPr>
          <a:xfrm>
            <a:off x="5749524" y="1516552"/>
            <a:ext cx="1500980" cy="1426055"/>
            <a:chOff x="6520459" y="-2363338"/>
            <a:chExt cx="1969532" cy="1871217"/>
          </a:xfrm>
        </p:grpSpPr>
        <p:sp>
          <p:nvSpPr>
            <p:cNvPr id="201" name="Google Shape;201;p26"/>
            <p:cNvSpPr/>
            <p:nvPr/>
          </p:nvSpPr>
          <p:spPr>
            <a:xfrm>
              <a:off x="6520459" y="-2363338"/>
              <a:ext cx="1969532" cy="1871217"/>
            </a:xfrm>
            <a:custGeom>
              <a:avLst/>
              <a:gdLst/>
              <a:ahLst/>
              <a:cxnLst/>
              <a:rect l="l" t="t" r="r" b="b"/>
              <a:pathLst>
                <a:path w="148364" h="140958" extrusionOk="0">
                  <a:moveTo>
                    <a:pt x="57509" y="0"/>
                  </a:moveTo>
                  <a:cubicBezTo>
                    <a:pt x="57349" y="0"/>
                    <a:pt x="57188" y="2"/>
                    <a:pt x="57026" y="6"/>
                  </a:cubicBezTo>
                  <a:cubicBezTo>
                    <a:pt x="46803" y="232"/>
                    <a:pt x="39270" y="6842"/>
                    <a:pt x="37039" y="14016"/>
                  </a:cubicBezTo>
                  <a:cubicBezTo>
                    <a:pt x="37039" y="14016"/>
                    <a:pt x="16155" y="19276"/>
                    <a:pt x="21576" y="41595"/>
                  </a:cubicBezTo>
                  <a:cubicBezTo>
                    <a:pt x="21576" y="41595"/>
                    <a:pt x="1" y="50122"/>
                    <a:pt x="9461" y="78898"/>
                  </a:cubicBezTo>
                  <a:cubicBezTo>
                    <a:pt x="9461" y="78898"/>
                    <a:pt x="1543" y="92735"/>
                    <a:pt x="5475" y="105202"/>
                  </a:cubicBezTo>
                  <a:cubicBezTo>
                    <a:pt x="9719" y="118650"/>
                    <a:pt x="19186" y="123854"/>
                    <a:pt x="19186" y="123854"/>
                  </a:cubicBezTo>
                  <a:cubicBezTo>
                    <a:pt x="19186" y="123854"/>
                    <a:pt x="19977" y="137126"/>
                    <a:pt x="34648" y="140274"/>
                  </a:cubicBezTo>
                  <a:cubicBezTo>
                    <a:pt x="36816" y="140739"/>
                    <a:pt x="38958" y="140958"/>
                    <a:pt x="41033" y="140958"/>
                  </a:cubicBezTo>
                  <a:cubicBezTo>
                    <a:pt x="51491" y="140958"/>
                    <a:pt x="60280" y="135394"/>
                    <a:pt x="62408" y="127680"/>
                  </a:cubicBezTo>
                  <a:cubicBezTo>
                    <a:pt x="62408" y="127680"/>
                    <a:pt x="62408" y="127680"/>
                    <a:pt x="62409" y="127680"/>
                  </a:cubicBezTo>
                  <a:cubicBezTo>
                    <a:pt x="62495" y="127680"/>
                    <a:pt x="70237" y="127666"/>
                    <a:pt x="74182" y="122737"/>
                  </a:cubicBezTo>
                  <a:cubicBezTo>
                    <a:pt x="78130" y="127666"/>
                    <a:pt x="85872" y="127680"/>
                    <a:pt x="85958" y="127680"/>
                  </a:cubicBezTo>
                  <a:cubicBezTo>
                    <a:pt x="85959" y="127680"/>
                    <a:pt x="85959" y="127680"/>
                    <a:pt x="85959" y="127680"/>
                  </a:cubicBezTo>
                  <a:cubicBezTo>
                    <a:pt x="88087" y="135394"/>
                    <a:pt x="96876" y="140958"/>
                    <a:pt x="107334" y="140958"/>
                  </a:cubicBezTo>
                  <a:cubicBezTo>
                    <a:pt x="109410" y="140958"/>
                    <a:pt x="111551" y="140739"/>
                    <a:pt x="113719" y="140274"/>
                  </a:cubicBezTo>
                  <a:cubicBezTo>
                    <a:pt x="128390" y="137126"/>
                    <a:pt x="129182" y="123854"/>
                    <a:pt x="129182" y="123854"/>
                  </a:cubicBezTo>
                  <a:cubicBezTo>
                    <a:pt x="129182" y="123854"/>
                    <a:pt x="138648" y="118650"/>
                    <a:pt x="142892" y="105202"/>
                  </a:cubicBezTo>
                  <a:cubicBezTo>
                    <a:pt x="146825" y="92735"/>
                    <a:pt x="138907" y="78898"/>
                    <a:pt x="138907" y="78898"/>
                  </a:cubicBezTo>
                  <a:cubicBezTo>
                    <a:pt x="148364" y="50122"/>
                    <a:pt x="126791" y="41595"/>
                    <a:pt x="126791" y="41595"/>
                  </a:cubicBezTo>
                  <a:cubicBezTo>
                    <a:pt x="132212" y="19276"/>
                    <a:pt x="111326" y="14016"/>
                    <a:pt x="111326" y="14016"/>
                  </a:cubicBezTo>
                  <a:cubicBezTo>
                    <a:pt x="109095" y="6842"/>
                    <a:pt x="101564" y="232"/>
                    <a:pt x="91341" y="6"/>
                  </a:cubicBezTo>
                  <a:cubicBezTo>
                    <a:pt x="91179" y="2"/>
                    <a:pt x="91018" y="0"/>
                    <a:pt x="90858" y="0"/>
                  </a:cubicBezTo>
                  <a:cubicBezTo>
                    <a:pt x="79725" y="0"/>
                    <a:pt x="74182" y="8595"/>
                    <a:pt x="74182" y="8595"/>
                  </a:cubicBezTo>
                  <a:cubicBezTo>
                    <a:pt x="74182" y="8595"/>
                    <a:pt x="68642" y="0"/>
                    <a:pt x="57509"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7505225" y="-2363338"/>
              <a:ext cx="984766" cy="1871217"/>
            </a:xfrm>
            <a:custGeom>
              <a:avLst/>
              <a:gdLst/>
              <a:ahLst/>
              <a:cxnLst/>
              <a:rect l="l" t="t" r="r" b="b"/>
              <a:pathLst>
                <a:path w="74182" h="140958" extrusionOk="0">
                  <a:moveTo>
                    <a:pt x="16676" y="0"/>
                  </a:moveTo>
                  <a:cubicBezTo>
                    <a:pt x="5543" y="0"/>
                    <a:pt x="0" y="8595"/>
                    <a:pt x="0" y="8595"/>
                  </a:cubicBezTo>
                  <a:lnTo>
                    <a:pt x="0" y="122739"/>
                  </a:lnTo>
                  <a:cubicBezTo>
                    <a:pt x="3948" y="127666"/>
                    <a:pt x="11690" y="127680"/>
                    <a:pt x="11776" y="127680"/>
                  </a:cubicBezTo>
                  <a:cubicBezTo>
                    <a:pt x="11777" y="127680"/>
                    <a:pt x="11777" y="127680"/>
                    <a:pt x="11777" y="127680"/>
                  </a:cubicBezTo>
                  <a:cubicBezTo>
                    <a:pt x="13905" y="135394"/>
                    <a:pt x="22694" y="140958"/>
                    <a:pt x="33150" y="140958"/>
                  </a:cubicBezTo>
                  <a:cubicBezTo>
                    <a:pt x="35226" y="140958"/>
                    <a:pt x="37367" y="140739"/>
                    <a:pt x="39535" y="140274"/>
                  </a:cubicBezTo>
                  <a:cubicBezTo>
                    <a:pt x="54208" y="137126"/>
                    <a:pt x="55000" y="123854"/>
                    <a:pt x="55000" y="123854"/>
                  </a:cubicBezTo>
                  <a:cubicBezTo>
                    <a:pt x="55000" y="123854"/>
                    <a:pt x="64466" y="118650"/>
                    <a:pt x="68710" y="105202"/>
                  </a:cubicBezTo>
                  <a:cubicBezTo>
                    <a:pt x="72643" y="92735"/>
                    <a:pt x="64725" y="78898"/>
                    <a:pt x="64725" y="78898"/>
                  </a:cubicBezTo>
                  <a:cubicBezTo>
                    <a:pt x="74182" y="50122"/>
                    <a:pt x="52609" y="41595"/>
                    <a:pt x="52609" y="41595"/>
                  </a:cubicBezTo>
                  <a:cubicBezTo>
                    <a:pt x="58030" y="19276"/>
                    <a:pt x="37144" y="14016"/>
                    <a:pt x="37144" y="14016"/>
                  </a:cubicBezTo>
                  <a:cubicBezTo>
                    <a:pt x="34913" y="6842"/>
                    <a:pt x="27382" y="232"/>
                    <a:pt x="17159" y="6"/>
                  </a:cubicBezTo>
                  <a:cubicBezTo>
                    <a:pt x="16997" y="2"/>
                    <a:pt x="16836" y="0"/>
                    <a:pt x="16676" y="0"/>
                  </a:cubicBezTo>
                  <a:close/>
                </a:path>
              </a:pathLst>
            </a:custGeom>
            <a:gradFill>
              <a:gsLst>
                <a:gs pos="0">
                  <a:schemeClr val="dk2"/>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26"/>
          <p:cNvGrpSpPr/>
          <p:nvPr/>
        </p:nvGrpSpPr>
        <p:grpSpPr>
          <a:xfrm>
            <a:off x="6164522" y="1248648"/>
            <a:ext cx="671666" cy="1052456"/>
            <a:chOff x="4572004" y="-1734319"/>
            <a:chExt cx="753157" cy="1180147"/>
          </a:xfrm>
        </p:grpSpPr>
        <p:sp>
          <p:nvSpPr>
            <p:cNvPr id="204" name="Google Shape;204;p26"/>
            <p:cNvSpPr/>
            <p:nvPr/>
          </p:nvSpPr>
          <p:spPr>
            <a:xfrm>
              <a:off x="4797599" y="-744920"/>
              <a:ext cx="301993" cy="190748"/>
            </a:xfrm>
            <a:custGeom>
              <a:avLst/>
              <a:gdLst/>
              <a:ahLst/>
              <a:cxnLst/>
              <a:rect l="l" t="t" r="r" b="b"/>
              <a:pathLst>
                <a:path w="22749" h="14369" extrusionOk="0">
                  <a:moveTo>
                    <a:pt x="1" y="0"/>
                  </a:moveTo>
                  <a:lnTo>
                    <a:pt x="1" y="2993"/>
                  </a:lnTo>
                  <a:cubicBezTo>
                    <a:pt x="1" y="9275"/>
                    <a:pt x="5092" y="14369"/>
                    <a:pt x="11373" y="14369"/>
                  </a:cubicBezTo>
                  <a:cubicBezTo>
                    <a:pt x="17655" y="14369"/>
                    <a:pt x="22749" y="9275"/>
                    <a:pt x="22749" y="2993"/>
                  </a:cubicBezTo>
                  <a:lnTo>
                    <a:pt x="22749"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4572004" y="-1734319"/>
              <a:ext cx="753157" cy="938835"/>
            </a:xfrm>
            <a:custGeom>
              <a:avLst/>
              <a:gdLst/>
              <a:ahLst/>
              <a:cxnLst/>
              <a:rect l="l" t="t" r="r" b="b"/>
              <a:pathLst>
                <a:path w="56735" h="70722" extrusionOk="0">
                  <a:moveTo>
                    <a:pt x="28368" y="1"/>
                  </a:moveTo>
                  <a:cubicBezTo>
                    <a:pt x="28153" y="1"/>
                    <a:pt x="27937" y="3"/>
                    <a:pt x="27721" y="8"/>
                  </a:cubicBezTo>
                  <a:cubicBezTo>
                    <a:pt x="12224" y="354"/>
                    <a:pt x="0" y="12867"/>
                    <a:pt x="0" y="28368"/>
                  </a:cubicBezTo>
                  <a:cubicBezTo>
                    <a:pt x="0" y="36702"/>
                    <a:pt x="3596" y="44193"/>
                    <a:pt x="9319" y="49381"/>
                  </a:cubicBezTo>
                  <a:cubicBezTo>
                    <a:pt x="13238" y="52933"/>
                    <a:pt x="15525" y="57934"/>
                    <a:pt x="15525" y="63221"/>
                  </a:cubicBezTo>
                  <a:lnTo>
                    <a:pt x="15525" y="70721"/>
                  </a:lnTo>
                  <a:lnTo>
                    <a:pt x="41210" y="70721"/>
                  </a:lnTo>
                  <a:lnTo>
                    <a:pt x="41210" y="63221"/>
                  </a:lnTo>
                  <a:cubicBezTo>
                    <a:pt x="41210" y="57934"/>
                    <a:pt x="43500" y="52930"/>
                    <a:pt x="47418" y="49379"/>
                  </a:cubicBezTo>
                  <a:cubicBezTo>
                    <a:pt x="53139" y="44191"/>
                    <a:pt x="56735" y="36702"/>
                    <a:pt x="56735" y="28368"/>
                  </a:cubicBezTo>
                  <a:cubicBezTo>
                    <a:pt x="56735" y="12701"/>
                    <a:pt x="44035" y="1"/>
                    <a:pt x="28368" y="1"/>
                  </a:cubicBez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4830229" y="-1239613"/>
              <a:ext cx="236733" cy="392568"/>
            </a:xfrm>
            <a:custGeom>
              <a:avLst/>
              <a:gdLst/>
              <a:ahLst/>
              <a:cxnLst/>
              <a:rect l="l" t="t" r="r" b="b"/>
              <a:pathLst>
                <a:path w="17833" h="29572" extrusionOk="0">
                  <a:moveTo>
                    <a:pt x="705" y="1"/>
                  </a:moveTo>
                  <a:cubicBezTo>
                    <a:pt x="604" y="1"/>
                    <a:pt x="501" y="23"/>
                    <a:pt x="407" y="70"/>
                  </a:cubicBezTo>
                  <a:cubicBezTo>
                    <a:pt x="146" y="202"/>
                    <a:pt x="0" y="486"/>
                    <a:pt x="47" y="774"/>
                  </a:cubicBezTo>
                  <a:lnTo>
                    <a:pt x="4549" y="29008"/>
                  </a:lnTo>
                  <a:cubicBezTo>
                    <a:pt x="4601" y="29335"/>
                    <a:pt x="4879" y="29571"/>
                    <a:pt x="5201" y="29571"/>
                  </a:cubicBezTo>
                  <a:cubicBezTo>
                    <a:pt x="5238" y="29571"/>
                    <a:pt x="5275" y="29568"/>
                    <a:pt x="5313" y="29562"/>
                  </a:cubicBezTo>
                  <a:cubicBezTo>
                    <a:pt x="5678" y="29504"/>
                    <a:pt x="5927" y="29163"/>
                    <a:pt x="5867" y="28798"/>
                  </a:cubicBezTo>
                  <a:lnTo>
                    <a:pt x="1678" y="2533"/>
                  </a:lnTo>
                  <a:lnTo>
                    <a:pt x="1678" y="2533"/>
                  </a:lnTo>
                  <a:cubicBezTo>
                    <a:pt x="1997" y="2725"/>
                    <a:pt x="2367" y="2819"/>
                    <a:pt x="2739" y="2819"/>
                  </a:cubicBezTo>
                  <a:cubicBezTo>
                    <a:pt x="3299" y="2819"/>
                    <a:pt x="3862" y="2606"/>
                    <a:pt x="4263" y="2191"/>
                  </a:cubicBezTo>
                  <a:cubicBezTo>
                    <a:pt x="4407" y="2043"/>
                    <a:pt x="4608" y="1968"/>
                    <a:pt x="4809" y="1968"/>
                  </a:cubicBezTo>
                  <a:cubicBezTo>
                    <a:pt x="5009" y="1968"/>
                    <a:pt x="5210" y="2043"/>
                    <a:pt x="5355" y="2191"/>
                  </a:cubicBezTo>
                  <a:cubicBezTo>
                    <a:pt x="5754" y="2604"/>
                    <a:pt x="6289" y="2831"/>
                    <a:pt x="6861" y="2831"/>
                  </a:cubicBezTo>
                  <a:cubicBezTo>
                    <a:pt x="7434" y="2831"/>
                    <a:pt x="7969" y="2604"/>
                    <a:pt x="8368" y="2191"/>
                  </a:cubicBezTo>
                  <a:cubicBezTo>
                    <a:pt x="8513" y="2043"/>
                    <a:pt x="8713" y="1968"/>
                    <a:pt x="8914" y="1968"/>
                  </a:cubicBezTo>
                  <a:cubicBezTo>
                    <a:pt x="9115" y="1968"/>
                    <a:pt x="9316" y="2043"/>
                    <a:pt x="9460" y="2191"/>
                  </a:cubicBezTo>
                  <a:cubicBezTo>
                    <a:pt x="9465" y="2196"/>
                    <a:pt x="9469" y="2201"/>
                    <a:pt x="9474" y="2208"/>
                  </a:cubicBezTo>
                  <a:cubicBezTo>
                    <a:pt x="9871" y="2610"/>
                    <a:pt x="10418" y="2811"/>
                    <a:pt x="10965" y="2811"/>
                  </a:cubicBezTo>
                  <a:cubicBezTo>
                    <a:pt x="11520" y="2811"/>
                    <a:pt x="12075" y="2605"/>
                    <a:pt x="12474" y="2191"/>
                  </a:cubicBezTo>
                  <a:cubicBezTo>
                    <a:pt x="12619" y="2042"/>
                    <a:pt x="12819" y="1967"/>
                    <a:pt x="13020" y="1967"/>
                  </a:cubicBezTo>
                  <a:cubicBezTo>
                    <a:pt x="13221" y="1967"/>
                    <a:pt x="13422" y="2042"/>
                    <a:pt x="13568" y="2194"/>
                  </a:cubicBezTo>
                  <a:cubicBezTo>
                    <a:pt x="13969" y="2608"/>
                    <a:pt x="14533" y="2821"/>
                    <a:pt x="15092" y="2821"/>
                  </a:cubicBezTo>
                  <a:cubicBezTo>
                    <a:pt x="15465" y="2821"/>
                    <a:pt x="15835" y="2726"/>
                    <a:pt x="16155" y="2533"/>
                  </a:cubicBezTo>
                  <a:lnTo>
                    <a:pt x="16155" y="2533"/>
                  </a:lnTo>
                  <a:lnTo>
                    <a:pt x="11966" y="28798"/>
                  </a:lnTo>
                  <a:cubicBezTo>
                    <a:pt x="11906" y="29163"/>
                    <a:pt x="12156" y="29504"/>
                    <a:pt x="12520" y="29562"/>
                  </a:cubicBezTo>
                  <a:cubicBezTo>
                    <a:pt x="12555" y="29569"/>
                    <a:pt x="12589" y="29571"/>
                    <a:pt x="12626" y="29571"/>
                  </a:cubicBezTo>
                  <a:cubicBezTo>
                    <a:pt x="12947" y="29571"/>
                    <a:pt x="13231" y="29338"/>
                    <a:pt x="13284" y="29008"/>
                  </a:cubicBezTo>
                  <a:lnTo>
                    <a:pt x="17787" y="774"/>
                  </a:lnTo>
                  <a:cubicBezTo>
                    <a:pt x="17833" y="486"/>
                    <a:pt x="17687" y="202"/>
                    <a:pt x="17427" y="70"/>
                  </a:cubicBezTo>
                  <a:cubicBezTo>
                    <a:pt x="17332" y="23"/>
                    <a:pt x="17230" y="1"/>
                    <a:pt x="17129" y="1"/>
                  </a:cubicBezTo>
                  <a:cubicBezTo>
                    <a:pt x="16952" y="1"/>
                    <a:pt x="16778" y="71"/>
                    <a:pt x="16649" y="204"/>
                  </a:cubicBezTo>
                  <a:lnTo>
                    <a:pt x="15620" y="1264"/>
                  </a:lnTo>
                  <a:cubicBezTo>
                    <a:pt x="15475" y="1414"/>
                    <a:pt x="15275" y="1489"/>
                    <a:pt x="15074" y="1489"/>
                  </a:cubicBezTo>
                  <a:cubicBezTo>
                    <a:pt x="14874" y="1489"/>
                    <a:pt x="14672" y="1414"/>
                    <a:pt x="14526" y="1261"/>
                  </a:cubicBezTo>
                  <a:cubicBezTo>
                    <a:pt x="14126" y="851"/>
                    <a:pt x="13573" y="645"/>
                    <a:pt x="13020" y="645"/>
                  </a:cubicBezTo>
                  <a:cubicBezTo>
                    <a:pt x="12467" y="645"/>
                    <a:pt x="11913" y="851"/>
                    <a:pt x="11514" y="1264"/>
                  </a:cubicBezTo>
                  <a:cubicBezTo>
                    <a:pt x="11370" y="1412"/>
                    <a:pt x="11169" y="1487"/>
                    <a:pt x="10968" y="1487"/>
                  </a:cubicBezTo>
                  <a:cubicBezTo>
                    <a:pt x="10767" y="1487"/>
                    <a:pt x="10565" y="1412"/>
                    <a:pt x="10420" y="1264"/>
                  </a:cubicBezTo>
                  <a:lnTo>
                    <a:pt x="10406" y="1250"/>
                  </a:lnTo>
                  <a:cubicBezTo>
                    <a:pt x="10010" y="847"/>
                    <a:pt x="9463" y="646"/>
                    <a:pt x="8916" y="646"/>
                  </a:cubicBezTo>
                  <a:cubicBezTo>
                    <a:pt x="8362" y="646"/>
                    <a:pt x="7808" y="852"/>
                    <a:pt x="7408" y="1264"/>
                  </a:cubicBezTo>
                  <a:cubicBezTo>
                    <a:pt x="7264" y="1413"/>
                    <a:pt x="7064" y="1488"/>
                    <a:pt x="6863" y="1488"/>
                  </a:cubicBezTo>
                  <a:cubicBezTo>
                    <a:pt x="6661" y="1488"/>
                    <a:pt x="6459" y="1413"/>
                    <a:pt x="6315" y="1264"/>
                  </a:cubicBezTo>
                  <a:cubicBezTo>
                    <a:pt x="5917" y="852"/>
                    <a:pt x="5363" y="647"/>
                    <a:pt x="4810" y="647"/>
                  </a:cubicBezTo>
                  <a:cubicBezTo>
                    <a:pt x="4256" y="647"/>
                    <a:pt x="3701" y="853"/>
                    <a:pt x="3303" y="1264"/>
                  </a:cubicBezTo>
                  <a:cubicBezTo>
                    <a:pt x="3159" y="1412"/>
                    <a:pt x="2958" y="1487"/>
                    <a:pt x="2757" y="1487"/>
                  </a:cubicBezTo>
                  <a:cubicBezTo>
                    <a:pt x="2556" y="1487"/>
                    <a:pt x="2356" y="1412"/>
                    <a:pt x="2211" y="1264"/>
                  </a:cubicBezTo>
                  <a:lnTo>
                    <a:pt x="1184" y="204"/>
                  </a:lnTo>
                  <a:cubicBezTo>
                    <a:pt x="1057" y="71"/>
                    <a:pt x="882" y="1"/>
                    <a:pt x="7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4650738" y="-1651230"/>
              <a:ext cx="306732" cy="306745"/>
            </a:xfrm>
            <a:custGeom>
              <a:avLst/>
              <a:gdLst/>
              <a:ahLst/>
              <a:cxnLst/>
              <a:rect l="l" t="t" r="r" b="b"/>
              <a:pathLst>
                <a:path w="23106" h="23107" extrusionOk="0">
                  <a:moveTo>
                    <a:pt x="22436" y="1"/>
                  </a:moveTo>
                  <a:cubicBezTo>
                    <a:pt x="10064" y="1"/>
                    <a:pt x="0" y="10067"/>
                    <a:pt x="0" y="22439"/>
                  </a:cubicBezTo>
                  <a:cubicBezTo>
                    <a:pt x="0" y="22809"/>
                    <a:pt x="298" y="23106"/>
                    <a:pt x="667" y="23106"/>
                  </a:cubicBezTo>
                  <a:cubicBezTo>
                    <a:pt x="1036" y="23106"/>
                    <a:pt x="1334" y="22809"/>
                    <a:pt x="1334" y="22439"/>
                  </a:cubicBezTo>
                  <a:cubicBezTo>
                    <a:pt x="1334" y="10804"/>
                    <a:pt x="10801" y="1337"/>
                    <a:pt x="22436" y="1337"/>
                  </a:cubicBezTo>
                  <a:cubicBezTo>
                    <a:pt x="22806" y="1337"/>
                    <a:pt x="23106" y="1039"/>
                    <a:pt x="23106" y="670"/>
                  </a:cubicBezTo>
                  <a:cubicBezTo>
                    <a:pt x="23106" y="301"/>
                    <a:pt x="22806" y="1"/>
                    <a:pt x="224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4745800" y="-812925"/>
              <a:ext cx="405600" cy="35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4745800" y="-777637"/>
              <a:ext cx="405600" cy="35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4745800" y="-742200"/>
              <a:ext cx="405600" cy="35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4745800" y="-706912"/>
              <a:ext cx="405600" cy="35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6"/>
          <p:cNvGrpSpPr/>
          <p:nvPr/>
        </p:nvGrpSpPr>
        <p:grpSpPr>
          <a:xfrm>
            <a:off x="5580739" y="2363150"/>
            <a:ext cx="554809" cy="554809"/>
            <a:chOff x="5724800" y="2169125"/>
            <a:chExt cx="587100" cy="587100"/>
          </a:xfrm>
        </p:grpSpPr>
        <p:sp>
          <p:nvSpPr>
            <p:cNvPr id="213" name="Google Shape;213;p26"/>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26"/>
          <p:cNvGrpSpPr/>
          <p:nvPr/>
        </p:nvGrpSpPr>
        <p:grpSpPr>
          <a:xfrm>
            <a:off x="6865101" y="2037999"/>
            <a:ext cx="554810" cy="554809"/>
            <a:chOff x="6810900" y="2169125"/>
            <a:chExt cx="587100" cy="587100"/>
          </a:xfrm>
        </p:grpSpPr>
        <p:sp>
          <p:nvSpPr>
            <p:cNvPr id="217" name="Google Shape;217;p26"/>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6881784" y="2240009"/>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6"/>
            <p:cNvGrpSpPr/>
            <p:nvPr/>
          </p:nvGrpSpPr>
          <p:grpSpPr>
            <a:xfrm>
              <a:off x="6972327" y="2333833"/>
              <a:ext cx="260615" cy="258080"/>
              <a:chOff x="-37385100" y="3949908"/>
              <a:chExt cx="321350" cy="318225"/>
            </a:xfrm>
          </p:grpSpPr>
          <p:sp>
            <p:nvSpPr>
              <p:cNvPr id="220" name="Google Shape;220;p26"/>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 name="Google Shape;222;p26"/>
          <p:cNvGrpSpPr/>
          <p:nvPr/>
        </p:nvGrpSpPr>
        <p:grpSpPr>
          <a:xfrm>
            <a:off x="6524249" y="2906476"/>
            <a:ext cx="1326801" cy="733850"/>
            <a:chOff x="6879411" y="2843985"/>
            <a:chExt cx="1404319" cy="776643"/>
          </a:xfrm>
        </p:grpSpPr>
        <p:grpSp>
          <p:nvGrpSpPr>
            <p:cNvPr id="223" name="Google Shape;223;p26"/>
            <p:cNvGrpSpPr/>
            <p:nvPr/>
          </p:nvGrpSpPr>
          <p:grpSpPr>
            <a:xfrm>
              <a:off x="6879411" y="2843985"/>
              <a:ext cx="1404319" cy="776643"/>
              <a:chOff x="4202297" y="-1870275"/>
              <a:chExt cx="2538997" cy="1404164"/>
            </a:xfrm>
          </p:grpSpPr>
          <p:sp>
            <p:nvSpPr>
              <p:cNvPr id="224" name="Google Shape;224;p26"/>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6"/>
            <p:cNvGrpSpPr/>
            <p:nvPr/>
          </p:nvGrpSpPr>
          <p:grpSpPr>
            <a:xfrm flipH="1">
              <a:off x="7727981" y="3082508"/>
              <a:ext cx="395014" cy="409310"/>
              <a:chOff x="3357325" y="2093500"/>
              <a:chExt cx="311525" cy="322825"/>
            </a:xfrm>
          </p:grpSpPr>
          <p:sp>
            <p:nvSpPr>
              <p:cNvPr id="230" name="Google Shape;230;p26"/>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1" name="Google Shape;231;p26"/>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2" name="Google Shape;232;p26"/>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3" name="Google Shape;233;p26"/>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6"/>
          <p:cNvSpPr/>
          <p:nvPr/>
        </p:nvSpPr>
        <p:spPr>
          <a:xfrm>
            <a:off x="4942875" y="3780724"/>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7900100" y="230110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851050" y="2487800"/>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6029650" y="3534425"/>
            <a:ext cx="105900" cy="1059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5623475" y="17345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655900" y="1123275"/>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p26">
            <a:extLst>
              <a:ext uri="{FF2B5EF4-FFF2-40B4-BE49-F238E27FC236}">
                <a16:creationId xmlns:a16="http://schemas.microsoft.com/office/drawing/2014/main" id="{2511B2DE-64B5-C86B-FFC0-BCCC3D8DFD0F}"/>
              </a:ext>
            </a:extLst>
          </p:cNvPr>
          <p:cNvSpPr txBox="1">
            <a:spLocks/>
          </p:cNvSpPr>
          <p:nvPr/>
        </p:nvSpPr>
        <p:spPr>
          <a:xfrm>
            <a:off x="890026" y="3004347"/>
            <a:ext cx="4314565" cy="13965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r>
              <a:rPr lang="en-IN" b="1" u="sng" dirty="0">
                <a:solidFill>
                  <a:schemeClr val="tx1">
                    <a:lumMod val="75000"/>
                  </a:schemeClr>
                </a:solidFill>
              </a:rPr>
              <a:t>By Batch Number 13:</a:t>
            </a:r>
          </a:p>
          <a:p>
            <a:pPr marL="0" indent="0"/>
            <a:r>
              <a:rPr lang="en-IN" b="1" dirty="0">
                <a:solidFill>
                  <a:schemeClr val="tx1">
                    <a:lumMod val="75000"/>
                  </a:schemeClr>
                </a:solidFill>
              </a:rPr>
              <a:t>Khaja </a:t>
            </a:r>
            <a:r>
              <a:rPr lang="en-IN" b="1" dirty="0" err="1">
                <a:solidFill>
                  <a:schemeClr val="tx1">
                    <a:lumMod val="75000"/>
                  </a:schemeClr>
                </a:solidFill>
              </a:rPr>
              <a:t>Mubashiruddin</a:t>
            </a:r>
            <a:r>
              <a:rPr lang="en-IN" b="1" dirty="0">
                <a:solidFill>
                  <a:schemeClr val="tx1">
                    <a:lumMod val="75000"/>
                  </a:schemeClr>
                </a:solidFill>
              </a:rPr>
              <a:t>          - 	207R1A05L6</a:t>
            </a:r>
          </a:p>
          <a:p>
            <a:pPr marL="0" indent="0"/>
            <a:r>
              <a:rPr lang="en-IN" b="1" dirty="0">
                <a:solidFill>
                  <a:schemeClr val="tx1">
                    <a:lumMod val="75000"/>
                  </a:schemeClr>
                </a:solidFill>
              </a:rPr>
              <a:t>P. Bharat </a:t>
            </a:r>
            <a:r>
              <a:rPr lang="en-IN" b="1" dirty="0" err="1">
                <a:solidFill>
                  <a:schemeClr val="tx1">
                    <a:lumMod val="75000"/>
                  </a:schemeClr>
                </a:solidFill>
              </a:rPr>
              <a:t>Simha</a:t>
            </a:r>
            <a:r>
              <a:rPr lang="en-IN" b="1" dirty="0">
                <a:solidFill>
                  <a:schemeClr val="tx1">
                    <a:lumMod val="75000"/>
                  </a:schemeClr>
                </a:solidFill>
              </a:rPr>
              <a:t> Reddy       – 	207R1A05N5</a:t>
            </a:r>
          </a:p>
          <a:p>
            <a:pPr marL="0" indent="0"/>
            <a:r>
              <a:rPr lang="en-IN" b="1" dirty="0">
                <a:solidFill>
                  <a:schemeClr val="tx1">
                    <a:lumMod val="75000"/>
                  </a:schemeClr>
                </a:solidFill>
              </a:rPr>
              <a:t>Gadde </a:t>
            </a:r>
            <a:r>
              <a:rPr lang="en-IN" b="1" dirty="0" err="1">
                <a:solidFill>
                  <a:schemeClr val="tx1">
                    <a:lumMod val="75000"/>
                  </a:schemeClr>
                </a:solidFill>
              </a:rPr>
              <a:t>Sayi</a:t>
            </a:r>
            <a:r>
              <a:rPr lang="en-IN" b="1" dirty="0">
                <a:solidFill>
                  <a:schemeClr val="tx1">
                    <a:lumMod val="75000"/>
                  </a:schemeClr>
                </a:solidFill>
              </a:rPr>
              <a:t> </a:t>
            </a:r>
            <a:r>
              <a:rPr lang="en-IN" b="1" dirty="0" err="1">
                <a:solidFill>
                  <a:schemeClr val="tx1">
                    <a:lumMod val="75000"/>
                  </a:schemeClr>
                </a:solidFill>
              </a:rPr>
              <a:t>Khushhal</a:t>
            </a:r>
            <a:r>
              <a:rPr lang="en-IN" b="1" dirty="0">
                <a:solidFill>
                  <a:schemeClr val="tx1">
                    <a:lumMod val="75000"/>
                  </a:schemeClr>
                </a:solidFill>
              </a:rPr>
              <a:t>          - 	207R1A05L0</a:t>
            </a:r>
          </a:p>
          <a:p>
            <a:pPr marL="0" indent="0"/>
            <a:r>
              <a:rPr lang="en-IN" dirty="0">
                <a:solidFill>
                  <a:schemeClr val="tx1">
                    <a:lumMod val="75000"/>
                  </a:schemeClr>
                </a:solidFill>
              </a:rPr>
              <a:t>Under the Guidance of </a:t>
            </a:r>
            <a:r>
              <a:rPr lang="en-IN" b="1" dirty="0">
                <a:solidFill>
                  <a:schemeClr val="tx1">
                    <a:lumMod val="75000"/>
                  </a:schemeClr>
                </a:solidFill>
              </a:rPr>
              <a:t>S. Aparna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15050" y="967625"/>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Proposed System</a:t>
            </a:r>
            <a:endParaRPr dirty="0"/>
          </a:p>
        </p:txBody>
      </p:sp>
      <p:sp>
        <p:nvSpPr>
          <p:cNvPr id="364" name="Google Shape;364;p32"/>
          <p:cNvSpPr/>
          <p:nvPr/>
        </p:nvSpPr>
        <p:spPr>
          <a:xfrm>
            <a:off x="8004500" y="12095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Subtitle 6">
            <a:extLst>
              <a:ext uri="{FF2B5EF4-FFF2-40B4-BE49-F238E27FC236}">
                <a16:creationId xmlns:a16="http://schemas.microsoft.com/office/drawing/2014/main" id="{FC8C5A11-A37F-4758-6C03-F20B1ABD03DB}"/>
              </a:ext>
            </a:extLst>
          </p:cNvPr>
          <p:cNvSpPr>
            <a:spLocks noGrp="1"/>
          </p:cNvSpPr>
          <p:nvPr>
            <p:ph type="subTitle" idx="2"/>
          </p:nvPr>
        </p:nvSpPr>
        <p:spPr>
          <a:xfrm>
            <a:off x="447709" y="2017825"/>
            <a:ext cx="8248582" cy="1664962"/>
          </a:xfrm>
        </p:spPr>
        <p:txBody>
          <a:bodyPr/>
          <a:lstStyle/>
          <a:p>
            <a:pPr marL="457200" lvl="1" algn="just">
              <a:spcBef>
                <a:spcPts val="0"/>
              </a:spcBef>
              <a:buSzPct val="94000"/>
              <a:buFont typeface="Arial" panose="020B0604020202020204" pitchFamily="34" charset="0"/>
              <a:buChar char="•"/>
            </a:pPr>
            <a:r>
              <a:rPr lang="en-IN" sz="1600" dirty="0">
                <a:effectLst/>
                <a:latin typeface="Albert Sans" panose="020B0604020202020204" charset="0"/>
                <a:ea typeface="Times New Roman" panose="02020603050405020304" pitchFamily="18" charset="0"/>
              </a:rPr>
              <a:t>In this project using Artificial Neural Networks we are identifying whether given account details are from genuine or fake users.</a:t>
            </a:r>
          </a:p>
          <a:p>
            <a:pPr marL="457200" lvl="1" algn="just">
              <a:spcBef>
                <a:spcPts val="0"/>
              </a:spcBef>
              <a:buFont typeface="Arial" panose="020B0604020202020204" pitchFamily="34" charset="0"/>
              <a:buChar char="•"/>
            </a:pPr>
            <a:r>
              <a:rPr lang="en-IN" sz="1600" dirty="0">
                <a:effectLst/>
                <a:latin typeface="Albert Sans" panose="020B0604020202020204" charset="0"/>
                <a:ea typeface="Times New Roman" panose="02020603050405020304" pitchFamily="18" charset="0"/>
              </a:rPr>
              <a:t>ANN algorithm will be trained with all previous users fake and genuine account data and then whenever we gave new test data then that ANN train model will be applied on new test data to identify whether given new account details are from genuine or fake users</a:t>
            </a:r>
            <a:r>
              <a:rPr lang="en-IN" sz="1600" dirty="0">
                <a:latin typeface="Albert Sans" panose="020B0604020202020204" charset="0"/>
                <a:ea typeface="Times New Roman" panose="02020603050405020304" pitchFamily="18" charset="0"/>
              </a:rPr>
              <a:t>.</a:t>
            </a:r>
            <a:endParaRPr lang="en-IN" sz="1600" dirty="0">
              <a:effectLst/>
              <a:latin typeface="Albert Sans" panose="020B0604020202020204" charset="0"/>
              <a:ea typeface="Times New Roman" panose="02020603050405020304" pitchFamily="18" charset="0"/>
            </a:endParaRPr>
          </a:p>
        </p:txBody>
      </p:sp>
    </p:spTree>
    <p:extLst>
      <p:ext uri="{BB962C8B-B14F-4D97-AF65-F5344CB8AC3E}">
        <p14:creationId xmlns:p14="http://schemas.microsoft.com/office/powerpoint/2010/main" val="273261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15050" y="687113"/>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Proposed System</a:t>
            </a:r>
            <a:endParaRPr dirty="0"/>
          </a:p>
        </p:txBody>
      </p:sp>
      <p:grpSp>
        <p:nvGrpSpPr>
          <p:cNvPr id="348" name="Google Shape;348;p32"/>
          <p:cNvGrpSpPr/>
          <p:nvPr/>
        </p:nvGrpSpPr>
        <p:grpSpPr>
          <a:xfrm>
            <a:off x="7212734" y="614768"/>
            <a:ext cx="554700" cy="554700"/>
            <a:chOff x="1221094" y="1533487"/>
            <a:chExt cx="554700" cy="554700"/>
          </a:xfrm>
        </p:grpSpPr>
        <p:sp>
          <p:nvSpPr>
            <p:cNvPr id="349" name="Google Shape;349;p32"/>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2"/>
            <p:cNvGrpSpPr/>
            <p:nvPr/>
          </p:nvGrpSpPr>
          <p:grpSpPr>
            <a:xfrm>
              <a:off x="1376326" y="1673263"/>
              <a:ext cx="244237" cy="244216"/>
              <a:chOff x="4628325" y="3599825"/>
              <a:chExt cx="295400" cy="295375"/>
            </a:xfrm>
          </p:grpSpPr>
          <p:sp>
            <p:nvSpPr>
              <p:cNvPr id="352" name="Google Shape;352;p32"/>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32"/>
          <p:cNvSpPr/>
          <p:nvPr/>
        </p:nvSpPr>
        <p:spPr>
          <a:xfrm>
            <a:off x="8004500" y="12095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Subtitle 6">
            <a:extLst>
              <a:ext uri="{FF2B5EF4-FFF2-40B4-BE49-F238E27FC236}">
                <a16:creationId xmlns:a16="http://schemas.microsoft.com/office/drawing/2014/main" id="{FC8C5A11-A37F-4758-6C03-F20B1ABD03DB}"/>
              </a:ext>
            </a:extLst>
          </p:cNvPr>
          <p:cNvSpPr>
            <a:spLocks noGrp="1"/>
          </p:cNvSpPr>
          <p:nvPr>
            <p:ph type="subTitle" idx="2"/>
          </p:nvPr>
        </p:nvSpPr>
        <p:spPr>
          <a:xfrm>
            <a:off x="474193" y="1549972"/>
            <a:ext cx="8248582" cy="2838983"/>
          </a:xfrm>
        </p:spPr>
        <p:txBody>
          <a:bodyPr/>
          <a:lstStyle/>
          <a:p>
            <a:pPr marL="285750" indent="-285750" algn="just">
              <a:buFont typeface="Arial" panose="020B0604020202020204" pitchFamily="34" charset="0"/>
              <a:buChar char="•"/>
            </a:pPr>
            <a:r>
              <a:rPr lang="en-IN" sz="1600" dirty="0">
                <a:effectLst/>
                <a:latin typeface="Albert Sans" panose="020B0604020202020204" charset="0"/>
                <a:ea typeface="Times New Roman" panose="02020603050405020304" pitchFamily="18" charset="0"/>
              </a:rPr>
              <a:t>To train ANN algorithm we are using below details from social networks:</a:t>
            </a:r>
            <a:endParaRPr lang="en-IN" sz="1600" i="1" dirty="0">
              <a:effectLst/>
              <a:latin typeface="Albert Sans" panose="020B0604020202020204" charset="0"/>
              <a:ea typeface="Times New Roman" panose="02020603050405020304" pitchFamily="18" charset="0"/>
            </a:endParaRPr>
          </a:p>
          <a:p>
            <a:pPr marL="0" indent="0">
              <a:buNone/>
            </a:pPr>
            <a:r>
              <a:rPr lang="en-IN" sz="1600" b="1" dirty="0">
                <a:effectLst/>
                <a:latin typeface="Albert Sans" panose="020B0604020202020204" charset="0"/>
                <a:ea typeface="Times New Roman" panose="02020603050405020304" pitchFamily="18" charset="0"/>
              </a:rPr>
              <a:t>     Account Age, Gender, User Age, Link </a:t>
            </a:r>
            <a:r>
              <a:rPr lang="en-IN" sz="1600" b="1" dirty="0" err="1">
                <a:effectLst/>
                <a:latin typeface="Albert Sans" panose="020B0604020202020204" charset="0"/>
                <a:ea typeface="Times New Roman" panose="02020603050405020304" pitchFamily="18" charset="0"/>
              </a:rPr>
              <a:t>Desc</a:t>
            </a:r>
            <a:r>
              <a:rPr lang="en-IN" sz="1600" b="1" dirty="0">
                <a:effectLst/>
                <a:latin typeface="Albert Sans" panose="020B0604020202020204" charset="0"/>
                <a:ea typeface="Times New Roman" panose="02020603050405020304" pitchFamily="18" charset="0"/>
              </a:rPr>
              <a:t>, Status</a:t>
            </a:r>
          </a:p>
          <a:p>
            <a:pPr marL="0" indent="0">
              <a:buNone/>
            </a:pPr>
            <a:r>
              <a:rPr lang="en-IN" sz="1600" b="1" dirty="0">
                <a:latin typeface="Albert Sans" panose="020B0604020202020204" charset="0"/>
                <a:ea typeface="Times New Roman" panose="02020603050405020304" pitchFamily="18" charset="0"/>
              </a:rPr>
              <a:t>     </a:t>
            </a:r>
            <a:r>
              <a:rPr lang="en-IN" sz="1600" b="1" dirty="0">
                <a:effectLst/>
                <a:latin typeface="Albert Sans" panose="020B0604020202020204" charset="0"/>
                <a:ea typeface="Times New Roman" panose="02020603050405020304" pitchFamily="18" charset="0"/>
              </a:rPr>
              <a:t>Count, Friend Count, Location, Location</a:t>
            </a:r>
            <a:r>
              <a:rPr lang="en-IN" sz="1600" b="1" dirty="0">
                <a:latin typeface="Albert Sans" panose="020B0604020202020204" charset="0"/>
                <a:ea typeface="Times New Roman" panose="02020603050405020304" pitchFamily="18" charset="0"/>
              </a:rPr>
              <a:t> </a:t>
            </a:r>
            <a:r>
              <a:rPr lang="en-IN" sz="1600" b="1" dirty="0">
                <a:effectLst/>
                <a:latin typeface="Albert Sans" panose="020B0604020202020204" charset="0"/>
                <a:ea typeface="Times New Roman" panose="02020603050405020304" pitchFamily="18" charset="0"/>
              </a:rPr>
              <a:t>IP, Status</a:t>
            </a:r>
          </a:p>
          <a:p>
            <a:pPr marL="285750" indent="-285750" algn="just">
              <a:buFont typeface="Arial" panose="020B0604020202020204" pitchFamily="34" charset="0"/>
              <a:buChar char="•"/>
            </a:pPr>
            <a:r>
              <a:rPr lang="en-IN" sz="1600" dirty="0">
                <a:effectLst/>
                <a:latin typeface="Albert Sans" panose="020B0604020202020204" charset="0"/>
                <a:ea typeface="Times New Roman" panose="02020603050405020304" pitchFamily="18" charset="0"/>
              </a:rPr>
              <a:t>All fake users main intention is to send friend request to normal users to hack their machine or to steal their data and never they will have many number of posts or have many following friends and their account age also will have less number of years. </a:t>
            </a:r>
          </a:p>
          <a:p>
            <a:pPr marL="285750" indent="-285750" algn="just">
              <a:buFont typeface="Arial" panose="020B0604020202020204" pitchFamily="34" charset="0"/>
              <a:buChar char="•"/>
            </a:pPr>
            <a:r>
              <a:rPr lang="en-IN" sz="1600" dirty="0">
                <a:effectLst/>
                <a:latin typeface="Albert Sans" panose="020B0604020202020204" charset="0"/>
                <a:ea typeface="Times New Roman" panose="02020603050405020304" pitchFamily="18" charset="0"/>
              </a:rPr>
              <a:t>This Facebook profile data we downloaded from Facebook website and using this data to train ANN model. </a:t>
            </a:r>
            <a:endParaRPr lang="en-IN" sz="1600" dirty="0">
              <a:latin typeface="Albert Sans" panose="020B0604020202020204" charset="0"/>
            </a:endParaRPr>
          </a:p>
          <a:p>
            <a:pPr marL="285750" indent="-285750" algn="just">
              <a:buFont typeface="Arial" panose="020B0604020202020204" pitchFamily="34" charset="0"/>
              <a:buChar char="•"/>
            </a:pPr>
            <a:endParaRPr lang="en-IN" sz="1600" dirty="0">
              <a:effectLst/>
              <a:latin typeface="Albert Sans" panose="020B0604020202020204" charset="0"/>
              <a:ea typeface="Times New Roman" panose="02020603050405020304" pitchFamily="18" charset="0"/>
            </a:endParaRPr>
          </a:p>
          <a:p>
            <a:pPr marL="457200" lvl="1" algn="just">
              <a:spcBef>
                <a:spcPts val="0"/>
              </a:spcBef>
              <a:buSzPct val="94000"/>
              <a:buFont typeface="Arial" panose="020B0604020202020204" pitchFamily="34" charset="0"/>
              <a:buChar char="•"/>
            </a:pPr>
            <a:endParaRPr lang="en-IN" sz="1600" dirty="0">
              <a:effectLst/>
              <a:latin typeface="Albert Sans" panose="020B0604020202020204" charset="0"/>
              <a:ea typeface="Times New Roman" panose="02020603050405020304" pitchFamily="18" charset="0"/>
            </a:endParaRPr>
          </a:p>
        </p:txBody>
      </p:sp>
    </p:spTree>
    <p:extLst>
      <p:ext uri="{BB962C8B-B14F-4D97-AF65-F5344CB8AC3E}">
        <p14:creationId xmlns:p14="http://schemas.microsoft.com/office/powerpoint/2010/main" val="4071121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6"/>
          <p:cNvSpPr txBox="1">
            <a:spLocks noGrp="1"/>
          </p:cNvSpPr>
          <p:nvPr>
            <p:ph type="title"/>
          </p:nvPr>
        </p:nvSpPr>
        <p:spPr>
          <a:xfrm>
            <a:off x="724725" y="548640"/>
            <a:ext cx="2913624" cy="7016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chemeClr val="accent2"/>
                </a:solidFill>
              </a:rPr>
              <a:t>Sample Model</a:t>
            </a:r>
            <a:endParaRPr sz="3200" b="0" dirty="0">
              <a:solidFill>
                <a:schemeClr val="accent2"/>
              </a:solidFill>
            </a:endParaRPr>
          </a:p>
        </p:txBody>
      </p:sp>
      <p:sp>
        <p:nvSpPr>
          <p:cNvPr id="456" name="Google Shape;456;p36"/>
          <p:cNvSpPr/>
          <p:nvPr/>
        </p:nvSpPr>
        <p:spPr>
          <a:xfrm>
            <a:off x="7135975" y="3331325"/>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6577138" y="39122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6764038" y="4079500"/>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7729588" y="280763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87F39CC8-B9A6-A088-150E-E892E60FA42D}"/>
              </a:ext>
            </a:extLst>
          </p:cNvPr>
          <p:cNvPicPr>
            <a:picLocks noChangeAspect="1"/>
          </p:cNvPicPr>
          <p:nvPr/>
        </p:nvPicPr>
        <p:blipFill>
          <a:blip r:embed="rId3"/>
          <a:stretch>
            <a:fillRect/>
          </a:stretch>
        </p:blipFill>
        <p:spPr>
          <a:xfrm>
            <a:off x="1829520" y="1250319"/>
            <a:ext cx="5484960" cy="33697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C7DA-E946-3D89-A771-D4272DDDCED1}"/>
              </a:ext>
            </a:extLst>
          </p:cNvPr>
          <p:cNvSpPr>
            <a:spLocks noGrp="1"/>
          </p:cNvSpPr>
          <p:nvPr>
            <p:ph type="title"/>
          </p:nvPr>
        </p:nvSpPr>
        <p:spPr>
          <a:xfrm>
            <a:off x="602944" y="1129439"/>
            <a:ext cx="7938112" cy="664200"/>
          </a:xfrm>
        </p:spPr>
        <p:txBody>
          <a:bodyPr/>
          <a:lstStyle/>
          <a:p>
            <a:r>
              <a:rPr lang="en-IN" dirty="0"/>
              <a:t>The Advantages of our Proposed System</a:t>
            </a:r>
          </a:p>
        </p:txBody>
      </p:sp>
      <p:sp>
        <p:nvSpPr>
          <p:cNvPr id="4" name="Subtitle 3">
            <a:extLst>
              <a:ext uri="{FF2B5EF4-FFF2-40B4-BE49-F238E27FC236}">
                <a16:creationId xmlns:a16="http://schemas.microsoft.com/office/drawing/2014/main" id="{E6064753-9F89-5CA0-7EBC-DA8E4CF296E0}"/>
              </a:ext>
            </a:extLst>
          </p:cNvPr>
          <p:cNvSpPr>
            <a:spLocks noGrp="1"/>
          </p:cNvSpPr>
          <p:nvPr>
            <p:ph type="subTitle" idx="2"/>
          </p:nvPr>
        </p:nvSpPr>
        <p:spPr>
          <a:xfrm>
            <a:off x="602944" y="2107362"/>
            <a:ext cx="7938112" cy="1968693"/>
          </a:xfrm>
        </p:spPr>
        <p:txBody>
          <a:bodyPr/>
          <a:lstStyle/>
          <a:p>
            <a:pPr algn="l">
              <a:buFont typeface="Arial" panose="020B0604020202020204" pitchFamily="34" charset="0"/>
              <a:buChar char="•"/>
            </a:pPr>
            <a:r>
              <a:rPr lang="en-US" sz="1600" dirty="0"/>
              <a:t>Using ANNs to identify fake profiles has several benefits. Firstly, ANNs can process large amounts of data quickly and accurately, making it possible to identify fake profiles in real-time.</a:t>
            </a:r>
          </a:p>
          <a:p>
            <a:pPr algn="just">
              <a:buFont typeface="Arial" panose="020B0604020202020204" pitchFamily="34" charset="0"/>
              <a:buChar char="•"/>
            </a:pPr>
            <a:r>
              <a:rPr lang="en-US" sz="1600" dirty="0"/>
              <a:t>Secondly, ANNs can learn and adapt to new types of fake profiles, making them more effective than traditional rule-based methods.</a:t>
            </a:r>
          </a:p>
          <a:p>
            <a:pPr algn="l">
              <a:buFont typeface="Arial" panose="020B0604020202020204" pitchFamily="34" charset="0"/>
              <a:buChar char="•"/>
            </a:pPr>
            <a:r>
              <a:rPr lang="en-US" sz="1600" dirty="0"/>
              <a:t>Finally, ANNs can reduce the workload of human moderators by flagging suspicious profiles for further investigation. </a:t>
            </a:r>
          </a:p>
        </p:txBody>
      </p:sp>
    </p:spTree>
    <p:extLst>
      <p:ext uri="{BB962C8B-B14F-4D97-AF65-F5344CB8AC3E}">
        <p14:creationId xmlns:p14="http://schemas.microsoft.com/office/powerpoint/2010/main" val="406966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48" y="2267588"/>
            <a:ext cx="7657436"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Hardware and Software Requirements →</a:t>
            </a:r>
            <a:endParaRPr sz="36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 </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81883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5"/>
          <p:cNvSpPr txBox="1">
            <a:spLocks noGrp="1"/>
          </p:cNvSpPr>
          <p:nvPr>
            <p:ph type="title"/>
          </p:nvPr>
        </p:nvSpPr>
        <p:spPr>
          <a:xfrm>
            <a:off x="638726" y="571534"/>
            <a:ext cx="6040575" cy="7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Hardware Requirements →</a:t>
            </a:r>
            <a:endParaRPr sz="3600" dirty="0"/>
          </a:p>
        </p:txBody>
      </p:sp>
      <p:sp>
        <p:nvSpPr>
          <p:cNvPr id="405" name="Google Shape;405;p35"/>
          <p:cNvSpPr txBox="1">
            <a:spLocks noGrp="1"/>
          </p:cNvSpPr>
          <p:nvPr>
            <p:ph type="subTitle" idx="1"/>
          </p:nvPr>
        </p:nvSpPr>
        <p:spPr>
          <a:xfrm>
            <a:off x="677782" y="2101954"/>
            <a:ext cx="4272788" cy="1281627"/>
          </a:xfrm>
          <a:prstGeom prst="rect">
            <a:avLst/>
          </a:prstGeom>
        </p:spPr>
        <p:txBody>
          <a:bodyPr spcFirstLastPara="1" wrap="square" lIns="91425" tIns="91425" rIns="91425" bIns="91425" anchor="t" anchorCtr="0">
            <a:noAutofit/>
          </a:bodyPr>
          <a:lstStyle/>
          <a:p>
            <a:pPr marL="0" marR="0">
              <a:lnSpc>
                <a:spcPct val="150000"/>
              </a:lnSpc>
              <a:spcBef>
                <a:spcPts val="0"/>
              </a:spcBef>
              <a:spcAft>
                <a:spcPts val="0"/>
              </a:spcAft>
            </a:pPr>
            <a:r>
              <a:rPr lang="sv-SE" sz="1600" dirty="0">
                <a:solidFill>
                  <a:schemeClr val="bg1"/>
                </a:solidFill>
                <a:effectLst/>
                <a:latin typeface="Albert Sans" panose="020B0604020202020204" charset="0"/>
                <a:ea typeface="Times New Roman" panose="02020603050405020304" pitchFamily="18" charset="0"/>
              </a:rPr>
              <a:t>Processor     :	Any Update Processor</a:t>
            </a:r>
          </a:p>
          <a:p>
            <a:pPr marL="0" marR="0">
              <a:lnSpc>
                <a:spcPct val="150000"/>
              </a:lnSpc>
              <a:spcBef>
                <a:spcPts val="0"/>
              </a:spcBef>
              <a:spcAft>
                <a:spcPts val="0"/>
              </a:spcAft>
            </a:pPr>
            <a:r>
              <a:rPr lang="sv-SE" sz="1600" dirty="0">
                <a:solidFill>
                  <a:schemeClr val="bg1"/>
                </a:solidFill>
                <a:effectLst/>
                <a:latin typeface="Albert Sans" panose="020B0604020202020204" charset="0"/>
                <a:ea typeface="Times New Roman" panose="02020603050405020304" pitchFamily="18" charset="0"/>
              </a:rPr>
              <a:t>Ram               : 	Min 4 GB</a:t>
            </a:r>
          </a:p>
          <a:p>
            <a:pPr marL="0" marR="0">
              <a:lnSpc>
                <a:spcPct val="150000"/>
              </a:lnSpc>
              <a:spcBef>
                <a:spcPts val="0"/>
              </a:spcBef>
              <a:spcAft>
                <a:spcPts val="0"/>
              </a:spcAft>
            </a:pPr>
            <a:r>
              <a:rPr lang="sv-SE" sz="1600" dirty="0">
                <a:solidFill>
                  <a:schemeClr val="bg1"/>
                </a:solidFill>
                <a:effectLst/>
                <a:latin typeface="Albert Sans" panose="020B0604020202020204" charset="0"/>
                <a:ea typeface="Times New Roman" panose="02020603050405020304" pitchFamily="18" charset="0"/>
              </a:rPr>
              <a:t>Hard Disk     : 	Min 100 GB</a:t>
            </a:r>
          </a:p>
          <a:p>
            <a:pPr marL="0" marR="0">
              <a:spcBef>
                <a:spcPts val="0"/>
              </a:spcBef>
              <a:spcAft>
                <a:spcPts val="0"/>
              </a:spcAft>
            </a:pPr>
            <a:endParaRPr lang="sv-SE" sz="1600" dirty="0">
              <a:solidFill>
                <a:schemeClr val="bg1"/>
              </a:solidFill>
              <a:effectLst/>
              <a:latin typeface="Albert Sans" panose="020B0604020202020204" charset="0"/>
              <a:ea typeface="Times New Roman" panose="02020603050405020304" pitchFamily="18" charset="0"/>
            </a:endParaRPr>
          </a:p>
          <a:p>
            <a:pPr marL="0" lvl="0" indent="0" rtl="0">
              <a:spcBef>
                <a:spcPts val="0"/>
              </a:spcBef>
              <a:spcAft>
                <a:spcPts val="1600"/>
              </a:spcAft>
              <a:buNone/>
            </a:pPr>
            <a:endParaRPr lang="sv-SE" sz="1600" dirty="0">
              <a:solidFill>
                <a:schemeClr val="bg1"/>
              </a:solidFill>
              <a:latin typeface="Albert Sans" panose="020B0604020202020204" charset="0"/>
            </a:endParaRPr>
          </a:p>
          <a:p>
            <a:pPr marL="0" lvl="0" indent="0" algn="l" rtl="0">
              <a:spcBef>
                <a:spcPts val="0"/>
              </a:spcBef>
              <a:spcAft>
                <a:spcPts val="0"/>
              </a:spcAft>
              <a:buNone/>
            </a:pPr>
            <a:endParaRPr sz="1600" dirty="0">
              <a:latin typeface="Albert Sans" panose="020B0604020202020204" charset="0"/>
            </a:endParaRPr>
          </a:p>
        </p:txBody>
      </p:sp>
      <p:grpSp>
        <p:nvGrpSpPr>
          <p:cNvPr id="410" name="Google Shape;410;p35"/>
          <p:cNvGrpSpPr/>
          <p:nvPr/>
        </p:nvGrpSpPr>
        <p:grpSpPr>
          <a:xfrm>
            <a:off x="4894586" y="966023"/>
            <a:ext cx="3211436" cy="3211451"/>
            <a:chOff x="1190500" y="238125"/>
            <a:chExt cx="5237175" cy="5237200"/>
          </a:xfrm>
        </p:grpSpPr>
        <p:sp>
          <p:nvSpPr>
            <p:cNvPr id="411" name="Google Shape;411;p35"/>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5"/>
          <p:cNvGrpSpPr/>
          <p:nvPr/>
        </p:nvGrpSpPr>
        <p:grpSpPr>
          <a:xfrm>
            <a:off x="5362710" y="1899095"/>
            <a:ext cx="2170405" cy="1716179"/>
            <a:chOff x="-998762" y="5440800"/>
            <a:chExt cx="3730500" cy="2949775"/>
          </a:xfrm>
        </p:grpSpPr>
        <p:grpSp>
          <p:nvGrpSpPr>
            <p:cNvPr id="415" name="Google Shape;415;p35"/>
            <p:cNvGrpSpPr/>
            <p:nvPr/>
          </p:nvGrpSpPr>
          <p:grpSpPr>
            <a:xfrm>
              <a:off x="-998762" y="5440800"/>
              <a:ext cx="3730500" cy="2949775"/>
              <a:chOff x="2891013" y="7298175"/>
              <a:chExt cx="3730500" cy="2949775"/>
            </a:xfrm>
          </p:grpSpPr>
          <p:sp>
            <p:nvSpPr>
              <p:cNvPr id="416" name="Google Shape;416;p35"/>
              <p:cNvSpPr/>
              <p:nvPr/>
            </p:nvSpPr>
            <p:spPr>
              <a:xfrm>
                <a:off x="4358600" y="9467275"/>
                <a:ext cx="795375" cy="605125"/>
              </a:xfrm>
              <a:custGeom>
                <a:avLst/>
                <a:gdLst/>
                <a:ahLst/>
                <a:cxnLst/>
                <a:rect l="l" t="t" r="r" b="b"/>
                <a:pathLst>
                  <a:path w="31815" h="24205" extrusionOk="0">
                    <a:moveTo>
                      <a:pt x="1" y="1"/>
                    </a:moveTo>
                    <a:lnTo>
                      <a:pt x="1" y="24205"/>
                    </a:lnTo>
                    <a:lnTo>
                      <a:pt x="31815" y="24205"/>
                    </a:lnTo>
                    <a:lnTo>
                      <a:pt x="318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4358600" y="9467275"/>
                <a:ext cx="795375" cy="347300"/>
              </a:xfrm>
              <a:custGeom>
                <a:avLst/>
                <a:gdLst/>
                <a:ahLst/>
                <a:cxnLst/>
                <a:rect l="l" t="t" r="r" b="b"/>
                <a:pathLst>
                  <a:path w="31815" h="13892" extrusionOk="0">
                    <a:moveTo>
                      <a:pt x="1" y="1"/>
                    </a:moveTo>
                    <a:lnTo>
                      <a:pt x="1" y="13892"/>
                    </a:lnTo>
                    <a:lnTo>
                      <a:pt x="31815" y="13892"/>
                    </a:lnTo>
                    <a:lnTo>
                      <a:pt x="31815" y="1"/>
                    </a:lnTo>
                    <a:close/>
                  </a:path>
                </a:pathLst>
              </a:custGeom>
              <a:solidFill>
                <a:srgbClr val="01216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891013" y="7298175"/>
                <a:ext cx="3730500" cy="2437800"/>
              </a:xfrm>
              <a:prstGeom prst="roundRect">
                <a:avLst>
                  <a:gd name="adj" fmla="val 220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4130313" y="10022650"/>
                <a:ext cx="1251900" cy="225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35"/>
            <p:cNvSpPr/>
            <p:nvPr/>
          </p:nvSpPr>
          <p:spPr>
            <a:xfrm>
              <a:off x="788063" y="7598700"/>
              <a:ext cx="156850" cy="156825"/>
            </a:xfrm>
            <a:custGeom>
              <a:avLst/>
              <a:gdLst/>
              <a:ahLst/>
              <a:cxnLst/>
              <a:rect l="l" t="t" r="r" b="b"/>
              <a:pathLst>
                <a:path w="6274" h="6273" extrusionOk="0">
                  <a:moveTo>
                    <a:pt x="3135" y="0"/>
                  </a:moveTo>
                  <a:cubicBezTo>
                    <a:pt x="1406" y="0"/>
                    <a:pt x="1" y="1405"/>
                    <a:pt x="1" y="3138"/>
                  </a:cubicBezTo>
                  <a:cubicBezTo>
                    <a:pt x="1" y="4870"/>
                    <a:pt x="1406" y="6273"/>
                    <a:pt x="3135" y="6273"/>
                  </a:cubicBezTo>
                  <a:cubicBezTo>
                    <a:pt x="4868" y="6273"/>
                    <a:pt x="6273" y="4870"/>
                    <a:pt x="6273" y="3138"/>
                  </a:cubicBezTo>
                  <a:cubicBezTo>
                    <a:pt x="6273" y="1405"/>
                    <a:pt x="4868" y="0"/>
                    <a:pt x="3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897911" y="5623685"/>
              <a:ext cx="3528900" cy="1859400"/>
            </a:xfrm>
            <a:prstGeom prst="roundRect">
              <a:avLst>
                <a:gd name="adj" fmla="val 0"/>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5"/>
          <p:cNvGrpSpPr/>
          <p:nvPr/>
        </p:nvGrpSpPr>
        <p:grpSpPr>
          <a:xfrm>
            <a:off x="5941680" y="1528229"/>
            <a:ext cx="2001014" cy="1106717"/>
            <a:chOff x="6879411" y="2843985"/>
            <a:chExt cx="1404319" cy="776643"/>
          </a:xfrm>
        </p:grpSpPr>
        <p:grpSp>
          <p:nvGrpSpPr>
            <p:cNvPr id="423" name="Google Shape;423;p35"/>
            <p:cNvGrpSpPr/>
            <p:nvPr/>
          </p:nvGrpSpPr>
          <p:grpSpPr>
            <a:xfrm>
              <a:off x="6879411" y="2843985"/>
              <a:ext cx="1404319" cy="776643"/>
              <a:chOff x="4202297" y="-1870275"/>
              <a:chExt cx="2538997" cy="1404164"/>
            </a:xfrm>
          </p:grpSpPr>
          <p:sp>
            <p:nvSpPr>
              <p:cNvPr id="424" name="Google Shape;424;p35"/>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5"/>
            <p:cNvGrpSpPr/>
            <p:nvPr/>
          </p:nvGrpSpPr>
          <p:grpSpPr>
            <a:xfrm flipH="1">
              <a:off x="7727981" y="3082508"/>
              <a:ext cx="395014" cy="409310"/>
              <a:chOff x="3357325" y="2093500"/>
              <a:chExt cx="311525" cy="322825"/>
            </a:xfrm>
          </p:grpSpPr>
          <p:sp>
            <p:nvSpPr>
              <p:cNvPr id="430" name="Google Shape;430;p35"/>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1" name="Google Shape;431;p35"/>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2" name="Google Shape;432;p35"/>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33" name="Google Shape;433;p35"/>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5"/>
          <p:cNvGrpSpPr/>
          <p:nvPr/>
        </p:nvGrpSpPr>
        <p:grpSpPr>
          <a:xfrm>
            <a:off x="5602407" y="2372324"/>
            <a:ext cx="554700" cy="554700"/>
            <a:chOff x="1221094" y="2847175"/>
            <a:chExt cx="554700" cy="554700"/>
          </a:xfrm>
        </p:grpSpPr>
        <p:sp>
          <p:nvSpPr>
            <p:cNvPr id="436" name="Google Shape;436;p35"/>
            <p:cNvSpPr/>
            <p:nvPr/>
          </p:nvSpPr>
          <p:spPr>
            <a:xfrm>
              <a:off x="1221094" y="28471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1288144" y="2914222"/>
              <a:ext cx="420600" cy="4206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35"/>
            <p:cNvGrpSpPr/>
            <p:nvPr/>
          </p:nvGrpSpPr>
          <p:grpSpPr>
            <a:xfrm>
              <a:off x="1389861" y="2980064"/>
              <a:ext cx="217166" cy="258028"/>
              <a:chOff x="-48233050" y="3569725"/>
              <a:chExt cx="252050" cy="299475"/>
            </a:xfrm>
          </p:grpSpPr>
          <p:sp>
            <p:nvSpPr>
              <p:cNvPr id="439" name="Google Shape;439;p35"/>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2" name="Google Shape;442;p35"/>
          <p:cNvGrpSpPr/>
          <p:nvPr/>
        </p:nvGrpSpPr>
        <p:grpSpPr>
          <a:xfrm>
            <a:off x="6522332" y="2201103"/>
            <a:ext cx="709315" cy="678881"/>
            <a:chOff x="7952500" y="-21825"/>
            <a:chExt cx="1163575" cy="1113650"/>
          </a:xfrm>
        </p:grpSpPr>
        <p:sp>
          <p:nvSpPr>
            <p:cNvPr id="443" name="Google Shape;443;p35"/>
            <p:cNvSpPr/>
            <p:nvPr/>
          </p:nvSpPr>
          <p:spPr>
            <a:xfrm>
              <a:off x="8641100" y="626200"/>
              <a:ext cx="248750" cy="248750"/>
            </a:xfrm>
            <a:custGeom>
              <a:avLst/>
              <a:gdLst/>
              <a:ahLst/>
              <a:cxnLst/>
              <a:rect l="l" t="t" r="r" b="b"/>
              <a:pathLst>
                <a:path w="9950" h="9950" extrusionOk="0">
                  <a:moveTo>
                    <a:pt x="3316" y="1"/>
                  </a:moveTo>
                  <a:lnTo>
                    <a:pt x="1" y="3316"/>
                  </a:lnTo>
                  <a:lnTo>
                    <a:pt x="6635" y="9950"/>
                  </a:lnTo>
                  <a:lnTo>
                    <a:pt x="9950" y="6635"/>
                  </a:lnTo>
                  <a:lnTo>
                    <a:pt x="3316" y="1"/>
                  </a:lnTo>
                  <a:close/>
                </a:path>
              </a:pathLst>
            </a:cu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7952500" y="-21825"/>
              <a:ext cx="912675" cy="831500"/>
            </a:xfrm>
            <a:custGeom>
              <a:avLst/>
              <a:gdLst/>
              <a:ahLst/>
              <a:cxnLst/>
              <a:rect l="l" t="t" r="r" b="b"/>
              <a:pathLst>
                <a:path w="36507" h="33260" extrusionOk="0">
                  <a:moveTo>
                    <a:pt x="18253" y="4661"/>
                  </a:moveTo>
                  <a:cubicBezTo>
                    <a:pt x="21316" y="4661"/>
                    <a:pt x="24379" y="5829"/>
                    <a:pt x="26715" y="8166"/>
                  </a:cubicBezTo>
                  <a:cubicBezTo>
                    <a:pt x="31391" y="12841"/>
                    <a:pt x="31391" y="20420"/>
                    <a:pt x="26715" y="25095"/>
                  </a:cubicBezTo>
                  <a:cubicBezTo>
                    <a:pt x="24379" y="27432"/>
                    <a:pt x="21316" y="28600"/>
                    <a:pt x="18253" y="28600"/>
                  </a:cubicBezTo>
                  <a:cubicBezTo>
                    <a:pt x="15190" y="28600"/>
                    <a:pt x="12126" y="27432"/>
                    <a:pt x="9789" y="25095"/>
                  </a:cubicBezTo>
                  <a:cubicBezTo>
                    <a:pt x="5116" y="20420"/>
                    <a:pt x="5116" y="12841"/>
                    <a:pt x="9789" y="8166"/>
                  </a:cubicBezTo>
                  <a:cubicBezTo>
                    <a:pt x="12126" y="5829"/>
                    <a:pt x="15190" y="4661"/>
                    <a:pt x="18253" y="4661"/>
                  </a:cubicBezTo>
                  <a:close/>
                  <a:moveTo>
                    <a:pt x="18254" y="1"/>
                  </a:moveTo>
                  <a:cubicBezTo>
                    <a:pt x="13998" y="1"/>
                    <a:pt x="9741" y="1625"/>
                    <a:pt x="6493" y="4873"/>
                  </a:cubicBezTo>
                  <a:cubicBezTo>
                    <a:pt x="0" y="11365"/>
                    <a:pt x="0" y="21896"/>
                    <a:pt x="6493" y="28388"/>
                  </a:cubicBezTo>
                  <a:cubicBezTo>
                    <a:pt x="9741" y="31636"/>
                    <a:pt x="13997" y="33260"/>
                    <a:pt x="18253" y="33260"/>
                  </a:cubicBezTo>
                  <a:cubicBezTo>
                    <a:pt x="22509" y="33260"/>
                    <a:pt x="26765" y="31636"/>
                    <a:pt x="30011" y="28388"/>
                  </a:cubicBezTo>
                  <a:cubicBezTo>
                    <a:pt x="36506" y="21896"/>
                    <a:pt x="36506" y="11365"/>
                    <a:pt x="30011" y="4870"/>
                  </a:cubicBezTo>
                  <a:cubicBezTo>
                    <a:pt x="26765" y="1624"/>
                    <a:pt x="22510" y="1"/>
                    <a:pt x="18254" y="1"/>
                  </a:cubicBezTo>
                  <a:close/>
                </a:path>
              </a:pathLst>
            </a:cu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8694150" y="679250"/>
              <a:ext cx="421925" cy="412575"/>
            </a:xfrm>
            <a:custGeom>
              <a:avLst/>
              <a:gdLst/>
              <a:ahLst/>
              <a:cxnLst/>
              <a:rect l="l" t="t" r="r" b="b"/>
              <a:pathLst>
                <a:path w="16877" h="16503" extrusionOk="0">
                  <a:moveTo>
                    <a:pt x="5430" y="1"/>
                  </a:moveTo>
                  <a:lnTo>
                    <a:pt x="1" y="5430"/>
                  </a:lnTo>
                  <a:lnTo>
                    <a:pt x="9953" y="15379"/>
                  </a:lnTo>
                  <a:cubicBezTo>
                    <a:pt x="10702" y="16128"/>
                    <a:pt x="11684" y="16502"/>
                    <a:pt x="12666" y="16502"/>
                  </a:cubicBezTo>
                  <a:cubicBezTo>
                    <a:pt x="13648" y="16502"/>
                    <a:pt x="14629" y="16128"/>
                    <a:pt x="15379" y="15379"/>
                  </a:cubicBezTo>
                  <a:cubicBezTo>
                    <a:pt x="16877" y="13880"/>
                    <a:pt x="16877" y="11451"/>
                    <a:pt x="15379" y="9953"/>
                  </a:cubicBezTo>
                  <a:lnTo>
                    <a:pt x="5430" y="1"/>
                  </a:lnTo>
                  <a:close/>
                </a:path>
              </a:pathLst>
            </a:cu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5"/>
          <p:cNvSpPr/>
          <p:nvPr/>
        </p:nvSpPr>
        <p:spPr>
          <a:xfrm>
            <a:off x="5001688" y="116372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5450888" y="1466138"/>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7394025" y="31749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7602613" y="3174963"/>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5"/>
          <p:cNvSpPr txBox="1">
            <a:spLocks noGrp="1"/>
          </p:cNvSpPr>
          <p:nvPr>
            <p:ph type="title"/>
          </p:nvPr>
        </p:nvSpPr>
        <p:spPr>
          <a:xfrm>
            <a:off x="638726" y="571534"/>
            <a:ext cx="6040575" cy="78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Software Requirements →</a:t>
            </a:r>
            <a:endParaRPr sz="3600" dirty="0"/>
          </a:p>
        </p:txBody>
      </p:sp>
      <p:sp>
        <p:nvSpPr>
          <p:cNvPr id="405" name="Google Shape;405;p35"/>
          <p:cNvSpPr txBox="1">
            <a:spLocks noGrp="1"/>
          </p:cNvSpPr>
          <p:nvPr>
            <p:ph type="subTitle" idx="1"/>
          </p:nvPr>
        </p:nvSpPr>
        <p:spPr>
          <a:xfrm>
            <a:off x="677782" y="2101954"/>
            <a:ext cx="4272788" cy="1281627"/>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0"/>
              </a:spcAft>
            </a:pPr>
            <a:r>
              <a:rPr lang="en-US" sz="1600" dirty="0">
                <a:solidFill>
                  <a:schemeClr val="bg1"/>
                </a:solidFill>
                <a:effectLst/>
                <a:latin typeface="Montserrat" panose="00000500000000000000" pitchFamily="2" charset="0"/>
                <a:ea typeface="Times New Roman" panose="02020603050405020304" pitchFamily="18" charset="0"/>
              </a:rPr>
              <a:t>Operating</a:t>
            </a:r>
            <a:r>
              <a:rPr lang="en-US" sz="1600" dirty="0">
                <a:solidFill>
                  <a:schemeClr val="bg1"/>
                </a:solidFill>
                <a:effectLst/>
                <a:ea typeface="Times New Roman" panose="02020603050405020304" pitchFamily="18" charset="0"/>
              </a:rPr>
              <a:t> System   :      Windows family</a:t>
            </a:r>
            <a:endParaRPr lang="en-IN" sz="1600" dirty="0">
              <a:solidFill>
                <a:schemeClr val="bg1"/>
              </a:solidFill>
              <a:effectLst/>
              <a:ea typeface="Times New Roman" panose="02020603050405020304" pitchFamily="18" charset="0"/>
            </a:endParaRPr>
          </a:p>
          <a:p>
            <a:pPr marL="0" marR="0" algn="just">
              <a:lnSpc>
                <a:spcPct val="150000"/>
              </a:lnSpc>
              <a:spcBef>
                <a:spcPts val="0"/>
              </a:spcBef>
              <a:spcAft>
                <a:spcPts val="0"/>
              </a:spcAft>
            </a:pPr>
            <a:r>
              <a:rPr lang="en-US" sz="1600" dirty="0">
                <a:solidFill>
                  <a:schemeClr val="bg1"/>
                </a:solidFill>
                <a:effectLst/>
                <a:ea typeface="Times New Roman" panose="02020603050405020304" pitchFamily="18" charset="0"/>
              </a:rPr>
              <a:t>Technology               :      Python 3.6</a:t>
            </a:r>
            <a:endParaRPr lang="en-IN" sz="1600" dirty="0">
              <a:solidFill>
                <a:schemeClr val="bg1"/>
              </a:solidFill>
              <a:effectLst/>
              <a:ea typeface="Times New Roman" panose="02020603050405020304" pitchFamily="18" charset="0"/>
            </a:endParaRPr>
          </a:p>
          <a:p>
            <a:pPr marL="0" marR="0" algn="just">
              <a:lnSpc>
                <a:spcPct val="150000"/>
              </a:lnSpc>
              <a:spcBef>
                <a:spcPts val="0"/>
              </a:spcBef>
              <a:spcAft>
                <a:spcPts val="0"/>
              </a:spcAft>
            </a:pPr>
            <a:r>
              <a:rPr lang="en-US" sz="1600" dirty="0">
                <a:solidFill>
                  <a:schemeClr val="bg1"/>
                </a:solidFill>
                <a:effectLst/>
                <a:ea typeface="Times New Roman" panose="02020603050405020304" pitchFamily="18" charset="0"/>
              </a:rPr>
              <a:t>IDE		  :      PyCharm</a:t>
            </a:r>
            <a:endParaRPr lang="en-IN" sz="1600" dirty="0">
              <a:solidFill>
                <a:schemeClr val="bg1"/>
              </a:solidFill>
              <a:effectLst/>
              <a:ea typeface="Times New Roman" panose="02020603050405020304" pitchFamily="18" charset="0"/>
            </a:endParaRPr>
          </a:p>
        </p:txBody>
      </p:sp>
      <p:grpSp>
        <p:nvGrpSpPr>
          <p:cNvPr id="410" name="Google Shape;410;p35"/>
          <p:cNvGrpSpPr/>
          <p:nvPr/>
        </p:nvGrpSpPr>
        <p:grpSpPr>
          <a:xfrm>
            <a:off x="4894586" y="966023"/>
            <a:ext cx="3211436" cy="3211451"/>
            <a:chOff x="1190500" y="238125"/>
            <a:chExt cx="5237175" cy="5237200"/>
          </a:xfrm>
        </p:grpSpPr>
        <p:sp>
          <p:nvSpPr>
            <p:cNvPr id="411" name="Google Shape;411;p35"/>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5"/>
          <p:cNvGrpSpPr/>
          <p:nvPr/>
        </p:nvGrpSpPr>
        <p:grpSpPr>
          <a:xfrm>
            <a:off x="5362710" y="1899095"/>
            <a:ext cx="2170405" cy="1716179"/>
            <a:chOff x="-998762" y="5440800"/>
            <a:chExt cx="3730500" cy="2949775"/>
          </a:xfrm>
        </p:grpSpPr>
        <p:grpSp>
          <p:nvGrpSpPr>
            <p:cNvPr id="415" name="Google Shape;415;p35"/>
            <p:cNvGrpSpPr/>
            <p:nvPr/>
          </p:nvGrpSpPr>
          <p:grpSpPr>
            <a:xfrm>
              <a:off x="-998762" y="5440800"/>
              <a:ext cx="3730500" cy="2949775"/>
              <a:chOff x="2891013" y="7298175"/>
              <a:chExt cx="3730500" cy="2949775"/>
            </a:xfrm>
          </p:grpSpPr>
          <p:sp>
            <p:nvSpPr>
              <p:cNvPr id="416" name="Google Shape;416;p35"/>
              <p:cNvSpPr/>
              <p:nvPr/>
            </p:nvSpPr>
            <p:spPr>
              <a:xfrm>
                <a:off x="4358600" y="9467275"/>
                <a:ext cx="795375" cy="605125"/>
              </a:xfrm>
              <a:custGeom>
                <a:avLst/>
                <a:gdLst/>
                <a:ahLst/>
                <a:cxnLst/>
                <a:rect l="l" t="t" r="r" b="b"/>
                <a:pathLst>
                  <a:path w="31815" h="24205" extrusionOk="0">
                    <a:moveTo>
                      <a:pt x="1" y="1"/>
                    </a:moveTo>
                    <a:lnTo>
                      <a:pt x="1" y="24205"/>
                    </a:lnTo>
                    <a:lnTo>
                      <a:pt x="31815" y="24205"/>
                    </a:lnTo>
                    <a:lnTo>
                      <a:pt x="318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4358600" y="9467275"/>
                <a:ext cx="795375" cy="347300"/>
              </a:xfrm>
              <a:custGeom>
                <a:avLst/>
                <a:gdLst/>
                <a:ahLst/>
                <a:cxnLst/>
                <a:rect l="l" t="t" r="r" b="b"/>
                <a:pathLst>
                  <a:path w="31815" h="13892" extrusionOk="0">
                    <a:moveTo>
                      <a:pt x="1" y="1"/>
                    </a:moveTo>
                    <a:lnTo>
                      <a:pt x="1" y="13892"/>
                    </a:lnTo>
                    <a:lnTo>
                      <a:pt x="31815" y="13892"/>
                    </a:lnTo>
                    <a:lnTo>
                      <a:pt x="31815" y="1"/>
                    </a:lnTo>
                    <a:close/>
                  </a:path>
                </a:pathLst>
              </a:custGeom>
              <a:solidFill>
                <a:srgbClr val="01216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891013" y="7298175"/>
                <a:ext cx="3730500" cy="2437800"/>
              </a:xfrm>
              <a:prstGeom prst="roundRect">
                <a:avLst>
                  <a:gd name="adj" fmla="val 220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4130313" y="10022650"/>
                <a:ext cx="1251900" cy="225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35"/>
            <p:cNvSpPr/>
            <p:nvPr/>
          </p:nvSpPr>
          <p:spPr>
            <a:xfrm>
              <a:off x="788063" y="7598700"/>
              <a:ext cx="156850" cy="156825"/>
            </a:xfrm>
            <a:custGeom>
              <a:avLst/>
              <a:gdLst/>
              <a:ahLst/>
              <a:cxnLst/>
              <a:rect l="l" t="t" r="r" b="b"/>
              <a:pathLst>
                <a:path w="6274" h="6273" extrusionOk="0">
                  <a:moveTo>
                    <a:pt x="3135" y="0"/>
                  </a:moveTo>
                  <a:cubicBezTo>
                    <a:pt x="1406" y="0"/>
                    <a:pt x="1" y="1405"/>
                    <a:pt x="1" y="3138"/>
                  </a:cubicBezTo>
                  <a:cubicBezTo>
                    <a:pt x="1" y="4870"/>
                    <a:pt x="1406" y="6273"/>
                    <a:pt x="3135" y="6273"/>
                  </a:cubicBezTo>
                  <a:cubicBezTo>
                    <a:pt x="4868" y="6273"/>
                    <a:pt x="6273" y="4870"/>
                    <a:pt x="6273" y="3138"/>
                  </a:cubicBezTo>
                  <a:cubicBezTo>
                    <a:pt x="6273" y="1405"/>
                    <a:pt x="4868" y="0"/>
                    <a:pt x="3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897911" y="5623685"/>
              <a:ext cx="3528900" cy="1859400"/>
            </a:xfrm>
            <a:prstGeom prst="roundRect">
              <a:avLst>
                <a:gd name="adj" fmla="val 0"/>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5"/>
          <p:cNvGrpSpPr/>
          <p:nvPr/>
        </p:nvGrpSpPr>
        <p:grpSpPr>
          <a:xfrm>
            <a:off x="5941680" y="1528229"/>
            <a:ext cx="2001014" cy="1106717"/>
            <a:chOff x="6879411" y="2843985"/>
            <a:chExt cx="1404319" cy="776643"/>
          </a:xfrm>
        </p:grpSpPr>
        <p:grpSp>
          <p:nvGrpSpPr>
            <p:cNvPr id="423" name="Google Shape;423;p35"/>
            <p:cNvGrpSpPr/>
            <p:nvPr/>
          </p:nvGrpSpPr>
          <p:grpSpPr>
            <a:xfrm>
              <a:off x="6879411" y="2843985"/>
              <a:ext cx="1404319" cy="776643"/>
              <a:chOff x="4202297" y="-1870275"/>
              <a:chExt cx="2538997" cy="1404164"/>
            </a:xfrm>
          </p:grpSpPr>
          <p:sp>
            <p:nvSpPr>
              <p:cNvPr id="424" name="Google Shape;424;p35"/>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5"/>
            <p:cNvGrpSpPr/>
            <p:nvPr/>
          </p:nvGrpSpPr>
          <p:grpSpPr>
            <a:xfrm flipH="1">
              <a:off x="7727981" y="3082508"/>
              <a:ext cx="395014" cy="409310"/>
              <a:chOff x="3357325" y="2093500"/>
              <a:chExt cx="311525" cy="322825"/>
            </a:xfrm>
          </p:grpSpPr>
          <p:sp>
            <p:nvSpPr>
              <p:cNvPr id="430" name="Google Shape;430;p35"/>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1" name="Google Shape;431;p35"/>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2" name="Google Shape;432;p35"/>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33" name="Google Shape;433;p35"/>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5"/>
          <p:cNvGrpSpPr/>
          <p:nvPr/>
        </p:nvGrpSpPr>
        <p:grpSpPr>
          <a:xfrm>
            <a:off x="5602407" y="2372324"/>
            <a:ext cx="554700" cy="554700"/>
            <a:chOff x="1221094" y="2847175"/>
            <a:chExt cx="554700" cy="554700"/>
          </a:xfrm>
        </p:grpSpPr>
        <p:sp>
          <p:nvSpPr>
            <p:cNvPr id="436" name="Google Shape;436;p35"/>
            <p:cNvSpPr/>
            <p:nvPr/>
          </p:nvSpPr>
          <p:spPr>
            <a:xfrm>
              <a:off x="1221094" y="28471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1288144" y="2914222"/>
              <a:ext cx="420600" cy="4206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35"/>
            <p:cNvGrpSpPr/>
            <p:nvPr/>
          </p:nvGrpSpPr>
          <p:grpSpPr>
            <a:xfrm>
              <a:off x="1389861" y="2980064"/>
              <a:ext cx="217166" cy="258028"/>
              <a:chOff x="-48233050" y="3569725"/>
              <a:chExt cx="252050" cy="299475"/>
            </a:xfrm>
          </p:grpSpPr>
          <p:sp>
            <p:nvSpPr>
              <p:cNvPr id="439" name="Google Shape;439;p35"/>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2" name="Google Shape;442;p35"/>
          <p:cNvGrpSpPr/>
          <p:nvPr/>
        </p:nvGrpSpPr>
        <p:grpSpPr>
          <a:xfrm>
            <a:off x="6522332" y="2201103"/>
            <a:ext cx="709315" cy="678881"/>
            <a:chOff x="7952500" y="-21825"/>
            <a:chExt cx="1163575" cy="1113650"/>
          </a:xfrm>
        </p:grpSpPr>
        <p:sp>
          <p:nvSpPr>
            <p:cNvPr id="443" name="Google Shape;443;p35"/>
            <p:cNvSpPr/>
            <p:nvPr/>
          </p:nvSpPr>
          <p:spPr>
            <a:xfrm>
              <a:off x="8641100" y="626200"/>
              <a:ext cx="248750" cy="248750"/>
            </a:xfrm>
            <a:custGeom>
              <a:avLst/>
              <a:gdLst/>
              <a:ahLst/>
              <a:cxnLst/>
              <a:rect l="l" t="t" r="r" b="b"/>
              <a:pathLst>
                <a:path w="9950" h="9950" extrusionOk="0">
                  <a:moveTo>
                    <a:pt x="3316" y="1"/>
                  </a:moveTo>
                  <a:lnTo>
                    <a:pt x="1" y="3316"/>
                  </a:lnTo>
                  <a:lnTo>
                    <a:pt x="6635" y="9950"/>
                  </a:lnTo>
                  <a:lnTo>
                    <a:pt x="9950" y="6635"/>
                  </a:lnTo>
                  <a:lnTo>
                    <a:pt x="3316" y="1"/>
                  </a:lnTo>
                  <a:close/>
                </a:path>
              </a:pathLst>
            </a:cu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7952500" y="-21825"/>
              <a:ext cx="912675" cy="831500"/>
            </a:xfrm>
            <a:custGeom>
              <a:avLst/>
              <a:gdLst/>
              <a:ahLst/>
              <a:cxnLst/>
              <a:rect l="l" t="t" r="r" b="b"/>
              <a:pathLst>
                <a:path w="36507" h="33260" extrusionOk="0">
                  <a:moveTo>
                    <a:pt x="18253" y="4661"/>
                  </a:moveTo>
                  <a:cubicBezTo>
                    <a:pt x="21316" y="4661"/>
                    <a:pt x="24379" y="5829"/>
                    <a:pt x="26715" y="8166"/>
                  </a:cubicBezTo>
                  <a:cubicBezTo>
                    <a:pt x="31391" y="12841"/>
                    <a:pt x="31391" y="20420"/>
                    <a:pt x="26715" y="25095"/>
                  </a:cubicBezTo>
                  <a:cubicBezTo>
                    <a:pt x="24379" y="27432"/>
                    <a:pt x="21316" y="28600"/>
                    <a:pt x="18253" y="28600"/>
                  </a:cubicBezTo>
                  <a:cubicBezTo>
                    <a:pt x="15190" y="28600"/>
                    <a:pt x="12126" y="27432"/>
                    <a:pt x="9789" y="25095"/>
                  </a:cubicBezTo>
                  <a:cubicBezTo>
                    <a:pt x="5116" y="20420"/>
                    <a:pt x="5116" y="12841"/>
                    <a:pt x="9789" y="8166"/>
                  </a:cubicBezTo>
                  <a:cubicBezTo>
                    <a:pt x="12126" y="5829"/>
                    <a:pt x="15190" y="4661"/>
                    <a:pt x="18253" y="4661"/>
                  </a:cubicBezTo>
                  <a:close/>
                  <a:moveTo>
                    <a:pt x="18254" y="1"/>
                  </a:moveTo>
                  <a:cubicBezTo>
                    <a:pt x="13998" y="1"/>
                    <a:pt x="9741" y="1625"/>
                    <a:pt x="6493" y="4873"/>
                  </a:cubicBezTo>
                  <a:cubicBezTo>
                    <a:pt x="0" y="11365"/>
                    <a:pt x="0" y="21896"/>
                    <a:pt x="6493" y="28388"/>
                  </a:cubicBezTo>
                  <a:cubicBezTo>
                    <a:pt x="9741" y="31636"/>
                    <a:pt x="13997" y="33260"/>
                    <a:pt x="18253" y="33260"/>
                  </a:cubicBezTo>
                  <a:cubicBezTo>
                    <a:pt x="22509" y="33260"/>
                    <a:pt x="26765" y="31636"/>
                    <a:pt x="30011" y="28388"/>
                  </a:cubicBezTo>
                  <a:cubicBezTo>
                    <a:pt x="36506" y="21896"/>
                    <a:pt x="36506" y="11365"/>
                    <a:pt x="30011" y="4870"/>
                  </a:cubicBezTo>
                  <a:cubicBezTo>
                    <a:pt x="26765" y="1624"/>
                    <a:pt x="22510" y="1"/>
                    <a:pt x="18254" y="1"/>
                  </a:cubicBezTo>
                  <a:close/>
                </a:path>
              </a:pathLst>
            </a:cu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8694150" y="679250"/>
              <a:ext cx="421925" cy="412575"/>
            </a:xfrm>
            <a:custGeom>
              <a:avLst/>
              <a:gdLst/>
              <a:ahLst/>
              <a:cxnLst/>
              <a:rect l="l" t="t" r="r" b="b"/>
              <a:pathLst>
                <a:path w="16877" h="16503" extrusionOk="0">
                  <a:moveTo>
                    <a:pt x="5430" y="1"/>
                  </a:moveTo>
                  <a:lnTo>
                    <a:pt x="1" y="5430"/>
                  </a:lnTo>
                  <a:lnTo>
                    <a:pt x="9953" y="15379"/>
                  </a:lnTo>
                  <a:cubicBezTo>
                    <a:pt x="10702" y="16128"/>
                    <a:pt x="11684" y="16502"/>
                    <a:pt x="12666" y="16502"/>
                  </a:cubicBezTo>
                  <a:cubicBezTo>
                    <a:pt x="13648" y="16502"/>
                    <a:pt x="14629" y="16128"/>
                    <a:pt x="15379" y="15379"/>
                  </a:cubicBezTo>
                  <a:cubicBezTo>
                    <a:pt x="16877" y="13880"/>
                    <a:pt x="16877" y="11451"/>
                    <a:pt x="15379" y="9953"/>
                  </a:cubicBezTo>
                  <a:lnTo>
                    <a:pt x="5430" y="1"/>
                  </a:lnTo>
                  <a:close/>
                </a:path>
              </a:pathLst>
            </a:cu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5"/>
          <p:cNvSpPr/>
          <p:nvPr/>
        </p:nvSpPr>
        <p:spPr>
          <a:xfrm>
            <a:off x="5001688" y="116372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5450888" y="1466138"/>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7394025" y="31749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7602613" y="3174963"/>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445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48" y="2267588"/>
            <a:ext cx="6445887"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The Novelty of our Project→</a:t>
            </a:r>
            <a:endParaRPr sz="36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 </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16963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15050" y="947444"/>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Novelty of Our Project</a:t>
            </a:r>
            <a:endParaRPr dirty="0"/>
          </a:p>
        </p:txBody>
      </p:sp>
      <p:grpSp>
        <p:nvGrpSpPr>
          <p:cNvPr id="348" name="Google Shape;348;p32"/>
          <p:cNvGrpSpPr/>
          <p:nvPr/>
        </p:nvGrpSpPr>
        <p:grpSpPr>
          <a:xfrm rot="18361360">
            <a:off x="7212734" y="614768"/>
            <a:ext cx="554700" cy="554700"/>
            <a:chOff x="1221094" y="1533487"/>
            <a:chExt cx="554700" cy="554700"/>
          </a:xfrm>
        </p:grpSpPr>
        <p:sp>
          <p:nvSpPr>
            <p:cNvPr id="349" name="Google Shape;349;p32"/>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2"/>
            <p:cNvGrpSpPr/>
            <p:nvPr/>
          </p:nvGrpSpPr>
          <p:grpSpPr>
            <a:xfrm>
              <a:off x="1376326" y="1673263"/>
              <a:ext cx="244237" cy="244216"/>
              <a:chOff x="4628325" y="3599825"/>
              <a:chExt cx="295400" cy="295375"/>
            </a:xfrm>
          </p:grpSpPr>
          <p:sp>
            <p:nvSpPr>
              <p:cNvPr id="352" name="Google Shape;352;p32"/>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32"/>
          <p:cNvSpPr/>
          <p:nvPr/>
        </p:nvSpPr>
        <p:spPr>
          <a:xfrm>
            <a:off x="8004500" y="12095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Subtitle 6">
            <a:extLst>
              <a:ext uri="{FF2B5EF4-FFF2-40B4-BE49-F238E27FC236}">
                <a16:creationId xmlns:a16="http://schemas.microsoft.com/office/drawing/2014/main" id="{FC8C5A11-A37F-4758-6C03-F20B1ABD03DB}"/>
              </a:ext>
            </a:extLst>
          </p:cNvPr>
          <p:cNvSpPr>
            <a:spLocks noGrp="1"/>
          </p:cNvSpPr>
          <p:nvPr>
            <p:ph type="subTitle" idx="2"/>
          </p:nvPr>
        </p:nvSpPr>
        <p:spPr>
          <a:xfrm>
            <a:off x="447709" y="1925504"/>
            <a:ext cx="8248582" cy="2244655"/>
          </a:xfrm>
        </p:spPr>
        <p:txBody>
          <a:bodyPr/>
          <a:lstStyle/>
          <a:p>
            <a:pPr algn="just">
              <a:buFont typeface="Arial" panose="020B0604020202020204" pitchFamily="34" charset="0"/>
              <a:buChar char="•"/>
            </a:pPr>
            <a:r>
              <a:rPr lang="en-US" sz="1600" i="0" dirty="0">
                <a:solidFill>
                  <a:srgbClr val="002060"/>
                </a:solidFill>
                <a:effectLst/>
                <a:latin typeface="Albert Sans" panose="020B0604020202020204" charset="0"/>
              </a:rPr>
              <a:t>The use of artificial neural networks to identify fake profiles is a machine learning technique that uses an artificial neural network to analyze Facebook friend requests and determine their authenticity. </a:t>
            </a:r>
          </a:p>
          <a:p>
            <a:pPr algn="just">
              <a:buFont typeface="Arial" panose="020B0604020202020204" pitchFamily="34" charset="0"/>
              <a:buChar char="•"/>
            </a:pPr>
            <a:r>
              <a:rPr lang="en-US" sz="1600" dirty="0">
                <a:solidFill>
                  <a:srgbClr val="002060"/>
                </a:solidFill>
                <a:latin typeface="Albert Sans" panose="020B0604020202020204" charset="0"/>
              </a:rPr>
              <a:t>T</a:t>
            </a:r>
            <a:r>
              <a:rPr lang="en-US" sz="1600" i="0" dirty="0">
                <a:solidFill>
                  <a:srgbClr val="002060"/>
                </a:solidFill>
                <a:effectLst/>
                <a:latin typeface="Albert Sans" panose="020B0604020202020204" charset="0"/>
              </a:rPr>
              <a:t>he importance of considering the parameters of the social network page, such as user activity and history, to ensure the effectiveness of the proposed solution is highlighted. </a:t>
            </a:r>
          </a:p>
          <a:p>
            <a:pPr algn="just">
              <a:buFont typeface="Arial" panose="020B0604020202020204" pitchFamily="34" charset="0"/>
              <a:buChar char="•"/>
            </a:pPr>
            <a:r>
              <a:rPr lang="en-US" sz="1600" i="0" dirty="0">
                <a:solidFill>
                  <a:srgbClr val="002060"/>
                </a:solidFill>
                <a:effectLst/>
                <a:latin typeface="Albert Sans" panose="020B0604020202020204" charset="0"/>
              </a:rPr>
              <a:t>Overall, </a:t>
            </a:r>
            <a:r>
              <a:rPr lang="en-US" sz="1600" dirty="0">
                <a:solidFill>
                  <a:srgbClr val="002060"/>
                </a:solidFill>
                <a:latin typeface="Albert Sans" panose="020B0604020202020204" charset="0"/>
              </a:rPr>
              <a:t>our solution </a:t>
            </a:r>
            <a:r>
              <a:rPr lang="en-US" sz="1600" i="0" dirty="0">
                <a:solidFill>
                  <a:srgbClr val="002060"/>
                </a:solidFill>
                <a:effectLst/>
                <a:latin typeface="Albert Sans" panose="020B0604020202020204" charset="0"/>
              </a:rPr>
              <a:t>offers a novel and effective approach to addressing the problem of fake profiles in social media.</a:t>
            </a:r>
            <a:endParaRPr lang="en-IN" sz="1600" dirty="0">
              <a:solidFill>
                <a:srgbClr val="002060"/>
              </a:solidFill>
              <a:latin typeface="Albert Sans" panose="020B0604020202020204" charset="0"/>
            </a:endParaRPr>
          </a:p>
        </p:txBody>
      </p:sp>
    </p:spTree>
    <p:extLst>
      <p:ext uri="{BB962C8B-B14F-4D97-AF65-F5344CB8AC3E}">
        <p14:creationId xmlns:p14="http://schemas.microsoft.com/office/powerpoint/2010/main" val="3715409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49" y="2267587"/>
            <a:ext cx="6732338" cy="12679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Architecture, Modules and </a:t>
            </a:r>
            <a:br>
              <a:rPr lang="en" sz="3600" dirty="0"/>
            </a:br>
            <a:r>
              <a:rPr lang="en" sz="3600" dirty="0"/>
              <a:t>UML Diagrams →</a:t>
            </a:r>
            <a:endParaRPr sz="36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 </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8037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35" name="TextBox 34">
            <a:extLst>
              <a:ext uri="{FF2B5EF4-FFF2-40B4-BE49-F238E27FC236}">
                <a16:creationId xmlns:a16="http://schemas.microsoft.com/office/drawing/2014/main" id="{65C3928A-09CF-C4A5-4424-4BCF91A11EAA}"/>
              </a:ext>
            </a:extLst>
          </p:cNvPr>
          <p:cNvSpPr txBox="1"/>
          <p:nvPr/>
        </p:nvSpPr>
        <p:spPr>
          <a:xfrm>
            <a:off x="612183" y="555814"/>
            <a:ext cx="4649492" cy="584775"/>
          </a:xfrm>
          <a:prstGeom prst="rect">
            <a:avLst/>
          </a:prstGeom>
          <a:noFill/>
        </p:spPr>
        <p:txBody>
          <a:bodyPr wrap="square" rtlCol="0">
            <a:spAutoFit/>
          </a:bodyPr>
          <a:lstStyle/>
          <a:p>
            <a:r>
              <a:rPr lang="en-IN" sz="3200" dirty="0">
                <a:solidFill>
                  <a:schemeClr val="tx1">
                    <a:lumMod val="75000"/>
                  </a:schemeClr>
                </a:solidFill>
                <a:latin typeface="Albert Sans" panose="020B0604020202020204" charset="0"/>
              </a:rPr>
              <a:t>Table of Contents</a:t>
            </a:r>
          </a:p>
        </p:txBody>
      </p:sp>
      <p:sp>
        <p:nvSpPr>
          <p:cNvPr id="36" name="TextBox 35">
            <a:extLst>
              <a:ext uri="{FF2B5EF4-FFF2-40B4-BE49-F238E27FC236}">
                <a16:creationId xmlns:a16="http://schemas.microsoft.com/office/drawing/2014/main" id="{026A18E4-E4D8-6ABA-C9C2-1AAFCC4350DB}"/>
              </a:ext>
            </a:extLst>
          </p:cNvPr>
          <p:cNvSpPr txBox="1"/>
          <p:nvPr/>
        </p:nvSpPr>
        <p:spPr>
          <a:xfrm>
            <a:off x="612183" y="1140589"/>
            <a:ext cx="7291953" cy="2862322"/>
          </a:xfrm>
          <a:prstGeom prst="rect">
            <a:avLst/>
          </a:prstGeom>
          <a:noFill/>
        </p:spPr>
        <p:txBody>
          <a:bodyPr wrap="square" rtlCol="0">
            <a:spAutoFit/>
          </a:bodyPr>
          <a:lstStyle/>
          <a:p>
            <a:pPr marL="342900" indent="-342900">
              <a:buFont typeface="+mj-lt"/>
              <a:buAutoNum type="arabicPeriod"/>
            </a:pPr>
            <a:r>
              <a:rPr lang="en-IN" sz="2000" dirty="0">
                <a:solidFill>
                  <a:schemeClr val="bg1">
                    <a:lumMod val="75000"/>
                  </a:schemeClr>
                </a:solidFill>
                <a:latin typeface="Albert Sans" panose="020B0604020202020204" charset="0"/>
              </a:rPr>
              <a:t>Introduction</a:t>
            </a:r>
          </a:p>
          <a:p>
            <a:pPr marL="342900" indent="-342900">
              <a:buFont typeface="+mj-lt"/>
              <a:buAutoNum type="arabicPeriod"/>
            </a:pPr>
            <a:r>
              <a:rPr lang="en-IN" sz="2000" dirty="0">
                <a:solidFill>
                  <a:schemeClr val="bg1">
                    <a:lumMod val="75000"/>
                  </a:schemeClr>
                </a:solidFill>
                <a:latin typeface="Albert Sans" panose="020B0604020202020204" charset="0"/>
              </a:rPr>
              <a:t>Existing System</a:t>
            </a:r>
          </a:p>
          <a:p>
            <a:pPr marL="342900" indent="-342900">
              <a:buFont typeface="+mj-lt"/>
              <a:buAutoNum type="arabicPeriod"/>
            </a:pPr>
            <a:r>
              <a:rPr lang="en-IN" sz="2000" dirty="0">
                <a:solidFill>
                  <a:schemeClr val="bg1">
                    <a:lumMod val="75000"/>
                  </a:schemeClr>
                </a:solidFill>
                <a:latin typeface="Albert Sans" panose="020B0604020202020204" charset="0"/>
              </a:rPr>
              <a:t>Proposed System</a:t>
            </a:r>
          </a:p>
          <a:p>
            <a:pPr marL="342900" indent="-342900">
              <a:buFont typeface="+mj-lt"/>
              <a:buAutoNum type="arabicPeriod"/>
            </a:pPr>
            <a:r>
              <a:rPr lang="en-IN" sz="2000" dirty="0">
                <a:solidFill>
                  <a:schemeClr val="bg1">
                    <a:lumMod val="75000"/>
                  </a:schemeClr>
                </a:solidFill>
                <a:latin typeface="Albert Sans" panose="020B0604020202020204" charset="0"/>
              </a:rPr>
              <a:t>Hardware and Software Requirements</a:t>
            </a:r>
          </a:p>
          <a:p>
            <a:pPr marL="342900" indent="-342900">
              <a:buFont typeface="+mj-lt"/>
              <a:buAutoNum type="arabicPeriod"/>
            </a:pPr>
            <a:r>
              <a:rPr lang="en-IN" sz="2000" dirty="0">
                <a:solidFill>
                  <a:schemeClr val="bg1">
                    <a:lumMod val="75000"/>
                  </a:schemeClr>
                </a:solidFill>
                <a:latin typeface="Albert Sans" panose="020B0604020202020204" charset="0"/>
              </a:rPr>
              <a:t>Novelty of our Project</a:t>
            </a:r>
          </a:p>
          <a:p>
            <a:pPr marL="342900" indent="-342900">
              <a:buFont typeface="+mj-lt"/>
              <a:buAutoNum type="arabicPeriod"/>
            </a:pPr>
            <a:r>
              <a:rPr lang="en-IN" sz="2000" dirty="0">
                <a:solidFill>
                  <a:schemeClr val="bg1">
                    <a:lumMod val="75000"/>
                  </a:schemeClr>
                </a:solidFill>
                <a:latin typeface="Albert Sans" panose="020B0604020202020204" charset="0"/>
              </a:rPr>
              <a:t>Architecture, Modules and UML Diagrams</a:t>
            </a:r>
          </a:p>
          <a:p>
            <a:pPr marL="342900" indent="-342900">
              <a:buFont typeface="+mj-lt"/>
              <a:buAutoNum type="arabicPeriod"/>
            </a:pPr>
            <a:r>
              <a:rPr lang="en-IN" sz="2000" dirty="0">
                <a:solidFill>
                  <a:schemeClr val="bg1">
                    <a:lumMod val="75000"/>
                  </a:schemeClr>
                </a:solidFill>
                <a:latin typeface="Albert Sans" panose="020B0604020202020204" charset="0"/>
              </a:rPr>
              <a:t>Results</a:t>
            </a:r>
          </a:p>
          <a:p>
            <a:pPr marL="342900" indent="-342900">
              <a:buFont typeface="+mj-lt"/>
              <a:buAutoNum type="arabicPeriod"/>
            </a:pPr>
            <a:r>
              <a:rPr lang="en-IN" sz="2000" dirty="0">
                <a:solidFill>
                  <a:schemeClr val="bg1">
                    <a:lumMod val="75000"/>
                  </a:schemeClr>
                </a:solidFill>
                <a:latin typeface="Albert Sans" panose="020B0604020202020204" charset="0"/>
              </a:rPr>
              <a:t>Conclusion and Future Scope</a:t>
            </a:r>
          </a:p>
          <a:p>
            <a:pPr marL="342900" indent="-342900">
              <a:buFont typeface="+mj-lt"/>
              <a:buAutoNum type="arabicPeriod"/>
            </a:pPr>
            <a:r>
              <a:rPr lang="en-IN" sz="2000" dirty="0">
                <a:solidFill>
                  <a:schemeClr val="bg1">
                    <a:lumMod val="75000"/>
                  </a:schemeClr>
                </a:solidFill>
                <a:latin typeface="Albert Sans" panose="020B0604020202020204"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1"/>
          <p:cNvSpPr txBox="1">
            <a:spLocks noGrp="1"/>
          </p:cNvSpPr>
          <p:nvPr>
            <p:ph type="title"/>
          </p:nvPr>
        </p:nvSpPr>
        <p:spPr>
          <a:xfrm>
            <a:off x="493718" y="546250"/>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Architecture</a:t>
            </a:r>
            <a:endParaRPr dirty="0"/>
          </a:p>
        </p:txBody>
      </p:sp>
      <p:pic>
        <p:nvPicPr>
          <p:cNvPr id="2" name="Picture 1">
            <a:extLst>
              <a:ext uri="{FF2B5EF4-FFF2-40B4-BE49-F238E27FC236}">
                <a16:creationId xmlns:a16="http://schemas.microsoft.com/office/drawing/2014/main" id="{30CC913B-3C64-074D-1701-9086A6738C2A}"/>
              </a:ext>
            </a:extLst>
          </p:cNvPr>
          <p:cNvPicPr>
            <a:picLocks noChangeAspect="1"/>
          </p:cNvPicPr>
          <p:nvPr/>
        </p:nvPicPr>
        <p:blipFill>
          <a:blip r:embed="rId3"/>
          <a:stretch>
            <a:fillRect/>
          </a:stretch>
        </p:blipFill>
        <p:spPr>
          <a:xfrm>
            <a:off x="1607602" y="1190679"/>
            <a:ext cx="5928796" cy="34716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0456-96D7-C3F7-05C9-714612FFA277}"/>
              </a:ext>
            </a:extLst>
          </p:cNvPr>
          <p:cNvSpPr>
            <a:spLocks noGrp="1"/>
          </p:cNvSpPr>
          <p:nvPr>
            <p:ph type="title"/>
          </p:nvPr>
        </p:nvSpPr>
        <p:spPr/>
        <p:txBody>
          <a:bodyPr/>
          <a:lstStyle/>
          <a:p>
            <a:r>
              <a:rPr lang="en-IN" dirty="0"/>
              <a:t>Modules </a:t>
            </a:r>
          </a:p>
        </p:txBody>
      </p:sp>
      <p:sp>
        <p:nvSpPr>
          <p:cNvPr id="3" name="TextBox 2">
            <a:extLst>
              <a:ext uri="{FF2B5EF4-FFF2-40B4-BE49-F238E27FC236}">
                <a16:creationId xmlns:a16="http://schemas.microsoft.com/office/drawing/2014/main" id="{2A09F079-9C5B-DB87-D154-20662E8ED88F}"/>
              </a:ext>
            </a:extLst>
          </p:cNvPr>
          <p:cNvSpPr txBox="1"/>
          <p:nvPr/>
        </p:nvSpPr>
        <p:spPr>
          <a:xfrm>
            <a:off x="715099" y="1376412"/>
            <a:ext cx="4078281" cy="1323439"/>
          </a:xfrm>
          <a:prstGeom prst="rect">
            <a:avLst/>
          </a:prstGeom>
          <a:noFill/>
        </p:spPr>
        <p:txBody>
          <a:bodyPr wrap="square" rtlCol="0">
            <a:spAutoFit/>
          </a:bodyPr>
          <a:lstStyle/>
          <a:p>
            <a:pPr marL="342900" indent="-342900">
              <a:buFont typeface="+mj-lt"/>
              <a:buAutoNum type="arabicPeriod"/>
            </a:pPr>
            <a:r>
              <a:rPr lang="en-IN" sz="1600" dirty="0">
                <a:latin typeface="Albert Sans" panose="020B0604020202020204" charset="0"/>
              </a:rPr>
              <a:t>Upload Dataset</a:t>
            </a:r>
          </a:p>
          <a:p>
            <a:pPr marL="342900" indent="-342900">
              <a:buFont typeface="+mj-lt"/>
              <a:buAutoNum type="arabicPeriod"/>
            </a:pPr>
            <a:r>
              <a:rPr lang="en-IN" sz="1600" dirty="0">
                <a:latin typeface="Albert Sans" panose="020B0604020202020204" charset="0"/>
              </a:rPr>
              <a:t>Preprocess Dataset</a:t>
            </a:r>
          </a:p>
          <a:p>
            <a:pPr marL="342900" indent="-342900">
              <a:buFont typeface="+mj-lt"/>
              <a:buAutoNum type="arabicPeriod"/>
            </a:pPr>
            <a:r>
              <a:rPr lang="en-IN" sz="1600" dirty="0">
                <a:latin typeface="Albert Sans" panose="020B0604020202020204" charset="0"/>
              </a:rPr>
              <a:t>Run ANN Algorithm</a:t>
            </a:r>
          </a:p>
          <a:p>
            <a:pPr marL="342900" indent="-342900">
              <a:buFont typeface="+mj-lt"/>
              <a:buAutoNum type="arabicPeriod"/>
            </a:pPr>
            <a:r>
              <a:rPr lang="en-IN" sz="1600" dirty="0">
                <a:latin typeface="Albert Sans" panose="020B0604020202020204" charset="0"/>
              </a:rPr>
              <a:t>Generate Accuracy and Loss Graph</a:t>
            </a:r>
          </a:p>
          <a:p>
            <a:pPr marL="342900" indent="-342900">
              <a:buFont typeface="+mj-lt"/>
              <a:buAutoNum type="arabicPeriod"/>
            </a:pPr>
            <a:r>
              <a:rPr lang="en-IN" sz="1600" dirty="0">
                <a:latin typeface="Albert Sans" panose="020B0604020202020204" charset="0"/>
              </a:rPr>
              <a:t>Open the prediction results</a:t>
            </a:r>
          </a:p>
        </p:txBody>
      </p:sp>
      <p:grpSp>
        <p:nvGrpSpPr>
          <p:cNvPr id="4" name="Google Shape;682;p45">
            <a:extLst>
              <a:ext uri="{FF2B5EF4-FFF2-40B4-BE49-F238E27FC236}">
                <a16:creationId xmlns:a16="http://schemas.microsoft.com/office/drawing/2014/main" id="{3808E9EB-64F7-ECA5-E325-F1F9A334466F}"/>
              </a:ext>
            </a:extLst>
          </p:cNvPr>
          <p:cNvGrpSpPr/>
          <p:nvPr/>
        </p:nvGrpSpPr>
        <p:grpSpPr>
          <a:xfrm>
            <a:off x="4894586" y="966023"/>
            <a:ext cx="3211436" cy="3211451"/>
            <a:chOff x="1190500" y="238125"/>
            <a:chExt cx="5237175" cy="5237200"/>
          </a:xfrm>
        </p:grpSpPr>
        <p:sp>
          <p:nvSpPr>
            <p:cNvPr id="5" name="Google Shape;683;p45">
              <a:extLst>
                <a:ext uri="{FF2B5EF4-FFF2-40B4-BE49-F238E27FC236}">
                  <a16:creationId xmlns:a16="http://schemas.microsoft.com/office/drawing/2014/main" id="{8FC82080-51F1-22FF-5D18-EE1CCB3A5840}"/>
                </a:ext>
              </a:extLst>
            </p:cNvPr>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84;p45">
              <a:extLst>
                <a:ext uri="{FF2B5EF4-FFF2-40B4-BE49-F238E27FC236}">
                  <a16:creationId xmlns:a16="http://schemas.microsoft.com/office/drawing/2014/main" id="{39501826-8952-42E7-9A03-160A83722718}"/>
                </a:ext>
              </a:extLst>
            </p:cNvPr>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85;p45">
              <a:extLst>
                <a:ext uri="{FF2B5EF4-FFF2-40B4-BE49-F238E27FC236}">
                  <a16:creationId xmlns:a16="http://schemas.microsoft.com/office/drawing/2014/main" id="{A6B1A7E2-EB1C-B4DD-D9EF-86477E46840D}"/>
                </a:ext>
              </a:extLst>
            </p:cNvPr>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22;p26">
            <a:extLst>
              <a:ext uri="{FF2B5EF4-FFF2-40B4-BE49-F238E27FC236}">
                <a16:creationId xmlns:a16="http://schemas.microsoft.com/office/drawing/2014/main" id="{3E539D96-7B52-6AF1-335C-E271A09C16F7}"/>
              </a:ext>
            </a:extLst>
          </p:cNvPr>
          <p:cNvGrpSpPr/>
          <p:nvPr/>
        </p:nvGrpSpPr>
        <p:grpSpPr>
          <a:xfrm>
            <a:off x="5836895" y="2204815"/>
            <a:ext cx="1326801" cy="733850"/>
            <a:chOff x="6879411" y="2843985"/>
            <a:chExt cx="1404319" cy="776643"/>
          </a:xfrm>
        </p:grpSpPr>
        <p:grpSp>
          <p:nvGrpSpPr>
            <p:cNvPr id="25" name="Google Shape;223;p26">
              <a:extLst>
                <a:ext uri="{FF2B5EF4-FFF2-40B4-BE49-F238E27FC236}">
                  <a16:creationId xmlns:a16="http://schemas.microsoft.com/office/drawing/2014/main" id="{CE3CDCC3-2CC8-DEDC-C410-F0C23D31D467}"/>
                </a:ext>
              </a:extLst>
            </p:cNvPr>
            <p:cNvGrpSpPr/>
            <p:nvPr/>
          </p:nvGrpSpPr>
          <p:grpSpPr>
            <a:xfrm>
              <a:off x="6879411" y="2843985"/>
              <a:ext cx="1404319" cy="776643"/>
              <a:chOff x="4202297" y="-1870275"/>
              <a:chExt cx="2538997" cy="1404164"/>
            </a:xfrm>
          </p:grpSpPr>
          <p:sp>
            <p:nvSpPr>
              <p:cNvPr id="32" name="Google Shape;224;p26">
                <a:extLst>
                  <a:ext uri="{FF2B5EF4-FFF2-40B4-BE49-F238E27FC236}">
                    <a16:creationId xmlns:a16="http://schemas.microsoft.com/office/drawing/2014/main" id="{3B5C1182-1266-ECC0-E652-7BB9D1E35ED4}"/>
                  </a:ext>
                </a:extLst>
              </p:cNvPr>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5;p26">
                <a:extLst>
                  <a:ext uri="{FF2B5EF4-FFF2-40B4-BE49-F238E27FC236}">
                    <a16:creationId xmlns:a16="http://schemas.microsoft.com/office/drawing/2014/main" id="{C62BD976-4274-EEC3-FE84-A247C49CDC45}"/>
                  </a:ext>
                </a:extLst>
              </p:cNvPr>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6;p26">
                <a:extLst>
                  <a:ext uri="{FF2B5EF4-FFF2-40B4-BE49-F238E27FC236}">
                    <a16:creationId xmlns:a16="http://schemas.microsoft.com/office/drawing/2014/main" id="{51B400DA-B198-1B72-5495-ED6B6C5D27F3}"/>
                  </a:ext>
                </a:extLst>
              </p:cNvPr>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7;p26">
                <a:extLst>
                  <a:ext uri="{FF2B5EF4-FFF2-40B4-BE49-F238E27FC236}">
                    <a16:creationId xmlns:a16="http://schemas.microsoft.com/office/drawing/2014/main" id="{E7AA6AA2-31C3-5DD3-573C-BFC70095C0F5}"/>
                  </a:ext>
                </a:extLst>
              </p:cNvPr>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8;p26">
                <a:extLst>
                  <a:ext uri="{FF2B5EF4-FFF2-40B4-BE49-F238E27FC236}">
                    <a16:creationId xmlns:a16="http://schemas.microsoft.com/office/drawing/2014/main" id="{4348C44D-0954-72BE-0801-13ED8FDA1FD5}"/>
                  </a:ext>
                </a:extLst>
              </p:cNvPr>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29;p26">
              <a:extLst>
                <a:ext uri="{FF2B5EF4-FFF2-40B4-BE49-F238E27FC236}">
                  <a16:creationId xmlns:a16="http://schemas.microsoft.com/office/drawing/2014/main" id="{E1417EE5-69A4-6FFA-45F9-EA42FFCB15E9}"/>
                </a:ext>
              </a:extLst>
            </p:cNvPr>
            <p:cNvGrpSpPr/>
            <p:nvPr/>
          </p:nvGrpSpPr>
          <p:grpSpPr>
            <a:xfrm flipH="1">
              <a:off x="7727981" y="3082508"/>
              <a:ext cx="395014" cy="409310"/>
              <a:chOff x="3357325" y="2093500"/>
              <a:chExt cx="311525" cy="322825"/>
            </a:xfrm>
          </p:grpSpPr>
          <p:sp>
            <p:nvSpPr>
              <p:cNvPr id="29" name="Google Shape;230;p26">
                <a:extLst>
                  <a:ext uri="{FF2B5EF4-FFF2-40B4-BE49-F238E27FC236}">
                    <a16:creationId xmlns:a16="http://schemas.microsoft.com/office/drawing/2014/main" id="{F26C9FCC-8277-4ADD-78EA-232BD5ABFC2B}"/>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231;p26">
                <a:extLst>
                  <a:ext uri="{FF2B5EF4-FFF2-40B4-BE49-F238E27FC236}">
                    <a16:creationId xmlns:a16="http://schemas.microsoft.com/office/drawing/2014/main" id="{F174B18F-8389-AC93-B59B-3971F2078810}"/>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232;p26">
                <a:extLst>
                  <a:ext uri="{FF2B5EF4-FFF2-40B4-BE49-F238E27FC236}">
                    <a16:creationId xmlns:a16="http://schemas.microsoft.com/office/drawing/2014/main" id="{39F5CBDC-FC88-B14A-8A23-487E513CDEB1}"/>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 name="Google Shape;233;p26">
              <a:extLst>
                <a:ext uri="{FF2B5EF4-FFF2-40B4-BE49-F238E27FC236}">
                  <a16:creationId xmlns:a16="http://schemas.microsoft.com/office/drawing/2014/main" id="{A1E07155-52A9-9AA4-280D-5FA14315AC33}"/>
                </a:ext>
              </a:extLst>
            </p:cNvPr>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4;p26">
              <a:extLst>
                <a:ext uri="{FF2B5EF4-FFF2-40B4-BE49-F238E27FC236}">
                  <a16:creationId xmlns:a16="http://schemas.microsoft.com/office/drawing/2014/main" id="{56F503F7-FEDB-3417-3AB7-9E6E74BD4700}"/>
                </a:ext>
              </a:extLst>
            </p:cNvPr>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24720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2"/>
          <p:cNvSpPr txBox="1">
            <a:spLocks noGrp="1"/>
          </p:cNvSpPr>
          <p:nvPr>
            <p:ph type="title"/>
          </p:nvPr>
        </p:nvSpPr>
        <p:spPr>
          <a:xfrm>
            <a:off x="715200" y="393293"/>
            <a:ext cx="7713900"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 Diagram</a:t>
            </a:r>
            <a:endParaRPr dirty="0"/>
          </a:p>
        </p:txBody>
      </p:sp>
      <p:pic>
        <p:nvPicPr>
          <p:cNvPr id="3" name="Picture 2">
            <a:extLst>
              <a:ext uri="{FF2B5EF4-FFF2-40B4-BE49-F238E27FC236}">
                <a16:creationId xmlns:a16="http://schemas.microsoft.com/office/drawing/2014/main" id="{20B1C721-7857-0DDB-AC1C-C93E4D348FC6}"/>
              </a:ext>
            </a:extLst>
          </p:cNvPr>
          <p:cNvPicPr>
            <a:picLocks noChangeAspect="1"/>
          </p:cNvPicPr>
          <p:nvPr/>
        </p:nvPicPr>
        <p:blipFill>
          <a:blip r:embed="rId3"/>
          <a:stretch>
            <a:fillRect/>
          </a:stretch>
        </p:blipFill>
        <p:spPr>
          <a:xfrm>
            <a:off x="2035831" y="1057493"/>
            <a:ext cx="5072338" cy="35820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2"/>
          <p:cNvSpPr txBox="1">
            <a:spLocks noGrp="1"/>
          </p:cNvSpPr>
          <p:nvPr>
            <p:ph type="title"/>
          </p:nvPr>
        </p:nvSpPr>
        <p:spPr>
          <a:xfrm>
            <a:off x="715200" y="393293"/>
            <a:ext cx="7713900"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Class Diagram</a:t>
            </a:r>
            <a:endParaRPr dirty="0"/>
          </a:p>
        </p:txBody>
      </p:sp>
      <p:pic>
        <p:nvPicPr>
          <p:cNvPr id="4" name="Picture 3">
            <a:extLst>
              <a:ext uri="{FF2B5EF4-FFF2-40B4-BE49-F238E27FC236}">
                <a16:creationId xmlns:a16="http://schemas.microsoft.com/office/drawing/2014/main" id="{06069088-FFFF-E49F-B09A-6F354F403639}"/>
              </a:ext>
            </a:extLst>
          </p:cNvPr>
          <p:cNvPicPr>
            <a:picLocks noChangeAspect="1"/>
          </p:cNvPicPr>
          <p:nvPr/>
        </p:nvPicPr>
        <p:blipFill>
          <a:blip r:embed="rId3"/>
          <a:stretch>
            <a:fillRect/>
          </a:stretch>
        </p:blipFill>
        <p:spPr>
          <a:xfrm>
            <a:off x="1973666" y="1057493"/>
            <a:ext cx="5196668" cy="3455732"/>
          </a:xfrm>
          <a:prstGeom prst="rect">
            <a:avLst/>
          </a:prstGeom>
        </p:spPr>
      </p:pic>
    </p:spTree>
    <p:extLst>
      <p:ext uri="{BB962C8B-B14F-4D97-AF65-F5344CB8AC3E}">
        <p14:creationId xmlns:p14="http://schemas.microsoft.com/office/powerpoint/2010/main" val="253788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2"/>
          <p:cNvSpPr txBox="1">
            <a:spLocks noGrp="1"/>
          </p:cNvSpPr>
          <p:nvPr>
            <p:ph type="title"/>
          </p:nvPr>
        </p:nvSpPr>
        <p:spPr>
          <a:xfrm>
            <a:off x="715200" y="393293"/>
            <a:ext cx="7713900"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Sequence Diagram</a:t>
            </a:r>
            <a:endParaRPr dirty="0"/>
          </a:p>
        </p:txBody>
      </p:sp>
      <p:pic>
        <p:nvPicPr>
          <p:cNvPr id="3" name="Picture 2">
            <a:extLst>
              <a:ext uri="{FF2B5EF4-FFF2-40B4-BE49-F238E27FC236}">
                <a16:creationId xmlns:a16="http://schemas.microsoft.com/office/drawing/2014/main" id="{597FAE6E-C7B5-BE64-9492-FF82589087FF}"/>
              </a:ext>
            </a:extLst>
          </p:cNvPr>
          <p:cNvPicPr>
            <a:picLocks noChangeAspect="1"/>
          </p:cNvPicPr>
          <p:nvPr/>
        </p:nvPicPr>
        <p:blipFill>
          <a:blip r:embed="rId3"/>
          <a:stretch>
            <a:fillRect/>
          </a:stretch>
        </p:blipFill>
        <p:spPr>
          <a:xfrm>
            <a:off x="1788260" y="1057493"/>
            <a:ext cx="5567479" cy="3658314"/>
          </a:xfrm>
          <a:prstGeom prst="rect">
            <a:avLst/>
          </a:prstGeom>
        </p:spPr>
      </p:pic>
    </p:spTree>
    <p:extLst>
      <p:ext uri="{BB962C8B-B14F-4D97-AF65-F5344CB8AC3E}">
        <p14:creationId xmlns:p14="http://schemas.microsoft.com/office/powerpoint/2010/main" val="231660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2"/>
          <p:cNvSpPr txBox="1">
            <a:spLocks noGrp="1"/>
          </p:cNvSpPr>
          <p:nvPr>
            <p:ph type="title"/>
          </p:nvPr>
        </p:nvSpPr>
        <p:spPr>
          <a:xfrm>
            <a:off x="715200" y="393293"/>
            <a:ext cx="7713900"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Activity Diagram</a:t>
            </a:r>
            <a:endParaRPr dirty="0"/>
          </a:p>
        </p:txBody>
      </p:sp>
      <p:pic>
        <p:nvPicPr>
          <p:cNvPr id="4" name="Picture 3">
            <a:extLst>
              <a:ext uri="{FF2B5EF4-FFF2-40B4-BE49-F238E27FC236}">
                <a16:creationId xmlns:a16="http://schemas.microsoft.com/office/drawing/2014/main" id="{09255DA4-73AE-55A9-4A4A-C4C57DCC479F}"/>
              </a:ext>
            </a:extLst>
          </p:cNvPr>
          <p:cNvPicPr>
            <a:picLocks noChangeAspect="1"/>
          </p:cNvPicPr>
          <p:nvPr/>
        </p:nvPicPr>
        <p:blipFill>
          <a:blip r:embed="rId3"/>
          <a:stretch>
            <a:fillRect/>
          </a:stretch>
        </p:blipFill>
        <p:spPr>
          <a:xfrm>
            <a:off x="2634716" y="1057493"/>
            <a:ext cx="3874568" cy="375948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20705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48" y="2267587"/>
            <a:ext cx="6445887" cy="13707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Results →</a:t>
            </a:r>
            <a:endParaRPr sz="36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07 </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46302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txBox="1">
            <a:spLocks noGrp="1"/>
          </p:cNvSpPr>
          <p:nvPr>
            <p:ph type="title"/>
          </p:nvPr>
        </p:nvSpPr>
        <p:spPr>
          <a:xfrm>
            <a:off x="715000" y="411175"/>
            <a:ext cx="77139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Screenshots</a:t>
            </a:r>
            <a:endParaRPr u="sng" dirty="0"/>
          </a:p>
        </p:txBody>
      </p:sp>
      <p:sp>
        <p:nvSpPr>
          <p:cNvPr id="5" name="Rectangle 5">
            <a:extLst>
              <a:ext uri="{FF2B5EF4-FFF2-40B4-BE49-F238E27FC236}">
                <a16:creationId xmlns:a16="http://schemas.microsoft.com/office/drawing/2014/main" id="{495BEFE8-ECFD-DF30-09E4-B89D03515973}"/>
              </a:ext>
            </a:extLst>
          </p:cNvPr>
          <p:cNvSpPr>
            <a:spLocks noChangeArrowheads="1"/>
          </p:cNvSpPr>
          <p:nvPr/>
        </p:nvSpPr>
        <p:spPr bwMode="auto">
          <a:xfrm>
            <a:off x="1155031" y="8085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1">
            <a:extLst>
              <a:ext uri="{FF2B5EF4-FFF2-40B4-BE49-F238E27FC236}">
                <a16:creationId xmlns:a16="http://schemas.microsoft.com/office/drawing/2014/main" id="{C72E394B-1AB2-4207-7ABC-614698F9A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750" y="1109178"/>
            <a:ext cx="5740400" cy="3225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DAFB6483-C756-501F-A5E3-CCC4FA81D925}"/>
              </a:ext>
            </a:extLst>
          </p:cNvPr>
          <p:cNvSpPr>
            <a:spLocks noChangeArrowheads="1"/>
          </p:cNvSpPr>
          <p:nvPr/>
        </p:nvSpPr>
        <p:spPr bwMode="auto">
          <a:xfrm>
            <a:off x="1229528" y="4368781"/>
            <a:ext cx="66848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lbert Sans" panose="020B0604020202020204" charset="0"/>
                <a:ea typeface="Times New Roman" panose="02020603050405020304" pitchFamily="18" charset="0"/>
              </a:rPr>
              <a:t>In above screen click on ‘Upload Social Network Profiles Dataset’ button and upload dataset</a:t>
            </a:r>
            <a:endParaRPr kumimoji="0" lang="en-US" altLang="en-US" sz="1200" b="0" i="0" u="none" strike="noStrike" cap="none" normalizeH="0" baseline="0" dirty="0">
              <a:ln>
                <a:noFill/>
              </a:ln>
              <a:solidFill>
                <a:schemeClr val="tx1"/>
              </a:solidFill>
              <a:effectLst/>
              <a:latin typeface="Albert Sans" panose="020B06040202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txBox="1">
            <a:spLocks noGrp="1"/>
          </p:cNvSpPr>
          <p:nvPr>
            <p:ph type="title"/>
          </p:nvPr>
        </p:nvSpPr>
        <p:spPr>
          <a:xfrm>
            <a:off x="715000" y="411175"/>
            <a:ext cx="77139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Screenshots</a:t>
            </a:r>
            <a:endParaRPr u="sng" dirty="0"/>
          </a:p>
        </p:txBody>
      </p:sp>
      <p:sp>
        <p:nvSpPr>
          <p:cNvPr id="5" name="Rectangle 5">
            <a:extLst>
              <a:ext uri="{FF2B5EF4-FFF2-40B4-BE49-F238E27FC236}">
                <a16:creationId xmlns:a16="http://schemas.microsoft.com/office/drawing/2014/main" id="{495BEFE8-ECFD-DF30-09E4-B89D03515973}"/>
              </a:ext>
            </a:extLst>
          </p:cNvPr>
          <p:cNvSpPr>
            <a:spLocks noChangeArrowheads="1"/>
          </p:cNvSpPr>
          <p:nvPr/>
        </p:nvSpPr>
        <p:spPr bwMode="auto">
          <a:xfrm>
            <a:off x="1155031" y="8085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0878CF14-8D6E-AE77-EFB3-84760BC21919}"/>
              </a:ext>
            </a:extLst>
          </p:cNvPr>
          <p:cNvSpPr>
            <a:spLocks noChangeArrowheads="1"/>
          </p:cNvSpPr>
          <p:nvPr/>
        </p:nvSpPr>
        <p:spPr bwMode="auto">
          <a:xfrm>
            <a:off x="-86628" y="6519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4">
            <a:extLst>
              <a:ext uri="{FF2B5EF4-FFF2-40B4-BE49-F238E27FC236}">
                <a16:creationId xmlns:a16="http://schemas.microsoft.com/office/drawing/2014/main" id="{099D1E44-B095-0B52-7EF7-67E084C43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750" y="1030906"/>
            <a:ext cx="5740400" cy="3225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2B3B06-839F-5017-7C6B-8934E9F08F2E}"/>
              </a:ext>
            </a:extLst>
          </p:cNvPr>
          <p:cNvSpPr txBox="1"/>
          <p:nvPr/>
        </p:nvSpPr>
        <p:spPr>
          <a:xfrm>
            <a:off x="991834" y="4232676"/>
            <a:ext cx="7344076" cy="492827"/>
          </a:xfrm>
          <a:prstGeom prst="rect">
            <a:avLst/>
          </a:prstGeom>
          <a:noFill/>
        </p:spPr>
        <p:txBody>
          <a:bodyPr wrap="square" rtlCol="0">
            <a:spAutoFit/>
          </a:bodyPr>
          <a:lstStyle/>
          <a:p>
            <a:pPr marL="457200" marR="5080" indent="-6350" algn="just">
              <a:lnSpc>
                <a:spcPct val="112000"/>
              </a:lnSpc>
              <a:spcBef>
                <a:spcPts val="0"/>
              </a:spcBef>
              <a:spcAft>
                <a:spcPts val="20"/>
              </a:spcAft>
            </a:pPr>
            <a:r>
              <a:rPr lang="en-IN" sz="1200" kern="100" dirty="0">
                <a:solidFill>
                  <a:srgbClr val="000000"/>
                </a:solidFill>
                <a:effectLst/>
                <a:latin typeface="Albert Sans" panose="020B0604020202020204" charset="0"/>
                <a:ea typeface="Times New Roman" panose="02020603050405020304" pitchFamily="18" charset="0"/>
              </a:rPr>
              <a:t>In above screen selecting and uploading ‘dataset.txt’ file and then click on ‘Open’ button to load dataset and to get below screen</a:t>
            </a:r>
          </a:p>
        </p:txBody>
      </p:sp>
    </p:spTree>
    <p:extLst>
      <p:ext uri="{BB962C8B-B14F-4D97-AF65-F5344CB8AC3E}">
        <p14:creationId xmlns:p14="http://schemas.microsoft.com/office/powerpoint/2010/main" val="3899237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txBox="1">
            <a:spLocks noGrp="1"/>
          </p:cNvSpPr>
          <p:nvPr>
            <p:ph type="title"/>
          </p:nvPr>
        </p:nvSpPr>
        <p:spPr>
          <a:xfrm>
            <a:off x="714999" y="376436"/>
            <a:ext cx="77139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Screenshots</a:t>
            </a:r>
            <a:endParaRPr u="sng" dirty="0"/>
          </a:p>
        </p:txBody>
      </p:sp>
      <p:sp>
        <p:nvSpPr>
          <p:cNvPr id="5" name="Rectangle 5">
            <a:extLst>
              <a:ext uri="{FF2B5EF4-FFF2-40B4-BE49-F238E27FC236}">
                <a16:creationId xmlns:a16="http://schemas.microsoft.com/office/drawing/2014/main" id="{495BEFE8-ECFD-DF30-09E4-B89D03515973}"/>
              </a:ext>
            </a:extLst>
          </p:cNvPr>
          <p:cNvSpPr>
            <a:spLocks noChangeArrowheads="1"/>
          </p:cNvSpPr>
          <p:nvPr/>
        </p:nvSpPr>
        <p:spPr bwMode="auto">
          <a:xfrm>
            <a:off x="1155031" y="8085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0878CF14-8D6E-AE77-EFB3-84760BC21919}"/>
              </a:ext>
            </a:extLst>
          </p:cNvPr>
          <p:cNvSpPr>
            <a:spLocks noChangeArrowheads="1"/>
          </p:cNvSpPr>
          <p:nvPr/>
        </p:nvSpPr>
        <p:spPr bwMode="auto">
          <a:xfrm>
            <a:off x="-86628" y="6519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0C09ECC8-03F5-0535-372F-8552DED4537D}"/>
              </a:ext>
            </a:extLst>
          </p:cNvPr>
          <p:cNvPicPr>
            <a:picLocks noChangeAspect="1"/>
          </p:cNvPicPr>
          <p:nvPr/>
        </p:nvPicPr>
        <p:blipFill>
          <a:blip r:embed="rId3"/>
          <a:srcRect/>
          <a:stretch>
            <a:fillRect/>
          </a:stretch>
        </p:blipFill>
        <p:spPr bwMode="auto">
          <a:xfrm>
            <a:off x="1706194" y="1012915"/>
            <a:ext cx="5731510" cy="3222625"/>
          </a:xfrm>
          <a:prstGeom prst="rect">
            <a:avLst/>
          </a:prstGeom>
          <a:noFill/>
          <a:ln w="9525">
            <a:noFill/>
            <a:miter lim="800000"/>
            <a:headEnd/>
            <a:tailEnd/>
          </a:ln>
        </p:spPr>
      </p:pic>
      <p:sp>
        <p:nvSpPr>
          <p:cNvPr id="7" name="TextBox 6">
            <a:extLst>
              <a:ext uri="{FF2B5EF4-FFF2-40B4-BE49-F238E27FC236}">
                <a16:creationId xmlns:a16="http://schemas.microsoft.com/office/drawing/2014/main" id="{E9A1F4BD-76E2-7D86-2573-39CCB668F0A0}"/>
              </a:ext>
            </a:extLst>
          </p:cNvPr>
          <p:cNvSpPr txBox="1"/>
          <p:nvPr/>
        </p:nvSpPr>
        <p:spPr>
          <a:xfrm>
            <a:off x="235818" y="4245108"/>
            <a:ext cx="8499107" cy="492827"/>
          </a:xfrm>
          <a:prstGeom prst="rect">
            <a:avLst/>
          </a:prstGeom>
          <a:noFill/>
        </p:spPr>
        <p:txBody>
          <a:bodyPr wrap="square">
            <a:spAutoFit/>
          </a:bodyPr>
          <a:lstStyle/>
          <a:p>
            <a:pPr marL="457200" marR="5080" indent="-6350" algn="just">
              <a:lnSpc>
                <a:spcPct val="112000"/>
              </a:lnSpc>
              <a:spcBef>
                <a:spcPts val="0"/>
              </a:spcBef>
              <a:spcAft>
                <a:spcPts val="20"/>
              </a:spcAft>
            </a:pPr>
            <a:r>
              <a:rPr lang="en-IN" sz="1200" kern="100" dirty="0">
                <a:solidFill>
                  <a:srgbClr val="000000"/>
                </a:solidFill>
                <a:effectLst/>
                <a:latin typeface="Albert Sans" panose="020B0604020202020204" charset="0"/>
                <a:ea typeface="Times New Roman" panose="02020603050405020304" pitchFamily="18" charset="0"/>
              </a:rPr>
              <a:t>In above screen dataset loaded and displaying few records from dataset and now click on ‘Preprocess Dataset’ button to remove missing values and to split dataset into train and test part</a:t>
            </a:r>
          </a:p>
        </p:txBody>
      </p:sp>
    </p:spTree>
    <p:extLst>
      <p:ext uri="{BB962C8B-B14F-4D97-AF65-F5344CB8AC3E}">
        <p14:creationId xmlns:p14="http://schemas.microsoft.com/office/powerpoint/2010/main" val="414276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9"/>
          <p:cNvSpPr txBox="1">
            <a:spLocks noGrp="1"/>
          </p:cNvSpPr>
          <p:nvPr>
            <p:ph type="title"/>
          </p:nvPr>
        </p:nvSpPr>
        <p:spPr>
          <a:xfrm>
            <a:off x="715099" y="1219634"/>
            <a:ext cx="4179476"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tx1">
                    <a:lumMod val="75000"/>
                  </a:schemeClr>
                </a:solidFill>
              </a:rPr>
              <a:t>T</a:t>
            </a:r>
            <a:r>
              <a:rPr lang="en-IN" sz="2800" dirty="0">
                <a:solidFill>
                  <a:schemeClr val="tx1">
                    <a:lumMod val="75000"/>
                  </a:schemeClr>
                </a:solidFill>
              </a:rPr>
              <a:t>h</a:t>
            </a:r>
            <a:r>
              <a:rPr lang="en" sz="2800" dirty="0">
                <a:solidFill>
                  <a:schemeClr val="tx1">
                    <a:lumMod val="75000"/>
                  </a:schemeClr>
                </a:solidFill>
              </a:rPr>
              <a:t>e Problem Statement</a:t>
            </a:r>
            <a:endParaRPr sz="2800" dirty="0">
              <a:solidFill>
                <a:schemeClr val="tx1">
                  <a:lumMod val="75000"/>
                </a:schemeClr>
              </a:solidFill>
            </a:endParaRPr>
          </a:p>
        </p:txBody>
      </p:sp>
      <p:sp>
        <p:nvSpPr>
          <p:cNvPr id="292" name="Google Shape;292;p29"/>
          <p:cNvSpPr txBox="1">
            <a:spLocks noGrp="1"/>
          </p:cNvSpPr>
          <p:nvPr>
            <p:ph type="body" idx="1"/>
          </p:nvPr>
        </p:nvSpPr>
        <p:spPr>
          <a:xfrm>
            <a:off x="715099" y="1883834"/>
            <a:ext cx="3933100" cy="1668816"/>
          </a:xfrm>
          <a:prstGeom prst="rect">
            <a:avLst/>
          </a:prstGeom>
        </p:spPr>
        <p:txBody>
          <a:bodyPr spcFirstLastPara="1" wrap="square" lIns="91425" tIns="91425" rIns="91425" bIns="91425" anchor="t" anchorCtr="0">
            <a:noAutofit/>
          </a:bodyPr>
          <a:lstStyle/>
          <a:p>
            <a:pPr marL="425450" indent="-285750"/>
            <a:r>
              <a:rPr lang="en-US" sz="1600" dirty="0">
                <a:solidFill>
                  <a:schemeClr val="tx1">
                    <a:lumMod val="75000"/>
                  </a:schemeClr>
                </a:solidFill>
                <a:latin typeface="Albert Sans" panose="020B0604020202020204" charset="0"/>
              </a:rPr>
              <a:t>To detect and identify fake accounts from social media websites using machine learning algorithms (Specifically ANN – Artificial Neural Networks). </a:t>
            </a:r>
          </a:p>
        </p:txBody>
      </p:sp>
      <p:pic>
        <p:nvPicPr>
          <p:cNvPr id="293" name="Google Shape;293;p29"/>
          <p:cNvPicPr preferRelativeResize="0">
            <a:picLocks noGrp="1"/>
          </p:cNvPicPr>
          <p:nvPr>
            <p:ph type="pic" idx="2"/>
          </p:nvPr>
        </p:nvPicPr>
        <p:blipFill rotWithShape="1">
          <a:blip r:embed="rId3">
            <a:alphaModFix/>
          </a:blip>
          <a:srcRect l="12502" r="12495"/>
          <a:stretch/>
        </p:blipFill>
        <p:spPr>
          <a:xfrm>
            <a:off x="4894575" y="966150"/>
            <a:ext cx="3211200" cy="3211200"/>
          </a:xfrm>
          <a:prstGeom prst="ellipse">
            <a:avLst/>
          </a:prstGeom>
        </p:spPr>
      </p:pic>
      <p:sp>
        <p:nvSpPr>
          <p:cNvPr id="294" name="Google Shape;294;p29"/>
          <p:cNvSpPr/>
          <p:nvPr/>
        </p:nvSpPr>
        <p:spPr>
          <a:xfrm>
            <a:off x="8064975" y="129180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5173900" y="35526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325900" y="10902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173900" y="380557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txBox="1">
            <a:spLocks noGrp="1"/>
          </p:cNvSpPr>
          <p:nvPr>
            <p:ph type="title"/>
          </p:nvPr>
        </p:nvSpPr>
        <p:spPr>
          <a:xfrm>
            <a:off x="714999" y="317928"/>
            <a:ext cx="77139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Screenshots</a:t>
            </a:r>
            <a:endParaRPr u="sng" dirty="0"/>
          </a:p>
        </p:txBody>
      </p:sp>
      <p:sp>
        <p:nvSpPr>
          <p:cNvPr id="5" name="Rectangle 5">
            <a:extLst>
              <a:ext uri="{FF2B5EF4-FFF2-40B4-BE49-F238E27FC236}">
                <a16:creationId xmlns:a16="http://schemas.microsoft.com/office/drawing/2014/main" id="{495BEFE8-ECFD-DF30-09E4-B89D03515973}"/>
              </a:ext>
            </a:extLst>
          </p:cNvPr>
          <p:cNvSpPr>
            <a:spLocks noChangeArrowheads="1"/>
          </p:cNvSpPr>
          <p:nvPr/>
        </p:nvSpPr>
        <p:spPr bwMode="auto">
          <a:xfrm>
            <a:off x="1155031" y="8085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0878CF14-8D6E-AE77-EFB3-84760BC21919}"/>
              </a:ext>
            </a:extLst>
          </p:cNvPr>
          <p:cNvSpPr>
            <a:spLocks noChangeArrowheads="1"/>
          </p:cNvSpPr>
          <p:nvPr/>
        </p:nvSpPr>
        <p:spPr bwMode="auto">
          <a:xfrm>
            <a:off x="-86628" y="6519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7443DA1A-BDF5-96BD-2671-CE929E3CE615}"/>
              </a:ext>
            </a:extLst>
          </p:cNvPr>
          <p:cNvPicPr>
            <a:picLocks noChangeAspect="1"/>
          </p:cNvPicPr>
          <p:nvPr/>
        </p:nvPicPr>
        <p:blipFill>
          <a:blip r:embed="rId3"/>
          <a:srcRect/>
          <a:stretch>
            <a:fillRect/>
          </a:stretch>
        </p:blipFill>
        <p:spPr bwMode="auto">
          <a:xfrm>
            <a:off x="1672556" y="880578"/>
            <a:ext cx="5731510" cy="3222625"/>
          </a:xfrm>
          <a:prstGeom prst="rect">
            <a:avLst/>
          </a:prstGeom>
          <a:noFill/>
          <a:ln w="9525">
            <a:noFill/>
            <a:miter lim="800000"/>
            <a:headEnd/>
            <a:tailEnd/>
          </a:ln>
        </p:spPr>
      </p:pic>
      <p:sp>
        <p:nvSpPr>
          <p:cNvPr id="8" name="TextBox 7">
            <a:extLst>
              <a:ext uri="{FF2B5EF4-FFF2-40B4-BE49-F238E27FC236}">
                <a16:creationId xmlns:a16="http://schemas.microsoft.com/office/drawing/2014/main" id="{0FF504B5-5021-7E86-43DE-CBEECD1AA7EA}"/>
              </a:ext>
            </a:extLst>
          </p:cNvPr>
          <p:cNvSpPr txBox="1"/>
          <p:nvPr/>
        </p:nvSpPr>
        <p:spPr>
          <a:xfrm>
            <a:off x="514900" y="4110723"/>
            <a:ext cx="8114097" cy="699679"/>
          </a:xfrm>
          <a:prstGeom prst="rect">
            <a:avLst/>
          </a:prstGeom>
          <a:noFill/>
        </p:spPr>
        <p:txBody>
          <a:bodyPr wrap="square">
            <a:spAutoFit/>
          </a:bodyPr>
          <a:lstStyle/>
          <a:p>
            <a:pPr marL="457200" marR="5080" indent="-6350" algn="just">
              <a:lnSpc>
                <a:spcPct val="112000"/>
              </a:lnSpc>
              <a:spcBef>
                <a:spcPts val="0"/>
              </a:spcBef>
              <a:spcAft>
                <a:spcPts val="20"/>
              </a:spcAft>
            </a:pPr>
            <a:r>
              <a:rPr lang="en-IN" sz="1200" kern="100" dirty="0">
                <a:solidFill>
                  <a:srgbClr val="000000"/>
                </a:solidFill>
                <a:effectLst/>
                <a:latin typeface="Albert Sans" panose="020B0604020202020204" charset="0"/>
                <a:ea typeface="Times New Roman" panose="02020603050405020304" pitchFamily="18" charset="0"/>
              </a:rPr>
              <a:t>In above screen we can see dataset contains total 600 records and application using 480 records for training and 120 records to test ANN and now dataset is ready and now click on ‘Run ANN Algorithm’ button to ANN algorithm </a:t>
            </a:r>
          </a:p>
        </p:txBody>
      </p:sp>
    </p:spTree>
    <p:extLst>
      <p:ext uri="{BB962C8B-B14F-4D97-AF65-F5344CB8AC3E}">
        <p14:creationId xmlns:p14="http://schemas.microsoft.com/office/powerpoint/2010/main" val="612124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txBox="1">
            <a:spLocks noGrp="1"/>
          </p:cNvSpPr>
          <p:nvPr>
            <p:ph type="title"/>
          </p:nvPr>
        </p:nvSpPr>
        <p:spPr>
          <a:xfrm>
            <a:off x="714999" y="317928"/>
            <a:ext cx="77139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Screenshots</a:t>
            </a:r>
            <a:endParaRPr u="sng" dirty="0"/>
          </a:p>
        </p:txBody>
      </p:sp>
      <p:sp>
        <p:nvSpPr>
          <p:cNvPr id="5" name="Rectangle 5">
            <a:extLst>
              <a:ext uri="{FF2B5EF4-FFF2-40B4-BE49-F238E27FC236}">
                <a16:creationId xmlns:a16="http://schemas.microsoft.com/office/drawing/2014/main" id="{495BEFE8-ECFD-DF30-09E4-B89D03515973}"/>
              </a:ext>
            </a:extLst>
          </p:cNvPr>
          <p:cNvSpPr>
            <a:spLocks noChangeArrowheads="1"/>
          </p:cNvSpPr>
          <p:nvPr/>
        </p:nvSpPr>
        <p:spPr bwMode="auto">
          <a:xfrm>
            <a:off x="1155031" y="8085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0878CF14-8D6E-AE77-EFB3-84760BC21919}"/>
              </a:ext>
            </a:extLst>
          </p:cNvPr>
          <p:cNvSpPr>
            <a:spLocks noChangeArrowheads="1"/>
          </p:cNvSpPr>
          <p:nvPr/>
        </p:nvSpPr>
        <p:spPr bwMode="auto">
          <a:xfrm>
            <a:off x="-86628" y="6519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0FF504B5-5021-7E86-43DE-CBEECD1AA7EA}"/>
              </a:ext>
            </a:extLst>
          </p:cNvPr>
          <p:cNvSpPr txBox="1"/>
          <p:nvPr/>
        </p:nvSpPr>
        <p:spPr>
          <a:xfrm>
            <a:off x="257398" y="4223134"/>
            <a:ext cx="8629100" cy="492827"/>
          </a:xfrm>
          <a:prstGeom prst="rect">
            <a:avLst/>
          </a:prstGeom>
          <a:noFill/>
        </p:spPr>
        <p:txBody>
          <a:bodyPr wrap="square">
            <a:spAutoFit/>
          </a:bodyPr>
          <a:lstStyle/>
          <a:p>
            <a:pPr marL="457200" marR="5080" indent="-6350" algn="just">
              <a:lnSpc>
                <a:spcPct val="112000"/>
              </a:lnSpc>
              <a:spcBef>
                <a:spcPts val="0"/>
              </a:spcBef>
              <a:spcAft>
                <a:spcPts val="20"/>
              </a:spcAft>
            </a:pPr>
            <a:r>
              <a:rPr lang="en-IN" sz="1200" kern="100" dirty="0">
                <a:solidFill>
                  <a:srgbClr val="000000"/>
                </a:solidFill>
                <a:effectLst/>
                <a:latin typeface="Albert Sans" panose="020B0604020202020204" charset="0"/>
                <a:ea typeface="Times New Roman" panose="02020603050405020304" pitchFamily="18" charset="0"/>
              </a:rPr>
              <a:t>In above screen we can see ANN start iterating model generation and at each increasing epoch we can see accuracy is getting increase and loss getting decrease.</a:t>
            </a:r>
          </a:p>
        </p:txBody>
      </p:sp>
      <p:pic>
        <p:nvPicPr>
          <p:cNvPr id="3" name="Picture 2">
            <a:extLst>
              <a:ext uri="{FF2B5EF4-FFF2-40B4-BE49-F238E27FC236}">
                <a16:creationId xmlns:a16="http://schemas.microsoft.com/office/drawing/2014/main" id="{A7B47D51-AC22-9661-ADF1-76FE2BC8E330}"/>
              </a:ext>
            </a:extLst>
          </p:cNvPr>
          <p:cNvPicPr>
            <a:picLocks noChangeAspect="1"/>
          </p:cNvPicPr>
          <p:nvPr/>
        </p:nvPicPr>
        <p:blipFill>
          <a:blip r:embed="rId3"/>
          <a:srcRect/>
          <a:stretch>
            <a:fillRect/>
          </a:stretch>
        </p:blipFill>
        <p:spPr bwMode="auto">
          <a:xfrm>
            <a:off x="1706193" y="920366"/>
            <a:ext cx="5731510" cy="3222625"/>
          </a:xfrm>
          <a:prstGeom prst="rect">
            <a:avLst/>
          </a:prstGeom>
          <a:noFill/>
          <a:ln w="9525">
            <a:noFill/>
            <a:miter lim="800000"/>
            <a:headEnd/>
            <a:tailEnd/>
          </a:ln>
        </p:spPr>
      </p:pic>
    </p:spTree>
    <p:extLst>
      <p:ext uri="{BB962C8B-B14F-4D97-AF65-F5344CB8AC3E}">
        <p14:creationId xmlns:p14="http://schemas.microsoft.com/office/powerpoint/2010/main" val="2637782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txBox="1">
            <a:spLocks noGrp="1"/>
          </p:cNvSpPr>
          <p:nvPr>
            <p:ph type="title"/>
          </p:nvPr>
        </p:nvSpPr>
        <p:spPr>
          <a:xfrm>
            <a:off x="714999" y="317928"/>
            <a:ext cx="77139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Screenshots</a:t>
            </a:r>
            <a:endParaRPr u="sng" dirty="0"/>
          </a:p>
        </p:txBody>
      </p:sp>
      <p:sp>
        <p:nvSpPr>
          <p:cNvPr id="5" name="Rectangle 5">
            <a:extLst>
              <a:ext uri="{FF2B5EF4-FFF2-40B4-BE49-F238E27FC236}">
                <a16:creationId xmlns:a16="http://schemas.microsoft.com/office/drawing/2014/main" id="{495BEFE8-ECFD-DF30-09E4-B89D03515973}"/>
              </a:ext>
            </a:extLst>
          </p:cNvPr>
          <p:cNvSpPr>
            <a:spLocks noChangeArrowheads="1"/>
          </p:cNvSpPr>
          <p:nvPr/>
        </p:nvSpPr>
        <p:spPr bwMode="auto">
          <a:xfrm>
            <a:off x="1155031" y="8085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0878CF14-8D6E-AE77-EFB3-84760BC21919}"/>
              </a:ext>
            </a:extLst>
          </p:cNvPr>
          <p:cNvSpPr>
            <a:spLocks noChangeArrowheads="1"/>
          </p:cNvSpPr>
          <p:nvPr/>
        </p:nvSpPr>
        <p:spPr bwMode="auto">
          <a:xfrm>
            <a:off x="-86628" y="6519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0FF504B5-5021-7E86-43DE-CBEECD1AA7EA}"/>
              </a:ext>
            </a:extLst>
          </p:cNvPr>
          <p:cNvSpPr txBox="1"/>
          <p:nvPr/>
        </p:nvSpPr>
        <p:spPr>
          <a:xfrm>
            <a:off x="170822" y="4311799"/>
            <a:ext cx="8629100" cy="285976"/>
          </a:xfrm>
          <a:prstGeom prst="rect">
            <a:avLst/>
          </a:prstGeom>
          <a:noFill/>
        </p:spPr>
        <p:txBody>
          <a:bodyPr wrap="square">
            <a:spAutoFit/>
          </a:bodyPr>
          <a:lstStyle/>
          <a:p>
            <a:pPr marL="457200" marR="5080" indent="-6350" algn="just">
              <a:lnSpc>
                <a:spcPct val="112000"/>
              </a:lnSpc>
              <a:spcBef>
                <a:spcPts val="0"/>
              </a:spcBef>
              <a:spcAft>
                <a:spcPts val="20"/>
              </a:spcAft>
            </a:pPr>
            <a:r>
              <a:rPr lang="en-IN" sz="1200" kern="100" dirty="0">
                <a:solidFill>
                  <a:srgbClr val="000000"/>
                </a:solidFill>
                <a:effectLst/>
                <a:latin typeface="Albert Sans" panose="020B0604020202020204" charset="0"/>
                <a:ea typeface="Times New Roman" panose="02020603050405020304" pitchFamily="18" charset="0"/>
              </a:rPr>
              <a:t>In above screen ANN model generated and now click on ‘ANN Accuracy &amp; Loss Graph’ button to get below graph</a:t>
            </a:r>
          </a:p>
        </p:txBody>
      </p:sp>
      <p:pic>
        <p:nvPicPr>
          <p:cNvPr id="4" name="Picture 3">
            <a:extLst>
              <a:ext uri="{FF2B5EF4-FFF2-40B4-BE49-F238E27FC236}">
                <a16:creationId xmlns:a16="http://schemas.microsoft.com/office/drawing/2014/main" id="{2DE762DE-DF3D-4EE1-DEFF-371E866FC96A}"/>
              </a:ext>
            </a:extLst>
          </p:cNvPr>
          <p:cNvPicPr>
            <a:picLocks noChangeAspect="1"/>
          </p:cNvPicPr>
          <p:nvPr/>
        </p:nvPicPr>
        <p:blipFill>
          <a:blip r:embed="rId3"/>
          <a:srcRect/>
          <a:stretch>
            <a:fillRect/>
          </a:stretch>
        </p:blipFill>
        <p:spPr bwMode="auto">
          <a:xfrm>
            <a:off x="1706193" y="960437"/>
            <a:ext cx="5731510" cy="3222625"/>
          </a:xfrm>
          <a:prstGeom prst="rect">
            <a:avLst/>
          </a:prstGeom>
          <a:noFill/>
          <a:ln w="9525">
            <a:noFill/>
            <a:miter lim="800000"/>
            <a:headEnd/>
            <a:tailEnd/>
          </a:ln>
        </p:spPr>
      </p:pic>
    </p:spTree>
    <p:extLst>
      <p:ext uri="{BB962C8B-B14F-4D97-AF65-F5344CB8AC3E}">
        <p14:creationId xmlns:p14="http://schemas.microsoft.com/office/powerpoint/2010/main" val="1806847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txBox="1">
            <a:spLocks noGrp="1"/>
          </p:cNvSpPr>
          <p:nvPr>
            <p:ph type="title"/>
          </p:nvPr>
        </p:nvSpPr>
        <p:spPr>
          <a:xfrm>
            <a:off x="715050" y="85240"/>
            <a:ext cx="7713900" cy="6450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Screenshots</a:t>
            </a:r>
            <a:endParaRPr u="sng" dirty="0"/>
          </a:p>
        </p:txBody>
      </p:sp>
      <p:sp>
        <p:nvSpPr>
          <p:cNvPr id="5" name="Rectangle 5">
            <a:extLst>
              <a:ext uri="{FF2B5EF4-FFF2-40B4-BE49-F238E27FC236}">
                <a16:creationId xmlns:a16="http://schemas.microsoft.com/office/drawing/2014/main" id="{495BEFE8-ECFD-DF30-09E4-B89D03515973}"/>
              </a:ext>
            </a:extLst>
          </p:cNvPr>
          <p:cNvSpPr>
            <a:spLocks noChangeArrowheads="1"/>
          </p:cNvSpPr>
          <p:nvPr/>
        </p:nvSpPr>
        <p:spPr bwMode="auto">
          <a:xfrm>
            <a:off x="1155031" y="8085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0878CF14-8D6E-AE77-EFB3-84760BC21919}"/>
              </a:ext>
            </a:extLst>
          </p:cNvPr>
          <p:cNvSpPr>
            <a:spLocks noChangeArrowheads="1"/>
          </p:cNvSpPr>
          <p:nvPr/>
        </p:nvSpPr>
        <p:spPr bwMode="auto">
          <a:xfrm>
            <a:off x="-86628" y="6519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0FF504B5-5021-7E86-43DE-CBEECD1AA7EA}"/>
              </a:ext>
            </a:extLst>
          </p:cNvPr>
          <p:cNvSpPr txBox="1"/>
          <p:nvPr/>
        </p:nvSpPr>
        <p:spPr>
          <a:xfrm>
            <a:off x="369554" y="3874603"/>
            <a:ext cx="8404892" cy="940368"/>
          </a:xfrm>
          <a:prstGeom prst="rect">
            <a:avLst/>
          </a:prstGeom>
          <a:noFill/>
        </p:spPr>
        <p:txBody>
          <a:bodyPr wrap="square">
            <a:spAutoFit/>
          </a:bodyPr>
          <a:lstStyle/>
          <a:p>
            <a:pPr marL="457200" marR="5080" indent="-6350" algn="just">
              <a:lnSpc>
                <a:spcPct val="112000"/>
              </a:lnSpc>
              <a:spcBef>
                <a:spcPts val="0"/>
              </a:spcBef>
              <a:spcAft>
                <a:spcPts val="20"/>
              </a:spcAft>
            </a:pPr>
            <a:r>
              <a:rPr lang="en-IN" sz="1200" kern="100" dirty="0">
                <a:solidFill>
                  <a:srgbClr val="000000"/>
                </a:solidFill>
                <a:effectLst/>
                <a:latin typeface="Albert Sans" panose="020B0604020202020204" charset="0"/>
                <a:ea typeface="Times New Roman" panose="02020603050405020304" pitchFamily="18" charset="0"/>
              </a:rPr>
              <a:t>In above graph x-axis represents epoch and y-axis represents accuracy/loss value and in above graph green line represents accuracy and blue line represents loss value and we can see accuracy was increase from 0.90 to 1 and loss value decrease from 7 to 0.1. Now model is ready and now click on ‘Predict Fake/Genuine Profile using ANN’ button to upload test data and then ANN will predict below result</a:t>
            </a:r>
          </a:p>
        </p:txBody>
      </p:sp>
      <p:pic>
        <p:nvPicPr>
          <p:cNvPr id="3" name="Picture 2">
            <a:extLst>
              <a:ext uri="{FF2B5EF4-FFF2-40B4-BE49-F238E27FC236}">
                <a16:creationId xmlns:a16="http://schemas.microsoft.com/office/drawing/2014/main" id="{5563CD97-44D0-2C8D-A193-C0B9BE124723}"/>
              </a:ext>
            </a:extLst>
          </p:cNvPr>
          <p:cNvPicPr>
            <a:picLocks noChangeAspect="1"/>
          </p:cNvPicPr>
          <p:nvPr/>
        </p:nvPicPr>
        <p:blipFill>
          <a:blip r:embed="rId3"/>
          <a:stretch>
            <a:fillRect/>
          </a:stretch>
        </p:blipFill>
        <p:spPr>
          <a:xfrm>
            <a:off x="1817892" y="730249"/>
            <a:ext cx="5508216" cy="3097075"/>
          </a:xfrm>
          <a:prstGeom prst="rect">
            <a:avLst/>
          </a:prstGeom>
        </p:spPr>
      </p:pic>
    </p:spTree>
    <p:extLst>
      <p:ext uri="{BB962C8B-B14F-4D97-AF65-F5344CB8AC3E}">
        <p14:creationId xmlns:p14="http://schemas.microsoft.com/office/powerpoint/2010/main" val="4004764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txBox="1">
            <a:spLocks noGrp="1"/>
          </p:cNvSpPr>
          <p:nvPr>
            <p:ph type="title"/>
          </p:nvPr>
        </p:nvSpPr>
        <p:spPr>
          <a:xfrm>
            <a:off x="715050" y="227805"/>
            <a:ext cx="77139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Screenshots</a:t>
            </a:r>
            <a:endParaRPr u="sng" dirty="0"/>
          </a:p>
        </p:txBody>
      </p:sp>
      <p:sp>
        <p:nvSpPr>
          <p:cNvPr id="5" name="Rectangle 5">
            <a:extLst>
              <a:ext uri="{FF2B5EF4-FFF2-40B4-BE49-F238E27FC236}">
                <a16:creationId xmlns:a16="http://schemas.microsoft.com/office/drawing/2014/main" id="{495BEFE8-ECFD-DF30-09E4-B89D03515973}"/>
              </a:ext>
            </a:extLst>
          </p:cNvPr>
          <p:cNvSpPr>
            <a:spLocks noChangeArrowheads="1"/>
          </p:cNvSpPr>
          <p:nvPr/>
        </p:nvSpPr>
        <p:spPr bwMode="auto">
          <a:xfrm>
            <a:off x="1155031" y="8085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0878CF14-8D6E-AE77-EFB3-84760BC21919}"/>
              </a:ext>
            </a:extLst>
          </p:cNvPr>
          <p:cNvSpPr>
            <a:spLocks noChangeArrowheads="1"/>
          </p:cNvSpPr>
          <p:nvPr/>
        </p:nvSpPr>
        <p:spPr bwMode="auto">
          <a:xfrm>
            <a:off x="-86628" y="6519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0FF504B5-5021-7E86-43DE-CBEECD1AA7EA}"/>
              </a:ext>
            </a:extLst>
          </p:cNvPr>
          <p:cNvSpPr txBox="1"/>
          <p:nvPr/>
        </p:nvSpPr>
        <p:spPr>
          <a:xfrm>
            <a:off x="202131" y="4088564"/>
            <a:ext cx="8739737" cy="492827"/>
          </a:xfrm>
          <a:prstGeom prst="rect">
            <a:avLst/>
          </a:prstGeom>
          <a:noFill/>
        </p:spPr>
        <p:txBody>
          <a:bodyPr wrap="square">
            <a:spAutoFit/>
          </a:bodyPr>
          <a:lstStyle/>
          <a:p>
            <a:pPr marL="457200" marR="5080" indent="-6350" algn="just">
              <a:lnSpc>
                <a:spcPct val="112000"/>
              </a:lnSpc>
              <a:spcBef>
                <a:spcPts val="0"/>
              </a:spcBef>
              <a:spcAft>
                <a:spcPts val="20"/>
              </a:spcAft>
            </a:pPr>
            <a:r>
              <a:rPr lang="en-IN" sz="1200" kern="100" dirty="0">
                <a:solidFill>
                  <a:srgbClr val="000000"/>
                </a:solidFill>
                <a:effectLst/>
                <a:latin typeface="Albert Sans" panose="020B0604020202020204" charset="0"/>
                <a:ea typeface="Times New Roman" panose="02020603050405020304" pitchFamily="18" charset="0"/>
              </a:rPr>
              <a:t>In above screen we are selecting and uploading ‘test.txt’ file and then click on ‘Open’ button to load test data and to get below prediction result</a:t>
            </a:r>
          </a:p>
        </p:txBody>
      </p:sp>
      <p:pic>
        <p:nvPicPr>
          <p:cNvPr id="4" name="Picture 3">
            <a:extLst>
              <a:ext uri="{FF2B5EF4-FFF2-40B4-BE49-F238E27FC236}">
                <a16:creationId xmlns:a16="http://schemas.microsoft.com/office/drawing/2014/main" id="{EB251D3F-6F52-6A90-2956-04A16DC0AEE6}"/>
              </a:ext>
            </a:extLst>
          </p:cNvPr>
          <p:cNvPicPr>
            <a:picLocks noChangeAspect="1"/>
          </p:cNvPicPr>
          <p:nvPr/>
        </p:nvPicPr>
        <p:blipFill>
          <a:blip r:embed="rId3"/>
          <a:srcRect/>
          <a:stretch>
            <a:fillRect/>
          </a:stretch>
        </p:blipFill>
        <p:spPr bwMode="auto">
          <a:xfrm>
            <a:off x="1706245" y="836329"/>
            <a:ext cx="5731510" cy="3222625"/>
          </a:xfrm>
          <a:prstGeom prst="rect">
            <a:avLst/>
          </a:prstGeom>
          <a:noFill/>
          <a:ln w="9525">
            <a:noFill/>
            <a:miter lim="800000"/>
            <a:headEnd/>
            <a:tailEnd/>
          </a:ln>
        </p:spPr>
      </p:pic>
    </p:spTree>
    <p:extLst>
      <p:ext uri="{BB962C8B-B14F-4D97-AF65-F5344CB8AC3E}">
        <p14:creationId xmlns:p14="http://schemas.microsoft.com/office/powerpoint/2010/main" val="752912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txBox="1">
            <a:spLocks noGrp="1"/>
          </p:cNvSpPr>
          <p:nvPr>
            <p:ph type="title"/>
          </p:nvPr>
        </p:nvSpPr>
        <p:spPr>
          <a:xfrm>
            <a:off x="715050" y="277489"/>
            <a:ext cx="77139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Screenshots</a:t>
            </a:r>
            <a:endParaRPr u="sng" dirty="0"/>
          </a:p>
        </p:txBody>
      </p:sp>
      <p:sp>
        <p:nvSpPr>
          <p:cNvPr id="5" name="Rectangle 5">
            <a:extLst>
              <a:ext uri="{FF2B5EF4-FFF2-40B4-BE49-F238E27FC236}">
                <a16:creationId xmlns:a16="http://schemas.microsoft.com/office/drawing/2014/main" id="{495BEFE8-ECFD-DF30-09E4-B89D03515973}"/>
              </a:ext>
            </a:extLst>
          </p:cNvPr>
          <p:cNvSpPr>
            <a:spLocks noChangeArrowheads="1"/>
          </p:cNvSpPr>
          <p:nvPr/>
        </p:nvSpPr>
        <p:spPr bwMode="auto">
          <a:xfrm>
            <a:off x="1155031" y="8085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0878CF14-8D6E-AE77-EFB3-84760BC21919}"/>
              </a:ext>
            </a:extLst>
          </p:cNvPr>
          <p:cNvSpPr>
            <a:spLocks noChangeArrowheads="1"/>
          </p:cNvSpPr>
          <p:nvPr/>
        </p:nvSpPr>
        <p:spPr bwMode="auto">
          <a:xfrm>
            <a:off x="-86628" y="6519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0FF504B5-5021-7E86-43DE-CBEECD1AA7EA}"/>
              </a:ext>
            </a:extLst>
          </p:cNvPr>
          <p:cNvSpPr txBox="1"/>
          <p:nvPr/>
        </p:nvSpPr>
        <p:spPr>
          <a:xfrm>
            <a:off x="178066" y="4127680"/>
            <a:ext cx="8614611" cy="492827"/>
          </a:xfrm>
          <a:prstGeom prst="rect">
            <a:avLst/>
          </a:prstGeom>
          <a:noFill/>
        </p:spPr>
        <p:txBody>
          <a:bodyPr wrap="square">
            <a:spAutoFit/>
          </a:bodyPr>
          <a:lstStyle/>
          <a:p>
            <a:pPr marL="457200" marR="5080" indent="-6350" algn="just">
              <a:lnSpc>
                <a:spcPct val="112000"/>
              </a:lnSpc>
              <a:spcBef>
                <a:spcPts val="0"/>
              </a:spcBef>
              <a:spcAft>
                <a:spcPts val="20"/>
              </a:spcAft>
            </a:pPr>
            <a:r>
              <a:rPr lang="en-IN" sz="1200" kern="100" dirty="0">
                <a:solidFill>
                  <a:srgbClr val="000000"/>
                </a:solidFill>
                <a:effectLst/>
                <a:latin typeface="Albert Sans" panose="020B0604020202020204" charset="0"/>
                <a:ea typeface="Times New Roman" panose="02020603050405020304" pitchFamily="18" charset="0"/>
              </a:rPr>
              <a:t>In above screen in square bracket we can see uploaded test data and after square bracket we can see ANN prediction result as genuine or fake</a:t>
            </a:r>
          </a:p>
        </p:txBody>
      </p:sp>
      <p:pic>
        <p:nvPicPr>
          <p:cNvPr id="3" name="Picture 2">
            <a:extLst>
              <a:ext uri="{FF2B5EF4-FFF2-40B4-BE49-F238E27FC236}">
                <a16:creationId xmlns:a16="http://schemas.microsoft.com/office/drawing/2014/main" id="{F5067336-6F9C-12A0-4782-40334D854435}"/>
              </a:ext>
            </a:extLst>
          </p:cNvPr>
          <p:cNvPicPr>
            <a:picLocks noChangeAspect="1"/>
          </p:cNvPicPr>
          <p:nvPr/>
        </p:nvPicPr>
        <p:blipFill>
          <a:blip r:embed="rId3"/>
          <a:srcRect/>
          <a:stretch>
            <a:fillRect/>
          </a:stretch>
        </p:blipFill>
        <p:spPr bwMode="auto">
          <a:xfrm>
            <a:off x="1706245" y="888921"/>
            <a:ext cx="5731510" cy="3222625"/>
          </a:xfrm>
          <a:prstGeom prst="rect">
            <a:avLst/>
          </a:prstGeom>
          <a:noFill/>
          <a:ln w="9525">
            <a:noFill/>
            <a:miter lim="800000"/>
            <a:headEnd/>
            <a:tailEnd/>
          </a:ln>
        </p:spPr>
      </p:pic>
    </p:spTree>
    <p:extLst>
      <p:ext uri="{BB962C8B-B14F-4D97-AF65-F5344CB8AC3E}">
        <p14:creationId xmlns:p14="http://schemas.microsoft.com/office/powerpoint/2010/main" val="3540081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txBox="1">
            <a:spLocks noGrp="1"/>
          </p:cNvSpPr>
          <p:nvPr>
            <p:ph type="title"/>
          </p:nvPr>
        </p:nvSpPr>
        <p:spPr>
          <a:xfrm>
            <a:off x="715000" y="315925"/>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Sample Code</a:t>
            </a:r>
            <a:endParaRPr u="sng" dirty="0"/>
          </a:p>
        </p:txBody>
      </p:sp>
      <p:sp>
        <p:nvSpPr>
          <p:cNvPr id="2" name="TextBox 1">
            <a:extLst>
              <a:ext uri="{FF2B5EF4-FFF2-40B4-BE49-F238E27FC236}">
                <a16:creationId xmlns:a16="http://schemas.microsoft.com/office/drawing/2014/main" id="{4EDCE1AA-47F6-D5FB-5218-39006026A34C}"/>
              </a:ext>
            </a:extLst>
          </p:cNvPr>
          <p:cNvSpPr txBox="1"/>
          <p:nvPr/>
        </p:nvSpPr>
        <p:spPr>
          <a:xfrm>
            <a:off x="715000" y="980125"/>
            <a:ext cx="7713900" cy="3539430"/>
          </a:xfrm>
          <a:prstGeom prst="rect">
            <a:avLst/>
          </a:prstGeom>
          <a:noFill/>
        </p:spPr>
        <p:txBody>
          <a:bodyPr wrap="square" rtlCol="0">
            <a:spAutoFit/>
          </a:bodyPr>
          <a:lstStyle/>
          <a:p>
            <a:r>
              <a:rPr lang="en-IN" dirty="0">
                <a:latin typeface="Albert Sans" panose="020B0604020202020204" charset="0"/>
              </a:rPr>
              <a:t>from </a:t>
            </a:r>
            <a:r>
              <a:rPr lang="en-IN" dirty="0" err="1">
                <a:latin typeface="Albert Sans" panose="020B0604020202020204" charset="0"/>
              </a:rPr>
              <a:t>tkinter</a:t>
            </a:r>
            <a:r>
              <a:rPr lang="en-IN" dirty="0">
                <a:latin typeface="Albert Sans" panose="020B0604020202020204" charset="0"/>
              </a:rPr>
              <a:t> import </a:t>
            </a:r>
            <a:r>
              <a:rPr lang="en-IN" dirty="0" err="1">
                <a:latin typeface="Albert Sans" panose="020B0604020202020204" charset="0"/>
              </a:rPr>
              <a:t>messagebox</a:t>
            </a:r>
            <a:endParaRPr lang="en-IN" dirty="0">
              <a:latin typeface="Albert Sans" panose="020B0604020202020204" charset="0"/>
            </a:endParaRPr>
          </a:p>
          <a:p>
            <a:r>
              <a:rPr lang="en-IN" dirty="0">
                <a:latin typeface="Albert Sans" panose="020B0604020202020204" charset="0"/>
              </a:rPr>
              <a:t>from </a:t>
            </a:r>
            <a:r>
              <a:rPr lang="en-IN" dirty="0" err="1">
                <a:latin typeface="Albert Sans" panose="020B0604020202020204" charset="0"/>
              </a:rPr>
              <a:t>tkinter</a:t>
            </a:r>
            <a:r>
              <a:rPr lang="en-IN" dirty="0">
                <a:latin typeface="Albert Sans" panose="020B0604020202020204" charset="0"/>
              </a:rPr>
              <a:t> import *</a:t>
            </a:r>
          </a:p>
          <a:p>
            <a:r>
              <a:rPr lang="en-IN" dirty="0">
                <a:latin typeface="Albert Sans" panose="020B0604020202020204" charset="0"/>
              </a:rPr>
              <a:t>from </a:t>
            </a:r>
            <a:r>
              <a:rPr lang="en-IN" dirty="0" err="1">
                <a:latin typeface="Albert Sans" panose="020B0604020202020204" charset="0"/>
              </a:rPr>
              <a:t>tkinter</a:t>
            </a:r>
            <a:r>
              <a:rPr lang="en-IN" dirty="0">
                <a:latin typeface="Albert Sans" panose="020B0604020202020204" charset="0"/>
              </a:rPr>
              <a:t> import </a:t>
            </a:r>
            <a:r>
              <a:rPr lang="en-IN" dirty="0" err="1">
                <a:latin typeface="Albert Sans" panose="020B0604020202020204" charset="0"/>
              </a:rPr>
              <a:t>simpledialog</a:t>
            </a:r>
            <a:endParaRPr lang="en-IN" dirty="0">
              <a:latin typeface="Albert Sans" panose="020B0604020202020204" charset="0"/>
            </a:endParaRPr>
          </a:p>
          <a:p>
            <a:r>
              <a:rPr lang="en-IN" dirty="0">
                <a:latin typeface="Albert Sans" panose="020B0604020202020204" charset="0"/>
              </a:rPr>
              <a:t>import </a:t>
            </a:r>
            <a:r>
              <a:rPr lang="en-IN" dirty="0" err="1">
                <a:latin typeface="Albert Sans" panose="020B0604020202020204" charset="0"/>
              </a:rPr>
              <a:t>tkinter</a:t>
            </a:r>
            <a:endParaRPr lang="en-IN" dirty="0">
              <a:latin typeface="Albert Sans" panose="020B0604020202020204" charset="0"/>
            </a:endParaRPr>
          </a:p>
          <a:p>
            <a:r>
              <a:rPr lang="en-IN" dirty="0">
                <a:latin typeface="Albert Sans" panose="020B0604020202020204" charset="0"/>
              </a:rPr>
              <a:t>import </a:t>
            </a:r>
            <a:r>
              <a:rPr lang="en-IN" dirty="0" err="1">
                <a:latin typeface="Albert Sans" panose="020B0604020202020204" charset="0"/>
              </a:rPr>
              <a:t>matplotlib.pyplot</a:t>
            </a:r>
            <a:r>
              <a:rPr lang="en-IN" dirty="0">
                <a:latin typeface="Albert Sans" panose="020B0604020202020204" charset="0"/>
              </a:rPr>
              <a:t> as </a:t>
            </a:r>
            <a:r>
              <a:rPr lang="en-IN" dirty="0" err="1">
                <a:latin typeface="Albert Sans" panose="020B0604020202020204" charset="0"/>
              </a:rPr>
              <a:t>plt</a:t>
            </a:r>
            <a:endParaRPr lang="en-IN" dirty="0">
              <a:latin typeface="Albert Sans" panose="020B0604020202020204" charset="0"/>
            </a:endParaRPr>
          </a:p>
          <a:p>
            <a:r>
              <a:rPr lang="en-IN" dirty="0">
                <a:latin typeface="Albert Sans" panose="020B0604020202020204" charset="0"/>
              </a:rPr>
              <a:t>import </a:t>
            </a:r>
            <a:r>
              <a:rPr lang="en-IN" dirty="0" err="1">
                <a:latin typeface="Albert Sans" panose="020B0604020202020204" charset="0"/>
              </a:rPr>
              <a:t>numpy</a:t>
            </a:r>
            <a:r>
              <a:rPr lang="en-IN" dirty="0">
                <a:latin typeface="Albert Sans" panose="020B0604020202020204" charset="0"/>
              </a:rPr>
              <a:t> as np</a:t>
            </a:r>
          </a:p>
          <a:p>
            <a:r>
              <a:rPr lang="en-IN" dirty="0">
                <a:latin typeface="Albert Sans" panose="020B0604020202020204" charset="0"/>
              </a:rPr>
              <a:t>from </a:t>
            </a:r>
            <a:r>
              <a:rPr lang="en-IN" dirty="0" err="1">
                <a:latin typeface="Albert Sans" panose="020B0604020202020204" charset="0"/>
              </a:rPr>
              <a:t>tkinter</a:t>
            </a:r>
            <a:r>
              <a:rPr lang="en-IN" dirty="0">
                <a:latin typeface="Albert Sans" panose="020B0604020202020204" charset="0"/>
              </a:rPr>
              <a:t> import </a:t>
            </a:r>
            <a:r>
              <a:rPr lang="en-IN" dirty="0" err="1">
                <a:latin typeface="Albert Sans" panose="020B0604020202020204" charset="0"/>
              </a:rPr>
              <a:t>ttk</a:t>
            </a:r>
            <a:endParaRPr lang="en-IN" dirty="0">
              <a:latin typeface="Albert Sans" panose="020B0604020202020204" charset="0"/>
            </a:endParaRPr>
          </a:p>
          <a:p>
            <a:r>
              <a:rPr lang="en-IN" dirty="0">
                <a:latin typeface="Albert Sans" panose="020B0604020202020204" charset="0"/>
              </a:rPr>
              <a:t>from </a:t>
            </a:r>
            <a:r>
              <a:rPr lang="en-IN" dirty="0" err="1">
                <a:latin typeface="Albert Sans" panose="020B0604020202020204" charset="0"/>
              </a:rPr>
              <a:t>tkinter</a:t>
            </a:r>
            <a:r>
              <a:rPr lang="en-IN" dirty="0">
                <a:latin typeface="Albert Sans" panose="020B0604020202020204" charset="0"/>
              </a:rPr>
              <a:t> import </a:t>
            </a:r>
            <a:r>
              <a:rPr lang="en-IN" dirty="0" err="1">
                <a:latin typeface="Albert Sans" panose="020B0604020202020204" charset="0"/>
              </a:rPr>
              <a:t>filedialog</a:t>
            </a:r>
            <a:endParaRPr lang="en-IN" dirty="0">
              <a:latin typeface="Albert Sans" panose="020B0604020202020204" charset="0"/>
            </a:endParaRPr>
          </a:p>
          <a:p>
            <a:r>
              <a:rPr lang="en-IN" dirty="0">
                <a:latin typeface="Albert Sans" panose="020B0604020202020204" charset="0"/>
              </a:rPr>
              <a:t>import pandas as pd</a:t>
            </a:r>
          </a:p>
          <a:p>
            <a:r>
              <a:rPr lang="en-IN" dirty="0">
                <a:latin typeface="Albert Sans" panose="020B0604020202020204" charset="0"/>
              </a:rPr>
              <a:t>from </a:t>
            </a:r>
            <a:r>
              <a:rPr lang="en-IN" dirty="0" err="1">
                <a:latin typeface="Albert Sans" panose="020B0604020202020204" charset="0"/>
              </a:rPr>
              <a:t>sklearn.model_selection</a:t>
            </a:r>
            <a:r>
              <a:rPr lang="en-IN" dirty="0">
                <a:latin typeface="Albert Sans" panose="020B0604020202020204" charset="0"/>
              </a:rPr>
              <a:t> import </a:t>
            </a:r>
            <a:r>
              <a:rPr lang="en-IN" dirty="0" err="1">
                <a:latin typeface="Albert Sans" panose="020B0604020202020204" charset="0"/>
              </a:rPr>
              <a:t>train_test_split</a:t>
            </a:r>
            <a:endParaRPr lang="en-IN" dirty="0">
              <a:latin typeface="Albert Sans" panose="020B0604020202020204" charset="0"/>
            </a:endParaRPr>
          </a:p>
          <a:p>
            <a:r>
              <a:rPr lang="en-IN" dirty="0">
                <a:latin typeface="Albert Sans" panose="020B0604020202020204" charset="0"/>
              </a:rPr>
              <a:t>from </a:t>
            </a:r>
            <a:r>
              <a:rPr lang="en-IN" dirty="0" err="1">
                <a:latin typeface="Albert Sans" panose="020B0604020202020204" charset="0"/>
              </a:rPr>
              <a:t>keras.models</a:t>
            </a:r>
            <a:r>
              <a:rPr lang="en-IN" dirty="0">
                <a:latin typeface="Albert Sans" panose="020B0604020202020204" charset="0"/>
              </a:rPr>
              <a:t> import Sequential</a:t>
            </a:r>
          </a:p>
          <a:p>
            <a:r>
              <a:rPr lang="en-IN" dirty="0">
                <a:latin typeface="Albert Sans" panose="020B0604020202020204" charset="0"/>
              </a:rPr>
              <a:t>from </a:t>
            </a:r>
            <a:r>
              <a:rPr lang="en-IN" dirty="0" err="1">
                <a:latin typeface="Albert Sans" panose="020B0604020202020204" charset="0"/>
              </a:rPr>
              <a:t>keras.layers.core</a:t>
            </a:r>
            <a:r>
              <a:rPr lang="en-IN" dirty="0">
                <a:latin typeface="Albert Sans" panose="020B0604020202020204" charset="0"/>
              </a:rPr>
              <a:t> import </a:t>
            </a:r>
            <a:r>
              <a:rPr lang="en-IN" dirty="0" err="1">
                <a:latin typeface="Albert Sans" panose="020B0604020202020204" charset="0"/>
              </a:rPr>
              <a:t>Dense,Activation,Dropout</a:t>
            </a:r>
            <a:endParaRPr lang="en-IN" dirty="0">
              <a:latin typeface="Albert Sans" panose="020B0604020202020204" charset="0"/>
            </a:endParaRPr>
          </a:p>
          <a:p>
            <a:r>
              <a:rPr lang="en-IN" dirty="0">
                <a:latin typeface="Albert Sans" panose="020B0604020202020204" charset="0"/>
              </a:rPr>
              <a:t>from </a:t>
            </a:r>
            <a:r>
              <a:rPr lang="en-IN" dirty="0" err="1">
                <a:latin typeface="Albert Sans" panose="020B0604020202020204" charset="0"/>
              </a:rPr>
              <a:t>keras.callbacks</a:t>
            </a:r>
            <a:r>
              <a:rPr lang="en-IN" dirty="0">
                <a:latin typeface="Albert Sans" panose="020B0604020202020204" charset="0"/>
              </a:rPr>
              <a:t> import </a:t>
            </a:r>
            <a:r>
              <a:rPr lang="en-IN" dirty="0" err="1">
                <a:latin typeface="Albert Sans" panose="020B0604020202020204" charset="0"/>
              </a:rPr>
              <a:t>EarlyStopping</a:t>
            </a:r>
            <a:endParaRPr lang="en-IN" dirty="0">
              <a:latin typeface="Albert Sans" panose="020B0604020202020204" charset="0"/>
            </a:endParaRPr>
          </a:p>
          <a:p>
            <a:r>
              <a:rPr lang="en-IN" dirty="0">
                <a:latin typeface="Albert Sans" panose="020B0604020202020204" charset="0"/>
              </a:rPr>
              <a:t>from </a:t>
            </a:r>
            <a:r>
              <a:rPr lang="en-IN" dirty="0" err="1">
                <a:latin typeface="Albert Sans" panose="020B0604020202020204" charset="0"/>
              </a:rPr>
              <a:t>sklearn.preprocessing</a:t>
            </a:r>
            <a:r>
              <a:rPr lang="en-IN" dirty="0">
                <a:latin typeface="Albert Sans" panose="020B0604020202020204" charset="0"/>
              </a:rPr>
              <a:t> import </a:t>
            </a:r>
            <a:r>
              <a:rPr lang="en-IN" dirty="0" err="1">
                <a:latin typeface="Albert Sans" panose="020B0604020202020204" charset="0"/>
              </a:rPr>
              <a:t>OneHotEncoder</a:t>
            </a:r>
            <a:endParaRPr lang="en-IN" dirty="0">
              <a:latin typeface="Albert Sans" panose="020B0604020202020204" charset="0"/>
            </a:endParaRPr>
          </a:p>
          <a:p>
            <a:r>
              <a:rPr lang="en-IN" dirty="0">
                <a:latin typeface="Albert Sans" panose="020B0604020202020204" charset="0"/>
              </a:rPr>
              <a:t>from </a:t>
            </a:r>
            <a:r>
              <a:rPr lang="en-IN" dirty="0" err="1">
                <a:latin typeface="Albert Sans" panose="020B0604020202020204" charset="0"/>
              </a:rPr>
              <a:t>keras.optimizers</a:t>
            </a:r>
            <a:r>
              <a:rPr lang="en-IN" dirty="0">
                <a:latin typeface="Albert Sans" panose="020B0604020202020204" charset="0"/>
              </a:rPr>
              <a:t> import Adam</a:t>
            </a:r>
          </a:p>
          <a:p>
            <a:r>
              <a:rPr lang="en-IN" dirty="0">
                <a:latin typeface="Albert Sans" panose="020B0604020202020204" charset="0"/>
              </a:rPr>
              <a:t>from </a:t>
            </a:r>
            <a:r>
              <a:rPr lang="en-IN" dirty="0" err="1">
                <a:latin typeface="Albert Sans" panose="020B0604020202020204" charset="0"/>
              </a:rPr>
              <a:t>keras.utils.np_utils</a:t>
            </a:r>
            <a:r>
              <a:rPr lang="en-IN" dirty="0">
                <a:latin typeface="Albert Sans" panose="020B0604020202020204" charset="0"/>
              </a:rPr>
              <a:t> import </a:t>
            </a:r>
            <a:r>
              <a:rPr lang="en-IN" dirty="0" err="1">
                <a:latin typeface="Albert Sans" panose="020B0604020202020204" charset="0"/>
              </a:rPr>
              <a:t>to_categorical</a:t>
            </a:r>
            <a:endParaRPr lang="en-IN" dirty="0">
              <a:latin typeface="Albert Sans" panose="020B0604020202020204" charset="0"/>
            </a:endParaRPr>
          </a:p>
        </p:txBody>
      </p:sp>
    </p:spTree>
    <p:extLst>
      <p:ext uri="{BB962C8B-B14F-4D97-AF65-F5344CB8AC3E}">
        <p14:creationId xmlns:p14="http://schemas.microsoft.com/office/powerpoint/2010/main" val="1901625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2" name="TextBox 1">
            <a:extLst>
              <a:ext uri="{FF2B5EF4-FFF2-40B4-BE49-F238E27FC236}">
                <a16:creationId xmlns:a16="http://schemas.microsoft.com/office/drawing/2014/main" id="{4EDCE1AA-47F6-D5FB-5218-39006026A34C}"/>
              </a:ext>
            </a:extLst>
          </p:cNvPr>
          <p:cNvSpPr txBox="1"/>
          <p:nvPr/>
        </p:nvSpPr>
        <p:spPr>
          <a:xfrm>
            <a:off x="730547" y="495573"/>
            <a:ext cx="7847925" cy="3970318"/>
          </a:xfrm>
          <a:prstGeom prst="rect">
            <a:avLst/>
          </a:prstGeom>
          <a:noFill/>
        </p:spPr>
        <p:txBody>
          <a:bodyPr wrap="square" rtlCol="0">
            <a:spAutoFit/>
          </a:bodyPr>
          <a:lstStyle/>
          <a:p>
            <a:r>
              <a:rPr lang="en-IN" dirty="0">
                <a:latin typeface="Albert Sans" panose="020B0604020202020204" charset="0"/>
              </a:rPr>
              <a:t>main = Tk()</a:t>
            </a:r>
          </a:p>
          <a:p>
            <a:r>
              <a:rPr lang="en-IN" dirty="0" err="1">
                <a:latin typeface="Albert Sans" panose="020B0604020202020204" charset="0"/>
              </a:rPr>
              <a:t>main.title</a:t>
            </a:r>
            <a:r>
              <a:rPr lang="en-IN" dirty="0">
                <a:latin typeface="Albert Sans" panose="020B0604020202020204" charset="0"/>
              </a:rPr>
              <a:t>("Fake Account Detection Using Machine Learning and Data Science")</a:t>
            </a:r>
          </a:p>
          <a:p>
            <a:r>
              <a:rPr lang="en-IN" dirty="0" err="1">
                <a:latin typeface="Albert Sans" panose="020B0604020202020204" charset="0"/>
              </a:rPr>
              <a:t>main.geometry</a:t>
            </a:r>
            <a:r>
              <a:rPr lang="en-IN" dirty="0">
                <a:latin typeface="Albert Sans" panose="020B0604020202020204" charset="0"/>
              </a:rPr>
              <a:t>("1300x1200")</a:t>
            </a:r>
          </a:p>
          <a:p>
            <a:r>
              <a:rPr lang="en-IN" dirty="0" err="1">
                <a:latin typeface="Albert Sans" panose="020B0604020202020204" charset="0"/>
              </a:rPr>
              <a:t>main.config</a:t>
            </a:r>
            <a:r>
              <a:rPr lang="en-IN" dirty="0">
                <a:latin typeface="Albert Sans" panose="020B0604020202020204" charset="0"/>
              </a:rPr>
              <a:t>(</a:t>
            </a:r>
            <a:r>
              <a:rPr lang="en-IN" dirty="0" err="1">
                <a:latin typeface="Albert Sans" panose="020B0604020202020204" charset="0"/>
              </a:rPr>
              <a:t>bg</a:t>
            </a:r>
            <a:r>
              <a:rPr lang="en-IN" dirty="0">
                <a:latin typeface="Albert Sans" panose="020B0604020202020204" charset="0"/>
              </a:rPr>
              <a:t>="</a:t>
            </a:r>
            <a:r>
              <a:rPr lang="en-IN" dirty="0" err="1">
                <a:latin typeface="Albert Sans" panose="020B0604020202020204" charset="0"/>
              </a:rPr>
              <a:t>lightgreen</a:t>
            </a:r>
            <a:r>
              <a:rPr lang="en-IN" dirty="0">
                <a:latin typeface="Albert Sans" panose="020B0604020202020204" charset="0"/>
              </a:rPr>
              <a:t>")</a:t>
            </a:r>
          </a:p>
          <a:p>
            <a:r>
              <a:rPr lang="en-IN" dirty="0">
                <a:latin typeface="Albert Sans" panose="020B0604020202020204" charset="0"/>
              </a:rPr>
              <a:t>global filename</a:t>
            </a:r>
          </a:p>
          <a:p>
            <a:r>
              <a:rPr lang="en-IN" dirty="0">
                <a:latin typeface="Albert Sans" panose="020B0604020202020204" charset="0"/>
              </a:rPr>
              <a:t>global X, Y</a:t>
            </a:r>
          </a:p>
          <a:p>
            <a:r>
              <a:rPr lang="en-IN" dirty="0">
                <a:latin typeface="Albert Sans" panose="020B0604020202020204" charset="0"/>
              </a:rPr>
              <a:t>global </a:t>
            </a:r>
            <a:r>
              <a:rPr lang="en-IN" dirty="0" err="1">
                <a:latin typeface="Albert Sans" panose="020B0604020202020204" charset="0"/>
              </a:rPr>
              <a:t>X_train</a:t>
            </a:r>
            <a:r>
              <a:rPr lang="en-IN" dirty="0">
                <a:latin typeface="Albert Sans" panose="020B0604020202020204" charset="0"/>
              </a:rPr>
              <a:t>, </a:t>
            </a:r>
            <a:r>
              <a:rPr lang="en-IN" dirty="0" err="1">
                <a:latin typeface="Albert Sans" panose="020B0604020202020204" charset="0"/>
              </a:rPr>
              <a:t>X_test</a:t>
            </a:r>
            <a:r>
              <a:rPr lang="en-IN" dirty="0">
                <a:latin typeface="Albert Sans" panose="020B0604020202020204" charset="0"/>
              </a:rPr>
              <a:t>, </a:t>
            </a:r>
            <a:r>
              <a:rPr lang="en-IN" dirty="0" err="1">
                <a:latin typeface="Albert Sans" panose="020B0604020202020204" charset="0"/>
              </a:rPr>
              <a:t>y_train</a:t>
            </a:r>
            <a:r>
              <a:rPr lang="en-IN" dirty="0">
                <a:latin typeface="Albert Sans" panose="020B0604020202020204" charset="0"/>
              </a:rPr>
              <a:t>, </a:t>
            </a:r>
            <a:r>
              <a:rPr lang="en-IN" dirty="0" err="1">
                <a:latin typeface="Albert Sans" panose="020B0604020202020204" charset="0"/>
              </a:rPr>
              <a:t>y_test</a:t>
            </a:r>
            <a:endParaRPr lang="en-IN" dirty="0">
              <a:latin typeface="Albert Sans" panose="020B0604020202020204" charset="0"/>
            </a:endParaRPr>
          </a:p>
          <a:p>
            <a:r>
              <a:rPr lang="en-IN" dirty="0">
                <a:latin typeface="Albert Sans" panose="020B0604020202020204" charset="0"/>
              </a:rPr>
              <a:t>global accuracy</a:t>
            </a:r>
          </a:p>
          <a:p>
            <a:r>
              <a:rPr lang="en-IN" dirty="0">
                <a:latin typeface="Albert Sans" panose="020B0604020202020204" charset="0"/>
              </a:rPr>
              <a:t>global dataset</a:t>
            </a:r>
          </a:p>
          <a:p>
            <a:r>
              <a:rPr lang="en-IN" dirty="0">
                <a:latin typeface="Albert Sans" panose="020B0604020202020204" charset="0"/>
              </a:rPr>
              <a:t>global model</a:t>
            </a:r>
          </a:p>
          <a:p>
            <a:r>
              <a:rPr lang="en-IN" dirty="0">
                <a:latin typeface="Albert Sans" panose="020B0604020202020204" charset="0"/>
              </a:rPr>
              <a:t>def </a:t>
            </a:r>
            <a:r>
              <a:rPr lang="en-IN" dirty="0" err="1">
                <a:latin typeface="Albert Sans" panose="020B0604020202020204" charset="0"/>
              </a:rPr>
              <a:t>loadProfileDataset</a:t>
            </a:r>
            <a:r>
              <a:rPr lang="en-IN" dirty="0">
                <a:latin typeface="Albert Sans" panose="020B0604020202020204" charset="0"/>
              </a:rPr>
              <a:t>():    </a:t>
            </a:r>
          </a:p>
          <a:p>
            <a:r>
              <a:rPr lang="en-IN" dirty="0">
                <a:latin typeface="Albert Sans" panose="020B0604020202020204" charset="0"/>
              </a:rPr>
              <a:t>    global filename</a:t>
            </a:r>
          </a:p>
          <a:p>
            <a:r>
              <a:rPr lang="en-IN" dirty="0">
                <a:latin typeface="Albert Sans" panose="020B0604020202020204" charset="0"/>
              </a:rPr>
              <a:t>    global dataset</a:t>
            </a:r>
          </a:p>
          <a:p>
            <a:r>
              <a:rPr lang="en-IN" dirty="0">
                <a:latin typeface="Albert Sans" panose="020B0604020202020204" charset="0"/>
              </a:rPr>
              <a:t>    </a:t>
            </a:r>
            <a:r>
              <a:rPr lang="en-IN" dirty="0" err="1">
                <a:latin typeface="Albert Sans" panose="020B0604020202020204" charset="0"/>
              </a:rPr>
              <a:t>outputarea.delete</a:t>
            </a:r>
            <a:r>
              <a:rPr lang="en-IN" dirty="0">
                <a:latin typeface="Albert Sans" panose="020B0604020202020204" charset="0"/>
              </a:rPr>
              <a:t>('1.0', END)</a:t>
            </a:r>
          </a:p>
          <a:p>
            <a:r>
              <a:rPr lang="en-IN" dirty="0">
                <a:latin typeface="Albert Sans" panose="020B0604020202020204" charset="0"/>
              </a:rPr>
              <a:t>    filename = </a:t>
            </a:r>
            <a:r>
              <a:rPr lang="en-IN" dirty="0" err="1">
                <a:latin typeface="Albert Sans" panose="020B0604020202020204" charset="0"/>
              </a:rPr>
              <a:t>filedialog.askopenfilename</a:t>
            </a:r>
            <a:r>
              <a:rPr lang="en-IN" dirty="0">
                <a:latin typeface="Albert Sans" panose="020B0604020202020204" charset="0"/>
              </a:rPr>
              <a:t>(</a:t>
            </a:r>
            <a:r>
              <a:rPr lang="en-IN" dirty="0" err="1">
                <a:latin typeface="Albert Sans" panose="020B0604020202020204" charset="0"/>
              </a:rPr>
              <a:t>initialdir</a:t>
            </a:r>
            <a:r>
              <a:rPr lang="en-IN" dirty="0">
                <a:latin typeface="Albert Sans" panose="020B0604020202020204" charset="0"/>
              </a:rPr>
              <a:t>="Dataset")</a:t>
            </a:r>
          </a:p>
          <a:p>
            <a:r>
              <a:rPr lang="en-IN" dirty="0">
                <a:latin typeface="Albert Sans" panose="020B0604020202020204" charset="0"/>
              </a:rPr>
              <a:t>    </a:t>
            </a:r>
            <a:r>
              <a:rPr lang="en-IN" dirty="0" err="1">
                <a:latin typeface="Albert Sans" panose="020B0604020202020204" charset="0"/>
              </a:rPr>
              <a:t>outputarea.insert</a:t>
            </a:r>
            <a:r>
              <a:rPr lang="en-IN" dirty="0">
                <a:latin typeface="Albert Sans" panose="020B0604020202020204" charset="0"/>
              </a:rPr>
              <a:t>(</a:t>
            </a:r>
            <a:r>
              <a:rPr lang="en-IN" dirty="0" err="1">
                <a:latin typeface="Albert Sans" panose="020B0604020202020204" charset="0"/>
              </a:rPr>
              <a:t>END,filename</a:t>
            </a:r>
            <a:r>
              <a:rPr lang="en-IN" dirty="0">
                <a:latin typeface="Albert Sans" panose="020B0604020202020204" charset="0"/>
              </a:rPr>
              <a:t>+" loaded\n\n")</a:t>
            </a:r>
          </a:p>
          <a:p>
            <a:r>
              <a:rPr lang="en-IN" dirty="0">
                <a:latin typeface="Albert Sans" panose="020B0604020202020204" charset="0"/>
              </a:rPr>
              <a:t>    dataset = </a:t>
            </a:r>
            <a:r>
              <a:rPr lang="en-IN" dirty="0" err="1">
                <a:latin typeface="Albert Sans" panose="020B0604020202020204" charset="0"/>
              </a:rPr>
              <a:t>pd.read_csv</a:t>
            </a:r>
            <a:r>
              <a:rPr lang="en-IN" dirty="0">
                <a:latin typeface="Albert Sans" panose="020B0604020202020204" charset="0"/>
              </a:rPr>
              <a:t>(filename)</a:t>
            </a:r>
          </a:p>
          <a:p>
            <a:r>
              <a:rPr lang="en-IN" dirty="0">
                <a:latin typeface="Albert Sans" panose="020B0604020202020204" charset="0"/>
              </a:rPr>
              <a:t>    </a:t>
            </a:r>
            <a:r>
              <a:rPr lang="en-IN" dirty="0" err="1">
                <a:latin typeface="Albert Sans" panose="020B0604020202020204" charset="0"/>
              </a:rPr>
              <a:t>outputarea.insert</a:t>
            </a:r>
            <a:r>
              <a:rPr lang="en-IN" dirty="0">
                <a:latin typeface="Albert Sans" panose="020B0604020202020204" charset="0"/>
              </a:rPr>
              <a:t>(</a:t>
            </a:r>
            <a:r>
              <a:rPr lang="en-IN" dirty="0" err="1">
                <a:latin typeface="Albert Sans" panose="020B0604020202020204" charset="0"/>
              </a:rPr>
              <a:t>END,str</a:t>
            </a:r>
            <a:r>
              <a:rPr lang="en-IN" dirty="0">
                <a:latin typeface="Albert Sans" panose="020B0604020202020204" charset="0"/>
              </a:rPr>
              <a:t>(</a:t>
            </a:r>
            <a:r>
              <a:rPr lang="en-IN" dirty="0" err="1">
                <a:latin typeface="Albert Sans" panose="020B0604020202020204" charset="0"/>
              </a:rPr>
              <a:t>dataset.head</a:t>
            </a:r>
            <a:r>
              <a:rPr lang="en-IN" dirty="0">
                <a:latin typeface="Albert Sans" panose="020B0604020202020204" charset="0"/>
              </a:rPr>
              <a:t>()))    </a:t>
            </a:r>
          </a:p>
        </p:txBody>
      </p:sp>
    </p:spTree>
    <p:extLst>
      <p:ext uri="{BB962C8B-B14F-4D97-AF65-F5344CB8AC3E}">
        <p14:creationId xmlns:p14="http://schemas.microsoft.com/office/powerpoint/2010/main" val="2612316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49" y="2267588"/>
            <a:ext cx="5472226" cy="1232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Conclusion and </a:t>
            </a:r>
            <a:br>
              <a:rPr lang="en" sz="3600" dirty="0"/>
            </a:br>
            <a:r>
              <a:rPr lang="en" sz="3600" dirty="0"/>
              <a:t>Future Scope →</a:t>
            </a:r>
            <a:endParaRPr sz="36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08 </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30018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txBox="1">
            <a:spLocks noGrp="1"/>
          </p:cNvSpPr>
          <p:nvPr>
            <p:ph type="title"/>
          </p:nvPr>
        </p:nvSpPr>
        <p:spPr>
          <a:xfrm>
            <a:off x="715000" y="730074"/>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Conclusion</a:t>
            </a:r>
            <a:endParaRPr u="sng" dirty="0"/>
          </a:p>
        </p:txBody>
      </p:sp>
      <p:sp>
        <p:nvSpPr>
          <p:cNvPr id="2" name="TextBox 1">
            <a:extLst>
              <a:ext uri="{FF2B5EF4-FFF2-40B4-BE49-F238E27FC236}">
                <a16:creationId xmlns:a16="http://schemas.microsoft.com/office/drawing/2014/main" id="{4EDCE1AA-47F6-D5FB-5218-39006026A34C}"/>
              </a:ext>
            </a:extLst>
          </p:cNvPr>
          <p:cNvSpPr txBox="1"/>
          <p:nvPr/>
        </p:nvSpPr>
        <p:spPr>
          <a:xfrm>
            <a:off x="229225" y="1068774"/>
            <a:ext cx="7713900" cy="3005951"/>
          </a:xfrm>
          <a:prstGeom prst="rect">
            <a:avLst/>
          </a:prstGeom>
          <a:noFill/>
        </p:spPr>
        <p:txBody>
          <a:bodyPr wrap="square" rtlCol="0">
            <a:spAutoFit/>
          </a:bodyPr>
          <a:lstStyle/>
          <a:p>
            <a:pPr marL="457200" marR="5080" indent="457200" algn="just">
              <a:lnSpc>
                <a:spcPct val="150000"/>
              </a:lnSpc>
              <a:spcBef>
                <a:spcPts val="0"/>
              </a:spcBef>
              <a:spcAft>
                <a:spcPts val="20"/>
              </a:spcAft>
            </a:pPr>
            <a:r>
              <a:rPr lang="en-US" sz="1600" kern="100" dirty="0">
                <a:solidFill>
                  <a:srgbClr val="002060"/>
                </a:solidFill>
                <a:latin typeface="Albert Sans" panose="020B0604020202020204" charset="0"/>
                <a:ea typeface="Times New Roman" panose="02020603050405020304" pitchFamily="18" charset="0"/>
              </a:rPr>
              <a:t>                                                                                                                       </a:t>
            </a:r>
            <a:r>
              <a:rPr lang="en-US" sz="1600" kern="100" dirty="0">
                <a:solidFill>
                  <a:srgbClr val="002060"/>
                </a:solidFill>
                <a:effectLst/>
                <a:latin typeface="Albert Sans" panose="020B0604020202020204" charset="0"/>
                <a:ea typeface="Times New Roman" panose="02020603050405020304" pitchFamily="18" charset="0"/>
              </a:rPr>
              <a:t>We use machine learning, namely an artificial neural network to determine what are the chances that a friend request is authentic are or not. Each equation at each neuron (node) is put through a Sigmoid function. We use a training data set by Facebook or other social networks. This would allow the presented deep learning algorithm to learn the patterns of bot behavior by back propagation, minimizing the final cost function and adjusting each neuron's weight and bias.</a:t>
            </a:r>
            <a:endParaRPr lang="en-IN" sz="1600" kern="100" dirty="0">
              <a:solidFill>
                <a:srgbClr val="002060"/>
              </a:solidFill>
              <a:effectLst/>
              <a:latin typeface="Albert Sans" panose="020B0604020202020204" charset="0"/>
              <a:ea typeface="Times New Roman" panose="02020603050405020304" pitchFamily="18" charset="0"/>
            </a:endParaRPr>
          </a:p>
        </p:txBody>
      </p:sp>
    </p:spTree>
    <p:extLst>
      <p:ext uri="{BB962C8B-B14F-4D97-AF65-F5344CB8AC3E}">
        <p14:creationId xmlns:p14="http://schemas.microsoft.com/office/powerpoint/2010/main" val="16557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50" y="2267588"/>
            <a:ext cx="3441569"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Introduction →</a:t>
            </a:r>
            <a:endParaRPr sz="36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 </a:t>
            </a:r>
            <a:endParaRPr/>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7"/>
          <p:cNvSpPr txBox="1">
            <a:spLocks noGrp="1"/>
          </p:cNvSpPr>
          <p:nvPr>
            <p:ph type="title"/>
          </p:nvPr>
        </p:nvSpPr>
        <p:spPr>
          <a:xfrm>
            <a:off x="726767" y="645416"/>
            <a:ext cx="7713900"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Scope</a:t>
            </a:r>
            <a:endParaRPr dirty="0"/>
          </a:p>
        </p:txBody>
      </p:sp>
      <p:sp>
        <p:nvSpPr>
          <p:cNvPr id="791" name="Google Shape;791;p47"/>
          <p:cNvSpPr txBox="1">
            <a:spLocks noGrp="1"/>
          </p:cNvSpPr>
          <p:nvPr>
            <p:ph type="body" idx="4294967295"/>
          </p:nvPr>
        </p:nvSpPr>
        <p:spPr>
          <a:xfrm>
            <a:off x="312058" y="1404497"/>
            <a:ext cx="8105175" cy="3049737"/>
          </a:xfrm>
          <a:prstGeom prst="rect">
            <a:avLst/>
          </a:prstGeom>
          <a:ln>
            <a:noFill/>
          </a:ln>
        </p:spPr>
        <p:txBody>
          <a:bodyPr spcFirstLastPara="1" wrap="square" lIns="91425" tIns="91425" rIns="91425" bIns="91425" anchor="t" anchorCtr="0">
            <a:noAutofit/>
          </a:bodyPr>
          <a:lstStyle/>
          <a:p>
            <a:pPr marL="457200" marR="5080" indent="-6350" algn="just">
              <a:lnSpc>
                <a:spcPct val="112000"/>
              </a:lnSpc>
              <a:spcBef>
                <a:spcPts val="0"/>
              </a:spcBef>
              <a:spcAft>
                <a:spcPts val="20"/>
              </a:spcAft>
            </a:pPr>
            <a:r>
              <a:rPr lang="en-IN" sz="1600" b="1" kern="100" dirty="0">
                <a:solidFill>
                  <a:srgbClr val="002060"/>
                </a:solidFill>
                <a:effectLst/>
                <a:latin typeface="Albert Sans" panose="020B0604020202020204" charset="0"/>
                <a:ea typeface="Times New Roman" panose="02020603050405020304" pitchFamily="18" charset="0"/>
              </a:rPr>
              <a:t>Multilingual and Cross-Platform Support:</a:t>
            </a:r>
            <a:r>
              <a:rPr lang="en-IN" sz="1600" kern="100" dirty="0">
                <a:solidFill>
                  <a:srgbClr val="002060"/>
                </a:solidFill>
                <a:effectLst/>
                <a:latin typeface="Albert Sans" panose="020B0604020202020204" charset="0"/>
                <a:ea typeface="Times New Roman" panose="02020603050405020304" pitchFamily="18" charset="0"/>
              </a:rPr>
              <a:t> Extend the system's capabilities to detect fake profiles in multiple languages and across various social media platforms, making it more versatile and widely applicable.</a:t>
            </a:r>
          </a:p>
          <a:p>
            <a:pPr marL="457200" marR="5080" indent="-6350" algn="just">
              <a:lnSpc>
                <a:spcPct val="112000"/>
              </a:lnSpc>
              <a:spcBef>
                <a:spcPts val="0"/>
              </a:spcBef>
              <a:spcAft>
                <a:spcPts val="20"/>
              </a:spcAft>
            </a:pPr>
            <a:r>
              <a:rPr lang="en-IN" sz="1600" b="1" kern="100" dirty="0">
                <a:solidFill>
                  <a:srgbClr val="002060"/>
                </a:solidFill>
                <a:effectLst/>
                <a:latin typeface="Albert Sans" panose="020B0604020202020204" charset="0"/>
                <a:ea typeface="Times New Roman" panose="02020603050405020304" pitchFamily="18" charset="0"/>
              </a:rPr>
              <a:t>Continuous Learning and Model Updates:</a:t>
            </a:r>
            <a:r>
              <a:rPr lang="en-IN" sz="1600" kern="100" dirty="0">
                <a:solidFill>
                  <a:srgbClr val="002060"/>
                </a:solidFill>
                <a:effectLst/>
                <a:latin typeface="Albert Sans" panose="020B0604020202020204" charset="0"/>
                <a:ea typeface="Times New Roman" panose="02020603050405020304" pitchFamily="18" charset="0"/>
              </a:rPr>
              <a:t> Implement mechanisms for continuous learning and model updates. Incorporate feedback from user reports and evolving tactics of fake profile creators to improve detection accuracy.</a:t>
            </a:r>
          </a:p>
          <a:p>
            <a:pPr marL="457200" marR="5080" indent="-6350" algn="just">
              <a:lnSpc>
                <a:spcPct val="112000"/>
              </a:lnSpc>
              <a:spcBef>
                <a:spcPts val="0"/>
              </a:spcBef>
              <a:spcAft>
                <a:spcPts val="20"/>
              </a:spcAft>
            </a:pPr>
            <a:r>
              <a:rPr lang="en-IN" sz="1600" b="1" kern="100" dirty="0">
                <a:solidFill>
                  <a:srgbClr val="002060"/>
                </a:solidFill>
                <a:effectLst/>
                <a:latin typeface="Albert Sans" panose="020B0604020202020204" charset="0"/>
                <a:ea typeface="Times New Roman" panose="02020603050405020304" pitchFamily="18" charset="0"/>
              </a:rPr>
              <a:t>Real-Time Profile Analysis:</a:t>
            </a:r>
            <a:r>
              <a:rPr lang="en-IN" sz="1600" kern="100" dirty="0">
                <a:solidFill>
                  <a:srgbClr val="002060"/>
                </a:solidFill>
                <a:effectLst/>
                <a:latin typeface="Albert Sans" panose="020B0604020202020204" charset="0"/>
                <a:ea typeface="Times New Roman" panose="02020603050405020304" pitchFamily="18" charset="0"/>
              </a:rPr>
              <a:t> Explore the possibility of real-time profile analysis, enabling users to assess the authenticity of profiles as they encounter them in their online interactions.</a:t>
            </a:r>
          </a:p>
        </p:txBody>
      </p:sp>
      <p:sp>
        <p:nvSpPr>
          <p:cNvPr id="793" name="Google Shape;793;p47"/>
          <p:cNvSpPr/>
          <p:nvPr/>
        </p:nvSpPr>
        <p:spPr>
          <a:xfrm>
            <a:off x="7048850" y="3331325"/>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p:nvPr/>
        </p:nvSpPr>
        <p:spPr>
          <a:xfrm>
            <a:off x="7829763" y="28503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7"/>
          <p:cNvSpPr/>
          <p:nvPr/>
        </p:nvSpPr>
        <p:spPr>
          <a:xfrm>
            <a:off x="7787338" y="2787638"/>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47"/>
          <p:cNvGrpSpPr/>
          <p:nvPr/>
        </p:nvGrpSpPr>
        <p:grpSpPr>
          <a:xfrm rot="19256231">
            <a:off x="7553645" y="153551"/>
            <a:ext cx="835737" cy="835737"/>
            <a:chOff x="7774163" y="804325"/>
            <a:chExt cx="587100" cy="587100"/>
          </a:xfrm>
        </p:grpSpPr>
        <p:sp>
          <p:nvSpPr>
            <p:cNvPr id="795" name="Google Shape;795;p47"/>
            <p:cNvSpPr/>
            <p:nvPr/>
          </p:nvSpPr>
          <p:spPr>
            <a:xfrm>
              <a:off x="7774163" y="8043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7"/>
            <p:cNvSpPr/>
            <p:nvPr/>
          </p:nvSpPr>
          <p:spPr>
            <a:xfrm>
              <a:off x="7845113" y="875275"/>
              <a:ext cx="445200" cy="4452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97" name="Google Shape;797;p47"/>
            <p:cNvGrpSpPr/>
            <p:nvPr/>
          </p:nvGrpSpPr>
          <p:grpSpPr>
            <a:xfrm>
              <a:off x="7941423" y="971571"/>
              <a:ext cx="252594" cy="252615"/>
              <a:chOff x="-44924250" y="3206000"/>
              <a:chExt cx="300100" cy="300125"/>
            </a:xfrm>
          </p:grpSpPr>
          <p:sp>
            <p:nvSpPr>
              <p:cNvPr id="798" name="Google Shape;798;p47"/>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7"/>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7"/>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7"/>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5" name="Google Shape;805;p47"/>
          <p:cNvSpPr/>
          <p:nvPr/>
        </p:nvSpPr>
        <p:spPr>
          <a:xfrm>
            <a:off x="7219175" y="293915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49" y="2267588"/>
            <a:ext cx="5472226"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References →</a:t>
            </a:r>
            <a:endParaRPr sz="36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09 </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1003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grpSp>
        <p:nvGrpSpPr>
          <p:cNvPr id="752" name="Google Shape;752;p46"/>
          <p:cNvGrpSpPr/>
          <p:nvPr/>
        </p:nvGrpSpPr>
        <p:grpSpPr>
          <a:xfrm>
            <a:off x="1608711" y="2054294"/>
            <a:ext cx="2045117" cy="2045127"/>
            <a:chOff x="1190500" y="238125"/>
            <a:chExt cx="5237175" cy="5237200"/>
          </a:xfrm>
        </p:grpSpPr>
        <p:sp>
          <p:nvSpPr>
            <p:cNvPr id="753" name="Google Shape;753;p46"/>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6"/>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6"/>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 name="Google Shape;756;p46"/>
          <p:cNvSpPr txBox="1">
            <a:spLocks noGrp="1"/>
          </p:cNvSpPr>
          <p:nvPr>
            <p:ph type="title"/>
          </p:nvPr>
        </p:nvSpPr>
        <p:spPr>
          <a:xfrm>
            <a:off x="476587" y="544418"/>
            <a:ext cx="7713900"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757" name="Google Shape;757;p46"/>
          <p:cNvSpPr txBox="1">
            <a:spLocks noGrp="1"/>
          </p:cNvSpPr>
          <p:nvPr>
            <p:ph type="body" idx="4294967295"/>
          </p:nvPr>
        </p:nvSpPr>
        <p:spPr>
          <a:xfrm>
            <a:off x="476587" y="1208368"/>
            <a:ext cx="8190825" cy="3515224"/>
          </a:xfrm>
          <a:prstGeom prst="rect">
            <a:avLst/>
          </a:prstGeom>
          <a:ln>
            <a:noFill/>
          </a:ln>
        </p:spPr>
        <p:txBody>
          <a:bodyPr spcFirstLastPara="1" wrap="square" lIns="91425" tIns="91425" rIns="91425" bIns="91425" anchor="t" anchorCtr="0">
            <a:noAutofit/>
          </a:bodyPr>
          <a:lstStyle/>
          <a:p>
            <a:pPr marL="0" marR="0" indent="0" algn="l">
              <a:lnSpc>
                <a:spcPct val="150000"/>
              </a:lnSpc>
              <a:spcBef>
                <a:spcPts val="0"/>
              </a:spcBef>
              <a:spcAft>
                <a:spcPts val="440"/>
              </a:spcAft>
            </a:pPr>
            <a:r>
              <a:rPr lang="en-IN" sz="1400" kern="100" dirty="0">
                <a:solidFill>
                  <a:srgbClr val="444444"/>
                </a:solidFill>
                <a:effectLst/>
                <a:latin typeface="Albert Sans" panose="020B0604020202020204" charset="0"/>
                <a:ea typeface="Times New Roman" panose="02020603050405020304" pitchFamily="18" charset="0"/>
              </a:rPr>
              <a:t>[1] Kumud Patel; Sudhanshu </a:t>
            </a:r>
            <a:r>
              <a:rPr lang="en-IN" sz="1400" kern="100" dirty="0" err="1">
                <a:solidFill>
                  <a:srgbClr val="444444"/>
                </a:solidFill>
                <a:effectLst/>
                <a:latin typeface="Albert Sans" panose="020B0604020202020204" charset="0"/>
                <a:ea typeface="Times New Roman" panose="02020603050405020304" pitchFamily="18" charset="0"/>
              </a:rPr>
              <a:t>Agrahari</a:t>
            </a:r>
            <a:r>
              <a:rPr lang="en-IN" sz="1400" kern="100" dirty="0">
                <a:solidFill>
                  <a:srgbClr val="444444"/>
                </a:solidFill>
                <a:effectLst/>
                <a:latin typeface="Albert Sans" panose="020B0604020202020204" charset="0"/>
                <a:ea typeface="Times New Roman" panose="02020603050405020304" pitchFamily="18" charset="0"/>
              </a:rPr>
              <a:t>; </a:t>
            </a:r>
            <a:r>
              <a:rPr lang="en-IN" sz="1400" kern="100" dirty="0" err="1">
                <a:solidFill>
                  <a:srgbClr val="444444"/>
                </a:solidFill>
                <a:effectLst/>
                <a:latin typeface="Albert Sans" panose="020B0604020202020204" charset="0"/>
                <a:ea typeface="Times New Roman" panose="02020603050405020304" pitchFamily="18" charset="0"/>
              </a:rPr>
              <a:t>Saijshree</a:t>
            </a:r>
            <a:r>
              <a:rPr lang="en-IN" sz="1400" kern="100" dirty="0">
                <a:solidFill>
                  <a:srgbClr val="444444"/>
                </a:solidFill>
                <a:effectLst/>
                <a:latin typeface="Albert Sans" panose="020B0604020202020204" charset="0"/>
                <a:ea typeface="Times New Roman" panose="02020603050405020304" pitchFamily="18" charset="0"/>
              </a:rPr>
              <a:t> Srivastava “Survey on Fake Profile Detection on Social Sites by Using Machine Learning Algorithm 2020 8th International Conference on Reliability, Infocom Technologies and Optimization (Trends and Future Directions) (ICRITO) Year: 2020 | Conference Paper | Publisher: IEEE </a:t>
            </a:r>
            <a:endParaRPr lang="en-IN" sz="1400" kern="100" dirty="0">
              <a:solidFill>
                <a:srgbClr val="000000"/>
              </a:solidFill>
              <a:effectLst/>
              <a:latin typeface="Albert Sans" panose="020B0604020202020204" charset="0"/>
              <a:ea typeface="Times New Roman" panose="02020603050405020304" pitchFamily="18" charset="0"/>
            </a:endParaRPr>
          </a:p>
          <a:p>
            <a:pPr marL="0" marR="0" indent="0" algn="l">
              <a:lnSpc>
                <a:spcPct val="150000"/>
              </a:lnSpc>
              <a:spcBef>
                <a:spcPts val="0"/>
              </a:spcBef>
              <a:spcAft>
                <a:spcPts val="440"/>
              </a:spcAft>
            </a:pPr>
            <a:r>
              <a:rPr lang="en-IN" sz="1400" kern="100" dirty="0">
                <a:solidFill>
                  <a:srgbClr val="444444"/>
                </a:solidFill>
                <a:effectLst/>
                <a:latin typeface="Albert Sans" panose="020B0604020202020204" charset="0"/>
                <a:ea typeface="Times New Roman" panose="02020603050405020304" pitchFamily="18" charset="0"/>
              </a:rPr>
              <a:t>[2] “Keynote Speech 2: Detecting fake news and profiling fake news spreaders and conspiracy propagators” 2021 12th International Conference on Information and Communication Systems (ICICS) Year: 2021 | Conference Paper | Publisher: IEEE </a:t>
            </a:r>
            <a:endParaRPr lang="en-IN" sz="1400" kern="100" dirty="0">
              <a:solidFill>
                <a:srgbClr val="000000"/>
              </a:solidFill>
              <a:effectLst/>
              <a:latin typeface="Albert Sans" panose="020B0604020202020204" charset="0"/>
              <a:ea typeface="Times New Roman" panose="02020603050405020304" pitchFamily="18" charset="0"/>
            </a:endParaRPr>
          </a:p>
          <a:p>
            <a:pPr marL="0" marR="0" indent="0" algn="l">
              <a:lnSpc>
                <a:spcPct val="150000"/>
              </a:lnSpc>
              <a:spcBef>
                <a:spcPts val="0"/>
              </a:spcBef>
              <a:spcAft>
                <a:spcPts val="440"/>
              </a:spcAft>
            </a:pPr>
            <a:r>
              <a:rPr lang="en-IN" sz="1400" kern="100" dirty="0">
                <a:solidFill>
                  <a:srgbClr val="444444"/>
                </a:solidFill>
                <a:effectLst/>
                <a:latin typeface="Albert Sans" panose="020B0604020202020204" charset="0"/>
                <a:ea typeface="Times New Roman" panose="02020603050405020304" pitchFamily="18" charset="0"/>
              </a:rPr>
              <a:t>[3] Samuel Delgado Muñoz; Edward Paul Guillén Pinto “A dataset for the detection of fake profiles on social networking services” 2020 International Conference on Computational Science and Computational Intelligence (CSCI) Year: 2020 | Conference Paper | Publisher: IEEE </a:t>
            </a:r>
            <a:endParaRPr lang="en-IN" sz="1400" kern="100" dirty="0">
              <a:solidFill>
                <a:srgbClr val="000000"/>
              </a:solidFill>
              <a:effectLst/>
              <a:latin typeface="Albert Sans" panose="020B0604020202020204" charset="0"/>
              <a:ea typeface="Times New Roman" panose="02020603050405020304" pitchFamily="18" charset="0"/>
            </a:endParaRPr>
          </a:p>
          <a:p>
            <a:pPr marL="0" lvl="0" indent="0" algn="l" rtl="0">
              <a:spcBef>
                <a:spcPts val="0"/>
              </a:spcBef>
              <a:spcAft>
                <a:spcPts val="0"/>
              </a:spcAft>
              <a:buNone/>
            </a:pPr>
            <a:endParaRPr sz="1400" dirty="0">
              <a:latin typeface="Albert Sans" panose="020B0604020202020204" charset="0"/>
            </a:endParaRPr>
          </a:p>
        </p:txBody>
      </p:sp>
      <p:sp>
        <p:nvSpPr>
          <p:cNvPr id="765" name="Google Shape;765;p46"/>
          <p:cNvSpPr/>
          <p:nvPr/>
        </p:nvSpPr>
        <p:spPr>
          <a:xfrm>
            <a:off x="7254950" y="38987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2118944" y="4152200"/>
            <a:ext cx="151500" cy="151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6"/>
          <p:cNvSpPr/>
          <p:nvPr/>
        </p:nvSpPr>
        <p:spPr>
          <a:xfrm>
            <a:off x="5629225" y="365905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6078425" y="3961463"/>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grpSp>
        <p:nvGrpSpPr>
          <p:cNvPr id="752" name="Google Shape;752;p46"/>
          <p:cNvGrpSpPr/>
          <p:nvPr/>
        </p:nvGrpSpPr>
        <p:grpSpPr>
          <a:xfrm>
            <a:off x="5699417" y="1815549"/>
            <a:ext cx="2045117" cy="2045127"/>
            <a:chOff x="1190500" y="238125"/>
            <a:chExt cx="5237175" cy="5237200"/>
          </a:xfrm>
        </p:grpSpPr>
        <p:sp>
          <p:nvSpPr>
            <p:cNvPr id="753" name="Google Shape;753;p46"/>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6"/>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6"/>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6" name="Google Shape;756;p46"/>
          <p:cNvSpPr txBox="1">
            <a:spLocks noGrp="1"/>
          </p:cNvSpPr>
          <p:nvPr>
            <p:ph type="title"/>
          </p:nvPr>
        </p:nvSpPr>
        <p:spPr>
          <a:xfrm>
            <a:off x="476587" y="441074"/>
            <a:ext cx="7713900"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757" name="Google Shape;757;p46"/>
          <p:cNvSpPr txBox="1">
            <a:spLocks noGrp="1"/>
          </p:cNvSpPr>
          <p:nvPr>
            <p:ph type="body" idx="4294967295"/>
          </p:nvPr>
        </p:nvSpPr>
        <p:spPr>
          <a:xfrm>
            <a:off x="476587" y="1030537"/>
            <a:ext cx="8164962" cy="3603309"/>
          </a:xfrm>
          <a:prstGeom prst="rect">
            <a:avLst/>
          </a:prstGeom>
          <a:ln>
            <a:noFill/>
          </a:ln>
        </p:spPr>
        <p:txBody>
          <a:bodyPr spcFirstLastPara="1" wrap="square" lIns="91425" tIns="91425" rIns="91425" bIns="91425" anchor="t" anchorCtr="0">
            <a:noAutofit/>
          </a:bodyPr>
          <a:lstStyle/>
          <a:p>
            <a:pPr marL="0" marR="0" indent="0" algn="l">
              <a:lnSpc>
                <a:spcPct val="150000"/>
              </a:lnSpc>
              <a:spcBef>
                <a:spcPts val="0"/>
              </a:spcBef>
              <a:spcAft>
                <a:spcPts val="440"/>
              </a:spcAft>
            </a:pPr>
            <a:r>
              <a:rPr lang="en-IN" sz="1400" kern="100" dirty="0">
                <a:solidFill>
                  <a:srgbClr val="444444"/>
                </a:solidFill>
                <a:effectLst/>
                <a:latin typeface="Albert Sans" panose="020B0604020202020204" charset="0"/>
                <a:ea typeface="Times New Roman" panose="02020603050405020304" pitchFamily="18" charset="0"/>
              </a:rPr>
              <a:t>[4] Pradeep Kumar Roy; Shivam </a:t>
            </a:r>
            <a:r>
              <a:rPr lang="en-IN" sz="1400" kern="100" dirty="0" err="1">
                <a:solidFill>
                  <a:srgbClr val="444444"/>
                </a:solidFill>
                <a:effectLst/>
                <a:latin typeface="Albert Sans" panose="020B0604020202020204" charset="0"/>
                <a:ea typeface="Times New Roman" panose="02020603050405020304" pitchFamily="18" charset="0"/>
              </a:rPr>
              <a:t>Chahar</a:t>
            </a:r>
            <a:r>
              <a:rPr lang="en-IN" sz="1400" kern="100" dirty="0">
                <a:solidFill>
                  <a:srgbClr val="444444"/>
                </a:solidFill>
                <a:effectLst/>
                <a:latin typeface="Albert Sans" panose="020B0604020202020204" charset="0"/>
                <a:ea typeface="Times New Roman" panose="02020603050405020304" pitchFamily="18" charset="0"/>
              </a:rPr>
              <a:t> “Fake Profile Detection on Social Networking Websites: A Comprehensive Review” IEEE Transactions on Artificial Intelligence Year: 2020 | Volume: 1, Issue: 3 | Journal Article | Publisher: IEEE </a:t>
            </a:r>
            <a:endParaRPr lang="en-IN" sz="1400" kern="100" dirty="0">
              <a:solidFill>
                <a:srgbClr val="000000"/>
              </a:solidFill>
              <a:effectLst/>
              <a:latin typeface="Albert Sans" panose="020B0604020202020204" charset="0"/>
              <a:ea typeface="Times New Roman" panose="02020603050405020304" pitchFamily="18" charset="0"/>
            </a:endParaRPr>
          </a:p>
          <a:p>
            <a:pPr marL="0" marR="0" indent="0" algn="l">
              <a:lnSpc>
                <a:spcPct val="150000"/>
              </a:lnSpc>
              <a:spcBef>
                <a:spcPts val="0"/>
              </a:spcBef>
              <a:spcAft>
                <a:spcPts val="440"/>
              </a:spcAft>
            </a:pPr>
            <a:r>
              <a:rPr lang="en-IN" sz="1400" kern="100" dirty="0">
                <a:solidFill>
                  <a:srgbClr val="444444"/>
                </a:solidFill>
                <a:effectLst/>
                <a:latin typeface="Albert Sans" panose="020B0604020202020204" charset="0"/>
                <a:ea typeface="Times New Roman" panose="02020603050405020304" pitchFamily="18" charset="0"/>
              </a:rPr>
              <a:t>[5] P Sowmya; </a:t>
            </a:r>
            <a:r>
              <a:rPr lang="en-IN" sz="1400" kern="100" dirty="0" err="1">
                <a:solidFill>
                  <a:srgbClr val="444444"/>
                </a:solidFill>
                <a:effectLst/>
                <a:latin typeface="Albert Sans" panose="020B0604020202020204" charset="0"/>
                <a:ea typeface="Times New Roman" panose="02020603050405020304" pitchFamily="18" charset="0"/>
              </a:rPr>
              <a:t>Madhumita</a:t>
            </a:r>
            <a:r>
              <a:rPr lang="en-IN" sz="1400" kern="100" dirty="0">
                <a:solidFill>
                  <a:srgbClr val="444444"/>
                </a:solidFill>
                <a:effectLst/>
                <a:latin typeface="Albert Sans" panose="020B0604020202020204" charset="0"/>
                <a:ea typeface="Times New Roman" panose="02020603050405020304" pitchFamily="18" charset="0"/>
              </a:rPr>
              <a:t> Chatterjee “Detection of Fake and Clone accounts in Twitter using Classification and Distance Measure Algorithms” 2020 International Conference on Communication and Signal Processing (ICCSP) Year: 2020 | Conference Paper | Publisher: IEEE </a:t>
            </a:r>
            <a:endParaRPr lang="en-IN" sz="1400" kern="100" dirty="0">
              <a:solidFill>
                <a:srgbClr val="000000"/>
              </a:solidFill>
              <a:effectLst/>
              <a:latin typeface="Albert Sans" panose="020B0604020202020204" charset="0"/>
              <a:ea typeface="Times New Roman" panose="02020603050405020304" pitchFamily="18" charset="0"/>
            </a:endParaRPr>
          </a:p>
          <a:p>
            <a:pPr marL="0" marR="0" indent="0" algn="l">
              <a:lnSpc>
                <a:spcPct val="150000"/>
              </a:lnSpc>
              <a:spcBef>
                <a:spcPts val="0"/>
              </a:spcBef>
              <a:spcAft>
                <a:spcPts val="440"/>
              </a:spcAft>
            </a:pPr>
            <a:r>
              <a:rPr lang="en-IN" sz="1400" kern="100" dirty="0">
                <a:solidFill>
                  <a:srgbClr val="444444"/>
                </a:solidFill>
                <a:effectLst/>
                <a:latin typeface="Albert Sans" panose="020B0604020202020204" charset="0"/>
                <a:ea typeface="Times New Roman" panose="02020603050405020304" pitchFamily="18" charset="0"/>
              </a:rPr>
              <a:t>[6] </a:t>
            </a:r>
            <a:r>
              <a:rPr lang="en-IN" sz="1400" kern="100" dirty="0" err="1">
                <a:solidFill>
                  <a:srgbClr val="444444"/>
                </a:solidFill>
                <a:effectLst/>
                <a:latin typeface="Albert Sans" panose="020B0604020202020204" charset="0"/>
                <a:ea typeface="Times New Roman" panose="02020603050405020304" pitchFamily="18" charset="0"/>
              </a:rPr>
              <a:t>Padmaveni</a:t>
            </a:r>
            <a:r>
              <a:rPr lang="en-IN" sz="1400" kern="100" dirty="0">
                <a:solidFill>
                  <a:srgbClr val="444444"/>
                </a:solidFill>
                <a:effectLst/>
                <a:latin typeface="Albert Sans" panose="020B0604020202020204" charset="0"/>
                <a:ea typeface="Times New Roman" panose="02020603050405020304" pitchFamily="18" charset="0"/>
              </a:rPr>
              <a:t> </a:t>
            </a:r>
            <a:r>
              <a:rPr lang="en-IN" sz="1400" kern="100" dirty="0" err="1">
                <a:solidFill>
                  <a:srgbClr val="444444"/>
                </a:solidFill>
                <a:effectLst/>
                <a:latin typeface="Albert Sans" panose="020B0604020202020204" charset="0"/>
                <a:ea typeface="Times New Roman" panose="02020603050405020304" pitchFamily="18" charset="0"/>
              </a:rPr>
              <a:t>Krishnan;D</a:t>
            </a:r>
            <a:r>
              <a:rPr lang="en-IN" sz="1400" kern="100" dirty="0">
                <a:solidFill>
                  <a:srgbClr val="444444"/>
                </a:solidFill>
                <a:effectLst/>
                <a:latin typeface="Albert Sans" panose="020B0604020202020204" charset="0"/>
                <a:ea typeface="Times New Roman" panose="02020603050405020304" pitchFamily="18" charset="0"/>
              </a:rPr>
              <a:t>. John </a:t>
            </a:r>
            <a:r>
              <a:rPr lang="en-IN" sz="1400" kern="100" dirty="0" err="1">
                <a:solidFill>
                  <a:srgbClr val="444444"/>
                </a:solidFill>
                <a:effectLst/>
                <a:latin typeface="Albert Sans" panose="020B0604020202020204" charset="0"/>
                <a:ea typeface="Times New Roman" panose="02020603050405020304" pitchFamily="18" charset="0"/>
              </a:rPr>
              <a:t>Aravindhar</a:t>
            </a:r>
            <a:r>
              <a:rPr lang="en-IN" sz="1400" kern="100" dirty="0">
                <a:solidFill>
                  <a:srgbClr val="444444"/>
                </a:solidFill>
                <a:effectLst/>
                <a:latin typeface="Albert Sans" panose="020B0604020202020204" charset="0"/>
                <a:ea typeface="Times New Roman" panose="02020603050405020304" pitchFamily="18" charset="0"/>
              </a:rPr>
              <a:t>; </a:t>
            </a:r>
            <a:r>
              <a:rPr lang="en-IN" sz="1400" kern="100" dirty="0" err="1">
                <a:solidFill>
                  <a:srgbClr val="444444"/>
                </a:solidFill>
                <a:effectLst/>
                <a:latin typeface="Albert Sans" panose="020B0604020202020204" charset="0"/>
                <a:ea typeface="Times New Roman" panose="02020603050405020304" pitchFamily="18" charset="0"/>
              </a:rPr>
              <a:t>Palagati</a:t>
            </a:r>
            <a:r>
              <a:rPr lang="en-IN" sz="1400" kern="100" dirty="0">
                <a:solidFill>
                  <a:srgbClr val="444444"/>
                </a:solidFill>
                <a:effectLst/>
                <a:latin typeface="Albert Sans" panose="020B0604020202020204" charset="0"/>
                <a:ea typeface="Times New Roman" panose="02020603050405020304" pitchFamily="18" charset="0"/>
              </a:rPr>
              <a:t> Bhanu Prakash Reddy “Finite Automata for Fake Profile Identification in Online Social Networks” 2020 4th International Conference on Intelligent Computing and Control Systems (ICICCS) Year: 2020 | Conference Paper | Publisher: IEEE</a:t>
            </a:r>
            <a:endParaRPr lang="en-IN" sz="1400" kern="100" dirty="0">
              <a:solidFill>
                <a:srgbClr val="000000"/>
              </a:solidFill>
              <a:effectLst/>
              <a:latin typeface="Albert Sans" panose="020B0604020202020204" charset="0"/>
              <a:ea typeface="Times New Roman" panose="02020603050405020304" pitchFamily="18" charset="0"/>
            </a:endParaRPr>
          </a:p>
          <a:p>
            <a:pPr marL="0" lvl="0" indent="0" algn="l" rtl="0">
              <a:spcBef>
                <a:spcPts val="0"/>
              </a:spcBef>
              <a:spcAft>
                <a:spcPts val="0"/>
              </a:spcAft>
              <a:buNone/>
            </a:pPr>
            <a:endParaRPr sz="1400" dirty="0">
              <a:latin typeface="Albert Sans" panose="020B0604020202020204" charset="0"/>
            </a:endParaRPr>
          </a:p>
        </p:txBody>
      </p:sp>
      <p:sp>
        <p:nvSpPr>
          <p:cNvPr id="765" name="Google Shape;765;p46"/>
          <p:cNvSpPr/>
          <p:nvPr/>
        </p:nvSpPr>
        <p:spPr>
          <a:xfrm>
            <a:off x="7254950" y="38987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2118944" y="4152200"/>
            <a:ext cx="151500" cy="151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6"/>
          <p:cNvSpPr/>
          <p:nvPr/>
        </p:nvSpPr>
        <p:spPr>
          <a:xfrm>
            <a:off x="5629225" y="365905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6078425" y="3961463"/>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356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56" name="Google Shape;756;p46"/>
          <p:cNvSpPr txBox="1">
            <a:spLocks noGrp="1"/>
          </p:cNvSpPr>
          <p:nvPr>
            <p:ph type="title"/>
          </p:nvPr>
        </p:nvSpPr>
        <p:spPr>
          <a:xfrm>
            <a:off x="390542" y="1550815"/>
            <a:ext cx="2926375" cy="786134"/>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u="sng" dirty="0"/>
              <a:t>Thanks!</a:t>
            </a:r>
            <a:endParaRPr sz="4800" u="sng" dirty="0"/>
          </a:p>
        </p:txBody>
      </p:sp>
      <p:sp>
        <p:nvSpPr>
          <p:cNvPr id="765" name="Google Shape;765;p46"/>
          <p:cNvSpPr/>
          <p:nvPr/>
        </p:nvSpPr>
        <p:spPr>
          <a:xfrm>
            <a:off x="7254950" y="38987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2118944" y="4152200"/>
            <a:ext cx="151500" cy="151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6"/>
          <p:cNvSpPr/>
          <p:nvPr/>
        </p:nvSpPr>
        <p:spPr>
          <a:xfrm>
            <a:off x="5629225" y="365905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6078425" y="3961463"/>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682;p45">
            <a:extLst>
              <a:ext uri="{FF2B5EF4-FFF2-40B4-BE49-F238E27FC236}">
                <a16:creationId xmlns:a16="http://schemas.microsoft.com/office/drawing/2014/main" id="{7C0EF1EF-3DA1-4F04-579E-4EDFAB5528B9}"/>
              </a:ext>
            </a:extLst>
          </p:cNvPr>
          <p:cNvGrpSpPr/>
          <p:nvPr/>
        </p:nvGrpSpPr>
        <p:grpSpPr>
          <a:xfrm>
            <a:off x="4894586" y="966023"/>
            <a:ext cx="3211436" cy="3211451"/>
            <a:chOff x="1190500" y="238125"/>
            <a:chExt cx="5237175" cy="5237200"/>
          </a:xfrm>
        </p:grpSpPr>
        <p:sp>
          <p:nvSpPr>
            <p:cNvPr id="705" name="Google Shape;683;p45">
              <a:extLst>
                <a:ext uri="{FF2B5EF4-FFF2-40B4-BE49-F238E27FC236}">
                  <a16:creationId xmlns:a16="http://schemas.microsoft.com/office/drawing/2014/main" id="{5B596375-18CF-CA1C-8017-CC995D711FF3}"/>
                </a:ext>
              </a:extLst>
            </p:cNvPr>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684;p45">
              <a:extLst>
                <a:ext uri="{FF2B5EF4-FFF2-40B4-BE49-F238E27FC236}">
                  <a16:creationId xmlns:a16="http://schemas.microsoft.com/office/drawing/2014/main" id="{D81DEEC7-8A1B-4C2D-092A-FCA79F67BA2C}"/>
                </a:ext>
              </a:extLst>
            </p:cNvPr>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685;p45">
              <a:extLst>
                <a:ext uri="{FF2B5EF4-FFF2-40B4-BE49-F238E27FC236}">
                  <a16:creationId xmlns:a16="http://schemas.microsoft.com/office/drawing/2014/main" id="{C667FF2E-ABCC-66AB-0951-2A8A26A7758B}"/>
                </a:ext>
              </a:extLst>
            </p:cNvPr>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686;p45">
            <a:extLst>
              <a:ext uri="{FF2B5EF4-FFF2-40B4-BE49-F238E27FC236}">
                <a16:creationId xmlns:a16="http://schemas.microsoft.com/office/drawing/2014/main" id="{C8BCCF7A-E4B3-F35D-083F-032E428D2E0B}"/>
              </a:ext>
            </a:extLst>
          </p:cNvPr>
          <p:cNvGrpSpPr/>
          <p:nvPr/>
        </p:nvGrpSpPr>
        <p:grpSpPr>
          <a:xfrm>
            <a:off x="5513969" y="1435837"/>
            <a:ext cx="554700" cy="554700"/>
            <a:chOff x="1221094" y="1533487"/>
            <a:chExt cx="554700" cy="554700"/>
          </a:xfrm>
        </p:grpSpPr>
        <p:sp>
          <p:nvSpPr>
            <p:cNvPr id="709" name="Google Shape;687;p45">
              <a:extLst>
                <a:ext uri="{FF2B5EF4-FFF2-40B4-BE49-F238E27FC236}">
                  <a16:creationId xmlns:a16="http://schemas.microsoft.com/office/drawing/2014/main" id="{862C3D07-3A2D-14B5-3201-FC0B5A7D6957}"/>
                </a:ext>
              </a:extLst>
            </p:cNvPr>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688;p45">
              <a:extLst>
                <a:ext uri="{FF2B5EF4-FFF2-40B4-BE49-F238E27FC236}">
                  <a16:creationId xmlns:a16="http://schemas.microsoft.com/office/drawing/2014/main" id="{D0FCC9F5-05A3-29DE-A207-C4255DBEFDEF}"/>
                </a:ext>
              </a:extLst>
            </p:cNvPr>
            <p:cNvSpPr/>
            <p:nvPr/>
          </p:nvSpPr>
          <p:spPr>
            <a:xfrm>
              <a:off x="1288144" y="1600535"/>
              <a:ext cx="420600" cy="4206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689;p45">
              <a:extLst>
                <a:ext uri="{FF2B5EF4-FFF2-40B4-BE49-F238E27FC236}">
                  <a16:creationId xmlns:a16="http://schemas.microsoft.com/office/drawing/2014/main" id="{8D5C633A-9EBB-5645-BAAE-B25063150729}"/>
                </a:ext>
              </a:extLst>
            </p:cNvPr>
            <p:cNvGrpSpPr/>
            <p:nvPr/>
          </p:nvGrpSpPr>
          <p:grpSpPr>
            <a:xfrm>
              <a:off x="1376326" y="1673263"/>
              <a:ext cx="244237" cy="244216"/>
              <a:chOff x="4628325" y="3599825"/>
              <a:chExt cx="295400" cy="295375"/>
            </a:xfrm>
          </p:grpSpPr>
          <p:sp>
            <p:nvSpPr>
              <p:cNvPr id="712" name="Google Shape;690;p45">
                <a:extLst>
                  <a:ext uri="{FF2B5EF4-FFF2-40B4-BE49-F238E27FC236}">
                    <a16:creationId xmlns:a16="http://schemas.microsoft.com/office/drawing/2014/main" id="{C010B320-E1D4-A7AA-8E6B-8A237C0ED921}"/>
                  </a:ext>
                </a:extLst>
              </p:cNvPr>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691;p45">
                <a:extLst>
                  <a:ext uri="{FF2B5EF4-FFF2-40B4-BE49-F238E27FC236}">
                    <a16:creationId xmlns:a16="http://schemas.microsoft.com/office/drawing/2014/main" id="{E7EF9F26-F377-15BA-6CC4-720FF46494A2}"/>
                  </a:ext>
                </a:extLst>
              </p:cNvPr>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692;p45">
                <a:extLst>
                  <a:ext uri="{FF2B5EF4-FFF2-40B4-BE49-F238E27FC236}">
                    <a16:creationId xmlns:a16="http://schemas.microsoft.com/office/drawing/2014/main" id="{9B23CF2A-AE8A-E1A8-DC0D-8EE519FC2926}"/>
                  </a:ext>
                </a:extLst>
              </p:cNvPr>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693;p45">
                <a:extLst>
                  <a:ext uri="{FF2B5EF4-FFF2-40B4-BE49-F238E27FC236}">
                    <a16:creationId xmlns:a16="http://schemas.microsoft.com/office/drawing/2014/main" id="{B3CA0EA4-418D-948A-0C6B-1FA9C2673067}"/>
                  </a:ext>
                </a:extLst>
              </p:cNvPr>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694;p45">
                <a:extLst>
                  <a:ext uri="{FF2B5EF4-FFF2-40B4-BE49-F238E27FC236}">
                    <a16:creationId xmlns:a16="http://schemas.microsoft.com/office/drawing/2014/main" id="{D183E5C9-A684-870A-065D-5FC2466DB232}"/>
                  </a:ext>
                </a:extLst>
              </p:cNvPr>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695;p45">
                <a:extLst>
                  <a:ext uri="{FF2B5EF4-FFF2-40B4-BE49-F238E27FC236}">
                    <a16:creationId xmlns:a16="http://schemas.microsoft.com/office/drawing/2014/main" id="{786AB592-D963-6FAB-0BFF-8E3398738AE9}"/>
                  </a:ext>
                </a:extLst>
              </p:cNvPr>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696;p45">
                <a:extLst>
                  <a:ext uri="{FF2B5EF4-FFF2-40B4-BE49-F238E27FC236}">
                    <a16:creationId xmlns:a16="http://schemas.microsoft.com/office/drawing/2014/main" id="{03DC8301-9F6D-35C4-1A11-5FD631A306A5}"/>
                  </a:ext>
                </a:extLst>
              </p:cNvPr>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697;p45">
                <a:extLst>
                  <a:ext uri="{FF2B5EF4-FFF2-40B4-BE49-F238E27FC236}">
                    <a16:creationId xmlns:a16="http://schemas.microsoft.com/office/drawing/2014/main" id="{9CAAF962-AB5D-37EE-4FD0-9B47A1FCC4B0}"/>
                  </a:ext>
                </a:extLst>
              </p:cNvPr>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698;p45">
                <a:extLst>
                  <a:ext uri="{FF2B5EF4-FFF2-40B4-BE49-F238E27FC236}">
                    <a16:creationId xmlns:a16="http://schemas.microsoft.com/office/drawing/2014/main" id="{8A263BAA-0C7B-C416-AFA5-6AED74FADC44}"/>
                  </a:ext>
                </a:extLst>
              </p:cNvPr>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699;p45">
                <a:extLst>
                  <a:ext uri="{FF2B5EF4-FFF2-40B4-BE49-F238E27FC236}">
                    <a16:creationId xmlns:a16="http://schemas.microsoft.com/office/drawing/2014/main" id="{7FA79CB8-9C6D-9489-04D2-365482756510}"/>
                  </a:ext>
                </a:extLst>
              </p:cNvPr>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00;p45">
                <a:extLst>
                  <a:ext uri="{FF2B5EF4-FFF2-40B4-BE49-F238E27FC236}">
                    <a16:creationId xmlns:a16="http://schemas.microsoft.com/office/drawing/2014/main" id="{44A8748F-DDFF-21CD-7DDF-5C6E8B132149}"/>
                  </a:ext>
                </a:extLst>
              </p:cNvPr>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01;p45">
                <a:extLst>
                  <a:ext uri="{FF2B5EF4-FFF2-40B4-BE49-F238E27FC236}">
                    <a16:creationId xmlns:a16="http://schemas.microsoft.com/office/drawing/2014/main" id="{DAF7C0E2-7783-5D62-C2F3-17C4DC85871F}"/>
                  </a:ext>
                </a:extLst>
              </p:cNvPr>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4" name="Google Shape;702;p45">
            <a:extLst>
              <a:ext uri="{FF2B5EF4-FFF2-40B4-BE49-F238E27FC236}">
                <a16:creationId xmlns:a16="http://schemas.microsoft.com/office/drawing/2014/main" id="{34220C47-0A4F-A8C2-5FBD-951E8B25D9CC}"/>
              </a:ext>
            </a:extLst>
          </p:cNvPr>
          <p:cNvGrpSpPr/>
          <p:nvPr/>
        </p:nvGrpSpPr>
        <p:grpSpPr>
          <a:xfrm>
            <a:off x="5330743" y="2188704"/>
            <a:ext cx="2001014" cy="1106717"/>
            <a:chOff x="6879411" y="2843985"/>
            <a:chExt cx="1404319" cy="776643"/>
          </a:xfrm>
        </p:grpSpPr>
        <p:grpSp>
          <p:nvGrpSpPr>
            <p:cNvPr id="725" name="Google Shape;703;p45">
              <a:extLst>
                <a:ext uri="{FF2B5EF4-FFF2-40B4-BE49-F238E27FC236}">
                  <a16:creationId xmlns:a16="http://schemas.microsoft.com/office/drawing/2014/main" id="{25FB32CB-B64D-D4FC-2B68-0E12461BDA64}"/>
                </a:ext>
              </a:extLst>
            </p:cNvPr>
            <p:cNvGrpSpPr/>
            <p:nvPr/>
          </p:nvGrpSpPr>
          <p:grpSpPr>
            <a:xfrm>
              <a:off x="6879411" y="2843985"/>
              <a:ext cx="1404319" cy="776643"/>
              <a:chOff x="4202297" y="-1870275"/>
              <a:chExt cx="2538997" cy="1404164"/>
            </a:xfrm>
          </p:grpSpPr>
          <p:sp>
            <p:nvSpPr>
              <p:cNvPr id="732" name="Google Shape;704;p45">
                <a:extLst>
                  <a:ext uri="{FF2B5EF4-FFF2-40B4-BE49-F238E27FC236}">
                    <a16:creationId xmlns:a16="http://schemas.microsoft.com/office/drawing/2014/main" id="{FEAA53BD-7341-C320-320A-69923106AF5D}"/>
                  </a:ext>
                </a:extLst>
              </p:cNvPr>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05;p45">
                <a:extLst>
                  <a:ext uri="{FF2B5EF4-FFF2-40B4-BE49-F238E27FC236}">
                    <a16:creationId xmlns:a16="http://schemas.microsoft.com/office/drawing/2014/main" id="{EBE7CC0F-D54F-D3FF-947E-BCAF62514137}"/>
                  </a:ext>
                </a:extLst>
              </p:cNvPr>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06;p45">
                <a:extLst>
                  <a:ext uri="{FF2B5EF4-FFF2-40B4-BE49-F238E27FC236}">
                    <a16:creationId xmlns:a16="http://schemas.microsoft.com/office/drawing/2014/main" id="{ECDCF6D0-AF28-0E73-9ADD-465696454B2A}"/>
                  </a:ext>
                </a:extLst>
              </p:cNvPr>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07;p45">
                <a:extLst>
                  <a:ext uri="{FF2B5EF4-FFF2-40B4-BE49-F238E27FC236}">
                    <a16:creationId xmlns:a16="http://schemas.microsoft.com/office/drawing/2014/main" id="{BA7DF177-DC51-2064-1C51-09CFAAC0BBD6}"/>
                  </a:ext>
                </a:extLst>
              </p:cNvPr>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08;p45">
                <a:extLst>
                  <a:ext uri="{FF2B5EF4-FFF2-40B4-BE49-F238E27FC236}">
                    <a16:creationId xmlns:a16="http://schemas.microsoft.com/office/drawing/2014/main" id="{D12ABA2B-E617-6D7C-4858-CEAC53718CBD}"/>
                  </a:ext>
                </a:extLst>
              </p:cNvPr>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09;p45">
              <a:extLst>
                <a:ext uri="{FF2B5EF4-FFF2-40B4-BE49-F238E27FC236}">
                  <a16:creationId xmlns:a16="http://schemas.microsoft.com/office/drawing/2014/main" id="{AE1F3893-79E9-2024-C67A-BD931A4145DC}"/>
                </a:ext>
              </a:extLst>
            </p:cNvPr>
            <p:cNvGrpSpPr/>
            <p:nvPr/>
          </p:nvGrpSpPr>
          <p:grpSpPr>
            <a:xfrm flipH="1">
              <a:off x="7727981" y="3082508"/>
              <a:ext cx="395014" cy="409310"/>
              <a:chOff x="3357325" y="2093500"/>
              <a:chExt cx="311525" cy="322825"/>
            </a:xfrm>
          </p:grpSpPr>
          <p:sp>
            <p:nvSpPr>
              <p:cNvPr id="729" name="Google Shape;710;p45">
                <a:extLst>
                  <a:ext uri="{FF2B5EF4-FFF2-40B4-BE49-F238E27FC236}">
                    <a16:creationId xmlns:a16="http://schemas.microsoft.com/office/drawing/2014/main" id="{8B447AF7-8A93-71D1-67B7-3DA8808E1499}"/>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0" name="Google Shape;711;p45">
                <a:extLst>
                  <a:ext uri="{FF2B5EF4-FFF2-40B4-BE49-F238E27FC236}">
                    <a16:creationId xmlns:a16="http://schemas.microsoft.com/office/drawing/2014/main" id="{3F7F28CD-4653-E9A7-D967-037512D0CE32}"/>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1" name="Google Shape;712;p45">
                <a:extLst>
                  <a:ext uri="{FF2B5EF4-FFF2-40B4-BE49-F238E27FC236}">
                    <a16:creationId xmlns:a16="http://schemas.microsoft.com/office/drawing/2014/main" id="{AA62403F-01C7-01A0-0298-D9F919D11C86}"/>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27" name="Google Shape;713;p45">
              <a:extLst>
                <a:ext uri="{FF2B5EF4-FFF2-40B4-BE49-F238E27FC236}">
                  <a16:creationId xmlns:a16="http://schemas.microsoft.com/office/drawing/2014/main" id="{A7BB7819-138B-573B-DCB0-A2C122EC37A8}"/>
                </a:ext>
              </a:extLst>
            </p:cNvPr>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14;p45">
              <a:extLst>
                <a:ext uri="{FF2B5EF4-FFF2-40B4-BE49-F238E27FC236}">
                  <a16:creationId xmlns:a16="http://schemas.microsoft.com/office/drawing/2014/main" id="{9107F3E4-C9B6-7A76-E2CB-D6830E2993AB}"/>
                </a:ext>
              </a:extLst>
            </p:cNvPr>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15;p45">
            <a:extLst>
              <a:ext uri="{FF2B5EF4-FFF2-40B4-BE49-F238E27FC236}">
                <a16:creationId xmlns:a16="http://schemas.microsoft.com/office/drawing/2014/main" id="{269EF4FC-0A39-88B4-D22D-8DB5CACE4BB4}"/>
              </a:ext>
            </a:extLst>
          </p:cNvPr>
          <p:cNvGrpSpPr/>
          <p:nvPr/>
        </p:nvGrpSpPr>
        <p:grpSpPr>
          <a:xfrm>
            <a:off x="6343074" y="1848076"/>
            <a:ext cx="1326801" cy="733850"/>
            <a:chOff x="6879411" y="2843985"/>
            <a:chExt cx="1404319" cy="776643"/>
          </a:xfrm>
        </p:grpSpPr>
        <p:grpSp>
          <p:nvGrpSpPr>
            <p:cNvPr id="738" name="Google Shape;716;p45">
              <a:extLst>
                <a:ext uri="{FF2B5EF4-FFF2-40B4-BE49-F238E27FC236}">
                  <a16:creationId xmlns:a16="http://schemas.microsoft.com/office/drawing/2014/main" id="{56E8D0EC-B693-2EE9-CE8D-DD4BEA929515}"/>
                </a:ext>
              </a:extLst>
            </p:cNvPr>
            <p:cNvGrpSpPr/>
            <p:nvPr/>
          </p:nvGrpSpPr>
          <p:grpSpPr>
            <a:xfrm>
              <a:off x="6879411" y="2843985"/>
              <a:ext cx="1404319" cy="776643"/>
              <a:chOff x="4202297" y="-1870275"/>
              <a:chExt cx="2538997" cy="1404164"/>
            </a:xfrm>
          </p:grpSpPr>
          <p:sp>
            <p:nvSpPr>
              <p:cNvPr id="745" name="Google Shape;717;p45">
                <a:extLst>
                  <a:ext uri="{FF2B5EF4-FFF2-40B4-BE49-F238E27FC236}">
                    <a16:creationId xmlns:a16="http://schemas.microsoft.com/office/drawing/2014/main" id="{EFB29738-FB50-C218-D63D-554CEBE33587}"/>
                  </a:ext>
                </a:extLst>
              </p:cNvPr>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18;p45">
                <a:extLst>
                  <a:ext uri="{FF2B5EF4-FFF2-40B4-BE49-F238E27FC236}">
                    <a16:creationId xmlns:a16="http://schemas.microsoft.com/office/drawing/2014/main" id="{5A9A631B-FF42-55E0-0D8E-180E11F47A91}"/>
                  </a:ext>
                </a:extLst>
              </p:cNvPr>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19;p45">
                <a:extLst>
                  <a:ext uri="{FF2B5EF4-FFF2-40B4-BE49-F238E27FC236}">
                    <a16:creationId xmlns:a16="http://schemas.microsoft.com/office/drawing/2014/main" id="{2C1AF248-24A9-EAEB-9AA1-6B78C9CE6983}"/>
                  </a:ext>
                </a:extLst>
              </p:cNvPr>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20;p45">
                <a:extLst>
                  <a:ext uri="{FF2B5EF4-FFF2-40B4-BE49-F238E27FC236}">
                    <a16:creationId xmlns:a16="http://schemas.microsoft.com/office/drawing/2014/main" id="{807882D8-C21E-2251-6AFB-FDAC0BD63875}"/>
                  </a:ext>
                </a:extLst>
              </p:cNvPr>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21;p45">
                <a:extLst>
                  <a:ext uri="{FF2B5EF4-FFF2-40B4-BE49-F238E27FC236}">
                    <a16:creationId xmlns:a16="http://schemas.microsoft.com/office/drawing/2014/main" id="{9A6F2C6A-8FE5-1793-BC69-9A4B63AC82EC}"/>
                  </a:ext>
                </a:extLst>
              </p:cNvPr>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22;p45">
              <a:extLst>
                <a:ext uri="{FF2B5EF4-FFF2-40B4-BE49-F238E27FC236}">
                  <a16:creationId xmlns:a16="http://schemas.microsoft.com/office/drawing/2014/main" id="{6D00D742-1A43-A3DD-DFF9-7E93F972CCBA}"/>
                </a:ext>
              </a:extLst>
            </p:cNvPr>
            <p:cNvGrpSpPr/>
            <p:nvPr/>
          </p:nvGrpSpPr>
          <p:grpSpPr>
            <a:xfrm flipH="1">
              <a:off x="7727981" y="3082508"/>
              <a:ext cx="395014" cy="409310"/>
              <a:chOff x="3357325" y="2093500"/>
              <a:chExt cx="311525" cy="322825"/>
            </a:xfrm>
          </p:grpSpPr>
          <p:sp>
            <p:nvSpPr>
              <p:cNvPr id="742" name="Google Shape;723;p45">
                <a:extLst>
                  <a:ext uri="{FF2B5EF4-FFF2-40B4-BE49-F238E27FC236}">
                    <a16:creationId xmlns:a16="http://schemas.microsoft.com/office/drawing/2014/main" id="{BD5A335E-D40B-8601-7A44-437E11244390}"/>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 name="Google Shape;724;p45">
                <a:extLst>
                  <a:ext uri="{FF2B5EF4-FFF2-40B4-BE49-F238E27FC236}">
                    <a16:creationId xmlns:a16="http://schemas.microsoft.com/office/drawing/2014/main" id="{28E9C70E-4A16-116A-5B18-B289DE0B674A}"/>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25;p45">
                <a:extLst>
                  <a:ext uri="{FF2B5EF4-FFF2-40B4-BE49-F238E27FC236}">
                    <a16:creationId xmlns:a16="http://schemas.microsoft.com/office/drawing/2014/main" id="{4847DCC6-4C47-2DB2-754B-36449EBCE081}"/>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40" name="Google Shape;726;p45">
              <a:extLst>
                <a:ext uri="{FF2B5EF4-FFF2-40B4-BE49-F238E27FC236}">
                  <a16:creationId xmlns:a16="http://schemas.microsoft.com/office/drawing/2014/main" id="{1F9C15CC-2399-A6A9-9491-D8CBFCB3A076}"/>
                </a:ext>
              </a:extLst>
            </p:cNvPr>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27;p45">
              <a:extLst>
                <a:ext uri="{FF2B5EF4-FFF2-40B4-BE49-F238E27FC236}">
                  <a16:creationId xmlns:a16="http://schemas.microsoft.com/office/drawing/2014/main" id="{B634E22E-2CB6-6B3B-F6BF-6D8F33C6FFEF}"/>
                </a:ext>
              </a:extLst>
            </p:cNvPr>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28;p45">
            <a:extLst>
              <a:ext uri="{FF2B5EF4-FFF2-40B4-BE49-F238E27FC236}">
                <a16:creationId xmlns:a16="http://schemas.microsoft.com/office/drawing/2014/main" id="{A1D45152-FBD0-1261-67FC-E370F8125B43}"/>
              </a:ext>
            </a:extLst>
          </p:cNvPr>
          <p:cNvGrpSpPr/>
          <p:nvPr/>
        </p:nvGrpSpPr>
        <p:grpSpPr>
          <a:xfrm>
            <a:off x="7127022" y="2927041"/>
            <a:ext cx="835711" cy="835711"/>
            <a:chOff x="4818747" y="4959641"/>
            <a:chExt cx="835711" cy="835711"/>
          </a:xfrm>
        </p:grpSpPr>
        <p:grpSp>
          <p:nvGrpSpPr>
            <p:cNvPr id="751" name="Google Shape;729;p45">
              <a:extLst>
                <a:ext uri="{FF2B5EF4-FFF2-40B4-BE49-F238E27FC236}">
                  <a16:creationId xmlns:a16="http://schemas.microsoft.com/office/drawing/2014/main" id="{01D373A5-D6B7-7EA1-E2B5-C0F5B18D5669}"/>
                </a:ext>
              </a:extLst>
            </p:cNvPr>
            <p:cNvGrpSpPr/>
            <p:nvPr/>
          </p:nvGrpSpPr>
          <p:grpSpPr>
            <a:xfrm>
              <a:off x="4818747" y="4959641"/>
              <a:ext cx="835711" cy="835711"/>
              <a:chOff x="4818747" y="4959641"/>
              <a:chExt cx="835711" cy="835711"/>
            </a:xfrm>
          </p:grpSpPr>
          <p:sp>
            <p:nvSpPr>
              <p:cNvPr id="767" name="Google Shape;730;p45">
                <a:extLst>
                  <a:ext uri="{FF2B5EF4-FFF2-40B4-BE49-F238E27FC236}">
                    <a16:creationId xmlns:a16="http://schemas.microsoft.com/office/drawing/2014/main" id="{AB2B0A7E-299D-EFF5-C333-84705FDFB5D0}"/>
                  </a:ext>
                </a:extLst>
              </p:cNvPr>
              <p:cNvSpPr/>
              <p:nvPr/>
            </p:nvSpPr>
            <p:spPr>
              <a:xfrm>
                <a:off x="4818747" y="4959641"/>
                <a:ext cx="835711" cy="835711"/>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31;p45">
                <a:extLst>
                  <a:ext uri="{FF2B5EF4-FFF2-40B4-BE49-F238E27FC236}">
                    <a16:creationId xmlns:a16="http://schemas.microsoft.com/office/drawing/2014/main" id="{FCDD8241-6434-A5BF-300B-6D1D00170933}"/>
                  </a:ext>
                </a:extLst>
              </p:cNvPr>
              <p:cNvSpPr/>
              <p:nvPr/>
            </p:nvSpPr>
            <p:spPr>
              <a:xfrm>
                <a:off x="4919765" y="5060655"/>
                <a:ext cx="633676" cy="633676"/>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32;p45">
              <a:extLst>
                <a:ext uri="{FF2B5EF4-FFF2-40B4-BE49-F238E27FC236}">
                  <a16:creationId xmlns:a16="http://schemas.microsoft.com/office/drawing/2014/main" id="{242D95C4-04CD-BEDF-422F-94622FD3B540}"/>
                </a:ext>
              </a:extLst>
            </p:cNvPr>
            <p:cNvGrpSpPr/>
            <p:nvPr/>
          </p:nvGrpSpPr>
          <p:grpSpPr>
            <a:xfrm>
              <a:off x="5112076" y="5184686"/>
              <a:ext cx="249059" cy="385628"/>
              <a:chOff x="-47839250" y="3569100"/>
              <a:chExt cx="193775" cy="300100"/>
            </a:xfrm>
          </p:grpSpPr>
          <p:sp>
            <p:nvSpPr>
              <p:cNvPr id="759" name="Google Shape;733;p45">
                <a:extLst>
                  <a:ext uri="{FF2B5EF4-FFF2-40B4-BE49-F238E27FC236}">
                    <a16:creationId xmlns:a16="http://schemas.microsoft.com/office/drawing/2014/main" id="{3C3C31D6-C153-198B-9308-7334F69D0F8A}"/>
                  </a:ext>
                </a:extLst>
              </p:cNvPr>
              <p:cNvSpPr/>
              <p:nvPr/>
            </p:nvSpPr>
            <p:spPr>
              <a:xfrm>
                <a:off x="-47786475" y="3657325"/>
                <a:ext cx="51225" cy="51200"/>
              </a:xfrm>
              <a:custGeom>
                <a:avLst/>
                <a:gdLst/>
                <a:ahLst/>
                <a:cxnLst/>
                <a:rect l="l" t="t" r="r" b="b"/>
                <a:pathLst>
                  <a:path w="2049" h="2048" extrusionOk="0">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34;p45">
                <a:extLst>
                  <a:ext uri="{FF2B5EF4-FFF2-40B4-BE49-F238E27FC236}">
                    <a16:creationId xmlns:a16="http://schemas.microsoft.com/office/drawing/2014/main" id="{461E9995-DBF8-CA79-AA2F-C69DE7E9C3D7}"/>
                  </a:ext>
                </a:extLst>
              </p:cNvPr>
              <p:cNvSpPr/>
              <p:nvPr/>
            </p:nvSpPr>
            <p:spPr>
              <a:xfrm>
                <a:off x="-47751025" y="3692750"/>
                <a:ext cx="15775" cy="15775"/>
              </a:xfrm>
              <a:custGeom>
                <a:avLst/>
                <a:gdLst/>
                <a:ahLst/>
                <a:cxnLst/>
                <a:rect l="l" t="t" r="r" b="b"/>
                <a:pathLst>
                  <a:path w="631" h="631" extrusionOk="0">
                    <a:moveTo>
                      <a:pt x="0" y="1"/>
                    </a:moveTo>
                    <a:lnTo>
                      <a:pt x="0" y="631"/>
                    </a:lnTo>
                    <a:cubicBezTo>
                      <a:pt x="315" y="536"/>
                      <a:pt x="504" y="284"/>
                      <a:pt x="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35;p45">
                <a:extLst>
                  <a:ext uri="{FF2B5EF4-FFF2-40B4-BE49-F238E27FC236}">
                    <a16:creationId xmlns:a16="http://schemas.microsoft.com/office/drawing/2014/main" id="{33E46636-5931-B747-EEB2-AE2ABA9564F0}"/>
                  </a:ext>
                </a:extLst>
              </p:cNvPr>
              <p:cNvSpPr/>
              <p:nvPr/>
            </p:nvSpPr>
            <p:spPr>
              <a:xfrm>
                <a:off x="-47838450" y="3569100"/>
                <a:ext cx="192975" cy="35475"/>
              </a:xfrm>
              <a:custGeom>
                <a:avLst/>
                <a:gdLst/>
                <a:ahLst/>
                <a:cxnLst/>
                <a:rect l="l" t="t" r="r" b="b"/>
                <a:pathLst>
                  <a:path w="7719" h="1419" extrusionOk="0">
                    <a:moveTo>
                      <a:pt x="347" y="1"/>
                    </a:moveTo>
                    <a:cubicBezTo>
                      <a:pt x="158" y="1"/>
                      <a:pt x="0" y="158"/>
                      <a:pt x="0" y="347"/>
                    </a:cubicBezTo>
                    <a:lnTo>
                      <a:pt x="0" y="1418"/>
                    </a:lnTo>
                    <a:lnTo>
                      <a:pt x="7719" y="1418"/>
                    </a:lnTo>
                    <a:lnTo>
                      <a:pt x="7719" y="347"/>
                    </a:lnTo>
                    <a:cubicBezTo>
                      <a:pt x="7719" y="158"/>
                      <a:pt x="7561" y="1"/>
                      <a:pt x="7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36;p45">
                <a:extLst>
                  <a:ext uri="{FF2B5EF4-FFF2-40B4-BE49-F238E27FC236}">
                    <a16:creationId xmlns:a16="http://schemas.microsoft.com/office/drawing/2014/main" id="{F9D307BA-EDDF-67E3-E9D1-EAA784183F39}"/>
                  </a:ext>
                </a:extLst>
              </p:cNvPr>
              <p:cNvSpPr/>
              <p:nvPr/>
            </p:nvSpPr>
            <p:spPr>
              <a:xfrm>
                <a:off x="-47751025" y="3691975"/>
                <a:ext cx="53575" cy="53575"/>
              </a:xfrm>
              <a:custGeom>
                <a:avLst/>
                <a:gdLst/>
                <a:ahLst/>
                <a:cxnLst/>
                <a:rect l="l" t="t" r="r" b="b"/>
                <a:pathLst>
                  <a:path w="2143" h="2143" extrusionOk="0">
                    <a:moveTo>
                      <a:pt x="1386" y="0"/>
                    </a:moveTo>
                    <a:cubicBezTo>
                      <a:pt x="1229" y="662"/>
                      <a:pt x="725" y="1229"/>
                      <a:pt x="0" y="1387"/>
                    </a:cubicBezTo>
                    <a:lnTo>
                      <a:pt x="0" y="2143"/>
                    </a:lnTo>
                    <a:lnTo>
                      <a:pt x="2143" y="2143"/>
                    </a:lnTo>
                    <a:lnTo>
                      <a:pt x="21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37;p45">
                <a:extLst>
                  <a:ext uri="{FF2B5EF4-FFF2-40B4-BE49-F238E27FC236}">
                    <a16:creationId xmlns:a16="http://schemas.microsoft.com/office/drawing/2014/main" id="{6EAC6C31-160F-F53A-53EA-1C5BEDE2E891}"/>
                  </a:ext>
                </a:extLst>
              </p:cNvPr>
              <p:cNvSpPr/>
              <p:nvPr/>
            </p:nvSpPr>
            <p:spPr>
              <a:xfrm>
                <a:off x="-47839250" y="3621875"/>
                <a:ext cx="193000" cy="159125"/>
              </a:xfrm>
              <a:custGeom>
                <a:avLst/>
                <a:gdLst/>
                <a:ahLst/>
                <a:cxnLst/>
                <a:rect l="l" t="t" r="r" b="b"/>
                <a:pathLst>
                  <a:path w="7720" h="6365" extrusionOk="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38;p45">
                <a:extLst>
                  <a:ext uri="{FF2B5EF4-FFF2-40B4-BE49-F238E27FC236}">
                    <a16:creationId xmlns:a16="http://schemas.microsoft.com/office/drawing/2014/main" id="{C44FF504-89A6-A2CA-D434-EB9F3AEEB9AB}"/>
                  </a:ext>
                </a:extLst>
              </p:cNvPr>
              <p:cNvSpPr/>
              <p:nvPr/>
            </p:nvSpPr>
            <p:spPr>
              <a:xfrm>
                <a:off x="-47839250" y="3799075"/>
                <a:ext cx="193000" cy="70125"/>
              </a:xfrm>
              <a:custGeom>
                <a:avLst/>
                <a:gdLst/>
                <a:ahLst/>
                <a:cxnLst/>
                <a:rect l="l" t="t" r="r" b="b"/>
                <a:pathLst>
                  <a:path w="7720" h="2805" extrusionOk="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69" name="Google Shape;739;p45">
            <a:extLst>
              <a:ext uri="{FF2B5EF4-FFF2-40B4-BE49-F238E27FC236}">
                <a16:creationId xmlns:a16="http://schemas.microsoft.com/office/drawing/2014/main" id="{FD8C5116-4941-FEFE-8A7C-5BB30A055BFA}"/>
              </a:ext>
            </a:extLst>
          </p:cNvPr>
          <p:cNvSpPr/>
          <p:nvPr/>
        </p:nvSpPr>
        <p:spPr>
          <a:xfrm>
            <a:off x="5622113" y="31855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40;p45">
            <a:extLst>
              <a:ext uri="{FF2B5EF4-FFF2-40B4-BE49-F238E27FC236}">
                <a16:creationId xmlns:a16="http://schemas.microsoft.com/office/drawing/2014/main" id="{EC08A776-4996-36B4-3D9C-D6D3E9B54D92}"/>
              </a:ext>
            </a:extLst>
          </p:cNvPr>
          <p:cNvSpPr/>
          <p:nvPr/>
        </p:nvSpPr>
        <p:spPr>
          <a:xfrm>
            <a:off x="5809013" y="3352763"/>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41;p45">
            <a:extLst>
              <a:ext uri="{FF2B5EF4-FFF2-40B4-BE49-F238E27FC236}">
                <a16:creationId xmlns:a16="http://schemas.microsoft.com/office/drawing/2014/main" id="{9464D7E4-660E-7D3C-9D91-13EDE9DF442E}"/>
              </a:ext>
            </a:extLst>
          </p:cNvPr>
          <p:cNvSpPr/>
          <p:nvPr/>
        </p:nvSpPr>
        <p:spPr>
          <a:xfrm>
            <a:off x="6972288" y="16238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42;p45">
            <a:extLst>
              <a:ext uri="{FF2B5EF4-FFF2-40B4-BE49-F238E27FC236}">
                <a16:creationId xmlns:a16="http://schemas.microsoft.com/office/drawing/2014/main" id="{8641FF4A-1D33-BCE8-7D75-7BBD164B35F4}"/>
              </a:ext>
            </a:extLst>
          </p:cNvPr>
          <p:cNvSpPr/>
          <p:nvPr/>
        </p:nvSpPr>
        <p:spPr>
          <a:xfrm>
            <a:off x="4894575" y="10908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43;p45">
            <a:extLst>
              <a:ext uri="{FF2B5EF4-FFF2-40B4-BE49-F238E27FC236}">
                <a16:creationId xmlns:a16="http://schemas.microsoft.com/office/drawing/2014/main" id="{5B002232-FC30-E1D2-A84D-665EC7027C2C}"/>
              </a:ext>
            </a:extLst>
          </p:cNvPr>
          <p:cNvSpPr/>
          <p:nvPr/>
        </p:nvSpPr>
        <p:spPr>
          <a:xfrm>
            <a:off x="7589250" y="3943575"/>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TextBox 773">
            <a:extLst>
              <a:ext uri="{FF2B5EF4-FFF2-40B4-BE49-F238E27FC236}">
                <a16:creationId xmlns:a16="http://schemas.microsoft.com/office/drawing/2014/main" id="{C625CA07-55D8-B182-65E2-6AF166A802D9}"/>
              </a:ext>
            </a:extLst>
          </p:cNvPr>
          <p:cNvSpPr txBox="1"/>
          <p:nvPr/>
        </p:nvSpPr>
        <p:spPr>
          <a:xfrm>
            <a:off x="392877" y="2481678"/>
            <a:ext cx="3183983" cy="338554"/>
          </a:xfrm>
          <a:prstGeom prst="rect">
            <a:avLst/>
          </a:prstGeom>
          <a:noFill/>
        </p:spPr>
        <p:txBody>
          <a:bodyPr wrap="square" rtlCol="0">
            <a:spAutoFit/>
          </a:bodyPr>
          <a:lstStyle/>
          <a:p>
            <a:r>
              <a:rPr lang="en-IN" sz="1600" dirty="0">
                <a:solidFill>
                  <a:srgbClr val="002060"/>
                </a:solidFill>
                <a:latin typeface="Albert Sans" panose="020B0604020202020204" charset="0"/>
              </a:rPr>
              <a:t>Feel free to ask any questions </a:t>
            </a:r>
          </a:p>
        </p:txBody>
      </p:sp>
    </p:spTree>
    <p:extLst>
      <p:ext uri="{BB962C8B-B14F-4D97-AF65-F5344CB8AC3E}">
        <p14:creationId xmlns:p14="http://schemas.microsoft.com/office/powerpoint/2010/main" val="315004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1"/>
          <p:cNvSpPr txBox="1">
            <a:spLocks noGrp="1"/>
          </p:cNvSpPr>
          <p:nvPr>
            <p:ph type="title"/>
          </p:nvPr>
        </p:nvSpPr>
        <p:spPr>
          <a:xfrm>
            <a:off x="715100" y="896501"/>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
        <p:nvSpPr>
          <p:cNvPr id="324" name="Google Shape;324;p31"/>
          <p:cNvSpPr txBox="1">
            <a:spLocks noGrp="1"/>
          </p:cNvSpPr>
          <p:nvPr>
            <p:ph type="subTitle" idx="2"/>
          </p:nvPr>
        </p:nvSpPr>
        <p:spPr>
          <a:xfrm>
            <a:off x="715100" y="1925882"/>
            <a:ext cx="6588820" cy="1909949"/>
          </a:xfrm>
          <a:prstGeom prst="rect">
            <a:avLst/>
          </a:prstGeom>
        </p:spPr>
        <p:txBody>
          <a:bodyPr spcFirstLastPara="1" wrap="square" lIns="91425" tIns="91425" rIns="91425" bIns="91425" anchor="t" anchorCtr="0">
            <a:noAutofit/>
          </a:bodyPr>
          <a:lstStyle/>
          <a:p>
            <a:pPr marL="342900" indent="-342900" algn="just">
              <a:buFont typeface="+mj-lt"/>
              <a:buAutoNum type="arabicPeriod"/>
            </a:pPr>
            <a:r>
              <a:rPr lang="en-US" sz="1600" dirty="0">
                <a:effectLst/>
                <a:latin typeface="Albert Sans" panose="020B0604020202020204" charset="0"/>
                <a:ea typeface="Microsoft JhengHei" panose="020B0604030504040204" pitchFamily="34" charset="-120"/>
                <a:cs typeface="Calibri" panose="020F0502020204030204" pitchFamily="34" charset="0"/>
              </a:rPr>
              <a:t>In this project, machine learning, namely an artificial neural network to determine what are the chances that Facebook friend</a:t>
            </a:r>
            <a:r>
              <a:rPr lang="en-US" sz="1600" i="1" dirty="0">
                <a:effectLst/>
                <a:latin typeface="Albert Sans" panose="020B0604020202020204" charset="0"/>
                <a:ea typeface="Microsoft JhengHei" panose="020B0604030504040204" pitchFamily="34" charset="-120"/>
                <a:cs typeface="Calibri" panose="020F0502020204030204" pitchFamily="34" charset="0"/>
              </a:rPr>
              <a:t> </a:t>
            </a:r>
            <a:r>
              <a:rPr lang="en-US" sz="1600" dirty="0">
                <a:effectLst/>
                <a:latin typeface="Albert Sans" panose="020B0604020202020204" charset="0"/>
                <a:ea typeface="Microsoft JhengHei" panose="020B0604030504040204" pitchFamily="34" charset="-120"/>
                <a:cs typeface="Calibri" panose="020F0502020204030204" pitchFamily="34" charset="0"/>
              </a:rPr>
              <a:t>request is authentic or not is used.</a:t>
            </a:r>
          </a:p>
          <a:p>
            <a:pPr marL="342900" indent="-342900" algn="just">
              <a:buFont typeface="+mj-lt"/>
              <a:buAutoNum type="arabicPeriod"/>
            </a:pPr>
            <a:r>
              <a:rPr lang="en-US" sz="1600" dirty="0">
                <a:latin typeface="Albert Sans" panose="020B0604020202020204" charset="0"/>
                <a:ea typeface="Microsoft JhengHei" panose="020B0604030504040204" pitchFamily="34" charset="-120"/>
                <a:cs typeface="Calibri" panose="020F0502020204030204" pitchFamily="34" charset="0"/>
              </a:rPr>
              <a:t>The</a:t>
            </a:r>
            <a:r>
              <a:rPr lang="en-US" sz="1600" dirty="0">
                <a:effectLst/>
                <a:latin typeface="Albert Sans" panose="020B0604020202020204" charset="0"/>
                <a:ea typeface="Microsoft JhengHei" panose="020B0604030504040204" pitchFamily="34" charset="-120"/>
                <a:cs typeface="Calibri" panose="020F0502020204030204" pitchFamily="34" charset="0"/>
              </a:rPr>
              <a:t> classes and libraries involved are outlined and the sigmoid function, how the weights are determined and used. </a:t>
            </a:r>
          </a:p>
          <a:p>
            <a:pPr marL="342900" indent="-342900" algn="just">
              <a:buFont typeface="+mj-lt"/>
              <a:buAutoNum type="arabicPeriod"/>
            </a:pPr>
            <a:r>
              <a:rPr lang="en-US" sz="1600" dirty="0">
                <a:effectLst/>
                <a:latin typeface="Albert Sans" panose="020B0604020202020204" charset="0"/>
                <a:ea typeface="Microsoft JhengHei" panose="020B0604030504040204" pitchFamily="34" charset="-120"/>
                <a:cs typeface="Calibri" panose="020F0502020204030204" pitchFamily="34" charset="0"/>
              </a:rPr>
              <a:t>Finally, the parameters of the social network page which are utmost important in the provided solution are considered.</a:t>
            </a:r>
          </a:p>
          <a:p>
            <a:pPr marL="0" indent="0">
              <a:buNone/>
            </a:pPr>
            <a:endParaRPr lang="en-US" sz="1600" dirty="0">
              <a:latin typeface="Albert Sans" panose="020B0604020202020204" charset="0"/>
              <a:ea typeface="Microsoft JhengHei" panose="020B0604030504040204" pitchFamily="34" charset="-120"/>
              <a:cs typeface="Calibri" panose="020F0502020204030204" pitchFamily="34" charset="0"/>
            </a:endParaRPr>
          </a:p>
          <a:p>
            <a:pPr marL="0" lvl="0" indent="0" algn="l" rtl="0">
              <a:spcBef>
                <a:spcPts val="0"/>
              </a:spcBef>
              <a:spcAft>
                <a:spcPts val="0"/>
              </a:spcAft>
              <a:buNone/>
            </a:pPr>
            <a:endParaRPr lang="en-US" sz="1600" dirty="0">
              <a:latin typeface="Albert Sans" panose="020B0604020202020204" charset="0"/>
              <a:ea typeface="Microsoft JhengHei" panose="020B0604030504040204" pitchFamily="34" charset="-120"/>
            </a:endParaRPr>
          </a:p>
        </p:txBody>
      </p:sp>
      <p:sp>
        <p:nvSpPr>
          <p:cNvPr id="327" name="Google Shape;327;p31"/>
          <p:cNvSpPr/>
          <p:nvPr/>
        </p:nvSpPr>
        <p:spPr>
          <a:xfrm>
            <a:off x="7228750" y="1165437"/>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6852900" y="7426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7039800" y="909863"/>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31"/>
          <p:cNvGrpSpPr/>
          <p:nvPr/>
        </p:nvGrpSpPr>
        <p:grpSpPr>
          <a:xfrm>
            <a:off x="7478435" y="859579"/>
            <a:ext cx="835711" cy="835711"/>
            <a:chOff x="1221094" y="2847175"/>
            <a:chExt cx="554700" cy="554700"/>
          </a:xfrm>
        </p:grpSpPr>
        <p:sp>
          <p:nvSpPr>
            <p:cNvPr id="331" name="Google Shape;331;p31"/>
            <p:cNvSpPr/>
            <p:nvPr/>
          </p:nvSpPr>
          <p:spPr>
            <a:xfrm>
              <a:off x="1221094" y="28471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1288144" y="2914222"/>
              <a:ext cx="420600" cy="4206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31"/>
            <p:cNvGrpSpPr/>
            <p:nvPr/>
          </p:nvGrpSpPr>
          <p:grpSpPr>
            <a:xfrm>
              <a:off x="1389861" y="2980064"/>
              <a:ext cx="217166" cy="258028"/>
              <a:chOff x="-48233050" y="3569725"/>
              <a:chExt cx="252050" cy="299475"/>
            </a:xfrm>
          </p:grpSpPr>
          <p:sp>
            <p:nvSpPr>
              <p:cNvPr id="334" name="Google Shape;334;p31"/>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49" y="2267588"/>
            <a:ext cx="5154867"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The Existing System →</a:t>
            </a:r>
            <a:endParaRPr sz="36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 </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6968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630750" y="649330"/>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Existing System</a:t>
            </a:r>
            <a:endParaRPr dirty="0"/>
          </a:p>
        </p:txBody>
      </p:sp>
      <p:grpSp>
        <p:nvGrpSpPr>
          <p:cNvPr id="348" name="Google Shape;348;p32"/>
          <p:cNvGrpSpPr/>
          <p:nvPr/>
        </p:nvGrpSpPr>
        <p:grpSpPr>
          <a:xfrm>
            <a:off x="7212734" y="614768"/>
            <a:ext cx="554700" cy="554700"/>
            <a:chOff x="1221094" y="1533487"/>
            <a:chExt cx="554700" cy="554700"/>
          </a:xfrm>
        </p:grpSpPr>
        <p:sp>
          <p:nvSpPr>
            <p:cNvPr id="349" name="Google Shape;349;p32"/>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2"/>
            <p:cNvGrpSpPr/>
            <p:nvPr/>
          </p:nvGrpSpPr>
          <p:grpSpPr>
            <a:xfrm>
              <a:off x="1376326" y="1673263"/>
              <a:ext cx="244237" cy="244216"/>
              <a:chOff x="4628325" y="3599825"/>
              <a:chExt cx="295400" cy="295375"/>
            </a:xfrm>
          </p:grpSpPr>
          <p:sp>
            <p:nvSpPr>
              <p:cNvPr id="352" name="Google Shape;352;p32"/>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32"/>
          <p:cNvSpPr/>
          <p:nvPr/>
        </p:nvSpPr>
        <p:spPr>
          <a:xfrm>
            <a:off x="8004500" y="12095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Subtitle 6">
            <a:extLst>
              <a:ext uri="{FF2B5EF4-FFF2-40B4-BE49-F238E27FC236}">
                <a16:creationId xmlns:a16="http://schemas.microsoft.com/office/drawing/2014/main" id="{FC8C5A11-A37F-4758-6C03-F20B1ABD03DB}"/>
              </a:ext>
            </a:extLst>
          </p:cNvPr>
          <p:cNvSpPr>
            <a:spLocks noGrp="1"/>
          </p:cNvSpPr>
          <p:nvPr>
            <p:ph type="subTitle" idx="2"/>
          </p:nvPr>
        </p:nvSpPr>
        <p:spPr>
          <a:xfrm>
            <a:off x="447709" y="1641191"/>
            <a:ext cx="8248582" cy="2400779"/>
          </a:xfrm>
        </p:spPr>
        <p:txBody>
          <a:bodyPr/>
          <a:lstStyle/>
          <a:p>
            <a:pPr marL="285750" marR="0" indent="-285750" algn="just">
              <a:spcBef>
                <a:spcPts val="0"/>
              </a:spcBef>
              <a:spcAft>
                <a:spcPts val="0"/>
              </a:spcAft>
              <a:buClr>
                <a:schemeClr val="bg1"/>
              </a:buClr>
              <a:buFont typeface="Arial" panose="020B0604020202020204" pitchFamily="34" charset="0"/>
              <a:buChar char="•"/>
            </a:pPr>
            <a:r>
              <a:rPr lang="en-US" sz="1600" dirty="0">
                <a:solidFill>
                  <a:srgbClr val="002060"/>
                </a:solidFill>
                <a:latin typeface="Albert Sans" panose="020B0604020202020204" charset="0"/>
                <a:ea typeface="Times New Roman" panose="02020603050405020304" pitchFamily="18" charset="0"/>
              </a:rPr>
              <a:t>T</a:t>
            </a:r>
            <a:r>
              <a:rPr lang="en-US" sz="1600" dirty="0">
                <a:solidFill>
                  <a:srgbClr val="002060"/>
                </a:solidFill>
                <a:effectLst/>
                <a:latin typeface="Albert Sans" panose="020B0604020202020204" charset="0"/>
                <a:ea typeface="Times New Roman" panose="02020603050405020304" pitchFamily="18" charset="0"/>
              </a:rPr>
              <a:t>he ever-increasing dependency on computer technology has left the average citizen vulnerable to crimes such as data breaches and possible identity theft. At this time, there is little incentive for social networks to improve their data security. </a:t>
            </a:r>
          </a:p>
          <a:p>
            <a:pPr marL="285750" marR="0" indent="-285750" algn="just">
              <a:spcBef>
                <a:spcPts val="0"/>
              </a:spcBef>
              <a:spcAft>
                <a:spcPts val="0"/>
              </a:spcAft>
              <a:buClr>
                <a:schemeClr val="bg1"/>
              </a:buClr>
              <a:buFont typeface="Arial" panose="020B0604020202020204" pitchFamily="34" charset="0"/>
              <a:buChar char="•"/>
            </a:pPr>
            <a:r>
              <a:rPr lang="en-US" sz="1600" dirty="0">
                <a:solidFill>
                  <a:srgbClr val="002060"/>
                </a:solidFill>
                <a:effectLst/>
                <a:latin typeface="Albert Sans" panose="020B0604020202020204" charset="0"/>
                <a:ea typeface="Times New Roman" panose="02020603050405020304" pitchFamily="18" charset="0"/>
              </a:rPr>
              <a:t>Malicious users create fake profiles to phish login information from unsuspecting users. </a:t>
            </a:r>
          </a:p>
          <a:p>
            <a:pPr marL="285750" marR="0" indent="-285750" algn="just">
              <a:spcBef>
                <a:spcPts val="0"/>
              </a:spcBef>
              <a:spcAft>
                <a:spcPts val="0"/>
              </a:spcAft>
              <a:buClr>
                <a:schemeClr val="bg1"/>
              </a:buClr>
              <a:buFont typeface="Arial" panose="020B0604020202020204" pitchFamily="34" charset="0"/>
              <a:buChar char="•"/>
            </a:pPr>
            <a:r>
              <a:rPr lang="en-US" sz="1600" dirty="0">
                <a:solidFill>
                  <a:srgbClr val="002060"/>
                </a:solidFill>
                <a:effectLst/>
                <a:latin typeface="Albert Sans" panose="020B0604020202020204" charset="0"/>
                <a:ea typeface="Times New Roman" panose="02020603050405020304" pitchFamily="18" charset="0"/>
              </a:rPr>
              <a:t>These counterfeit profiles bait unsuspecting users with pictures of people that are considered attractive. </a:t>
            </a:r>
          </a:p>
          <a:p>
            <a:pPr marL="285750" marR="0" indent="-285750" algn="just">
              <a:spcBef>
                <a:spcPts val="0"/>
              </a:spcBef>
              <a:spcAft>
                <a:spcPts val="0"/>
              </a:spcAft>
              <a:buClr>
                <a:schemeClr val="bg1"/>
              </a:buClr>
              <a:buFont typeface="Arial" panose="020B0604020202020204" pitchFamily="34" charset="0"/>
              <a:buChar char="•"/>
            </a:pPr>
            <a:r>
              <a:rPr lang="en-US" sz="1600" dirty="0">
                <a:solidFill>
                  <a:srgbClr val="002060"/>
                </a:solidFill>
                <a:effectLst/>
                <a:latin typeface="Albert Sans" panose="020B0604020202020204" charset="0"/>
                <a:ea typeface="Times New Roman" panose="02020603050405020304" pitchFamily="18" charset="0"/>
              </a:rPr>
              <a:t>Once the user accepts the request, the owner of the phony profile will spam friend requests to anyone this user is a friend.</a:t>
            </a:r>
            <a:endParaRPr lang="en-IN" sz="1600" dirty="0">
              <a:solidFill>
                <a:srgbClr val="002060"/>
              </a:solidFill>
              <a:effectLst/>
              <a:latin typeface="Albert Sans" panose="020B0604020202020204"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3"/>
          <p:cNvSpPr txBox="1">
            <a:spLocks noGrp="1"/>
          </p:cNvSpPr>
          <p:nvPr>
            <p:ph type="title"/>
          </p:nvPr>
        </p:nvSpPr>
        <p:spPr>
          <a:xfrm>
            <a:off x="715050" y="1008995"/>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Disadvantages of the Existing System</a:t>
            </a:r>
            <a:endParaRPr dirty="0"/>
          </a:p>
        </p:txBody>
      </p:sp>
      <p:sp>
        <p:nvSpPr>
          <p:cNvPr id="380" name="Google Shape;380;p33"/>
          <p:cNvSpPr/>
          <p:nvPr/>
        </p:nvSpPr>
        <p:spPr>
          <a:xfrm>
            <a:off x="7560325" y="8585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7728675" y="763600"/>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8018300" y="12457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Subtitle 10">
            <a:extLst>
              <a:ext uri="{FF2B5EF4-FFF2-40B4-BE49-F238E27FC236}">
                <a16:creationId xmlns:a16="http://schemas.microsoft.com/office/drawing/2014/main" id="{36426770-28A9-47D2-8907-227D264BE272}"/>
              </a:ext>
            </a:extLst>
          </p:cNvPr>
          <p:cNvSpPr>
            <a:spLocks noGrp="1"/>
          </p:cNvSpPr>
          <p:nvPr>
            <p:ph type="subTitle" idx="8"/>
          </p:nvPr>
        </p:nvSpPr>
        <p:spPr>
          <a:xfrm>
            <a:off x="601579" y="1999019"/>
            <a:ext cx="7940842" cy="1681379"/>
          </a:xfrm>
        </p:spPr>
        <p:txBody>
          <a:bodyPr/>
          <a:lstStyle/>
          <a:p>
            <a:pPr marL="342900" marR="8890" lvl="0" indent="-342900">
              <a:spcBef>
                <a:spcPts val="0"/>
              </a:spcBef>
              <a:spcAft>
                <a:spcPts val="0"/>
              </a:spcAft>
              <a:buFont typeface="Symbol" panose="05050102010706020507" pitchFamily="18" charset="2"/>
              <a:buChar char=""/>
            </a:pPr>
            <a:r>
              <a:rPr lang="en-US" sz="1600" dirty="0">
                <a:effectLst/>
                <a:latin typeface="Albert Sans" panose="020B0604020202020204" charset="0"/>
                <a:ea typeface="Times New Roman" panose="02020603050405020304" pitchFamily="18" charset="0"/>
              </a:rPr>
              <a:t>False Positives: Legitimate user accounts can be mistakenly flagged as fake. </a:t>
            </a:r>
            <a:endParaRPr lang="en-IN" sz="1600" dirty="0">
              <a:effectLst/>
              <a:latin typeface="Albert Sans" panose="020B0604020202020204" charset="0"/>
              <a:ea typeface="Times New Roman" panose="02020603050405020304" pitchFamily="18" charset="0"/>
            </a:endParaRPr>
          </a:p>
          <a:p>
            <a:pPr marL="342900" marR="8890" lvl="0" indent="-342900">
              <a:spcBef>
                <a:spcPts val="0"/>
              </a:spcBef>
              <a:spcAft>
                <a:spcPts val="0"/>
              </a:spcAft>
              <a:buFont typeface="Symbol" panose="05050102010706020507" pitchFamily="18" charset="2"/>
              <a:buChar char=""/>
            </a:pPr>
            <a:r>
              <a:rPr lang="en-US" sz="1600" dirty="0">
                <a:effectLst/>
                <a:latin typeface="Albert Sans" panose="020B0604020202020204" charset="0"/>
                <a:ea typeface="Times New Roman" panose="02020603050405020304" pitchFamily="18" charset="0"/>
              </a:rPr>
              <a:t>Privacy Concerns: Users may have concerns about their online activities being monitored.</a:t>
            </a:r>
            <a:endParaRPr lang="en-IN" sz="1600" dirty="0">
              <a:effectLst/>
              <a:latin typeface="Albert Sans" panose="020B0604020202020204" charset="0"/>
              <a:ea typeface="Times New Roman" panose="02020603050405020304" pitchFamily="18" charset="0"/>
            </a:endParaRPr>
          </a:p>
          <a:p>
            <a:pPr marL="342900" marR="8890" lvl="0" indent="-342900">
              <a:spcBef>
                <a:spcPts val="0"/>
              </a:spcBef>
              <a:spcAft>
                <a:spcPts val="0"/>
              </a:spcAft>
              <a:buFont typeface="Symbol" panose="05050102010706020507" pitchFamily="18" charset="2"/>
              <a:buChar char=""/>
            </a:pPr>
            <a:r>
              <a:rPr lang="en-US" sz="1600" dirty="0">
                <a:effectLst/>
                <a:latin typeface="Albert Sans" panose="020B0604020202020204" charset="0"/>
                <a:ea typeface="Times New Roman" panose="02020603050405020304" pitchFamily="18" charset="0"/>
              </a:rPr>
              <a:t>Adaptability of Fake Profiles: Fake profiles evolve to evade detection methods. </a:t>
            </a:r>
            <a:endParaRPr lang="en-IN" sz="1600" dirty="0">
              <a:effectLst/>
              <a:latin typeface="Albert Sans" panose="020B0604020202020204" charset="0"/>
              <a:ea typeface="Times New Roman" panose="02020603050405020304" pitchFamily="18" charset="0"/>
            </a:endParaRPr>
          </a:p>
          <a:p>
            <a:pPr marL="342900" marR="8890" lvl="0" indent="-342900">
              <a:spcBef>
                <a:spcPts val="0"/>
              </a:spcBef>
              <a:spcAft>
                <a:spcPts val="0"/>
              </a:spcAft>
              <a:buFont typeface="Symbol" panose="05050102010706020507" pitchFamily="18" charset="2"/>
              <a:buChar char=""/>
            </a:pPr>
            <a:r>
              <a:rPr lang="en-US" sz="1600" dirty="0">
                <a:effectLst/>
                <a:latin typeface="Albert Sans" panose="020B0604020202020204" charset="0"/>
                <a:ea typeface="Times New Roman" panose="02020603050405020304" pitchFamily="18" charset="0"/>
              </a:rPr>
              <a:t>Cat-and-Mouse Game: Ongoing battle as fake account creators adapt. </a:t>
            </a:r>
            <a:endParaRPr lang="en-IN" sz="1600" dirty="0">
              <a:effectLst/>
              <a:latin typeface="Albert Sans" panose="020B0604020202020204" charset="0"/>
              <a:ea typeface="Times New Roman" panose="02020603050405020304" pitchFamily="18" charset="0"/>
            </a:endParaRPr>
          </a:p>
          <a:p>
            <a:pPr marL="342900" marR="8890" lvl="0" indent="-342900">
              <a:spcBef>
                <a:spcPts val="0"/>
              </a:spcBef>
              <a:spcAft>
                <a:spcPts val="0"/>
              </a:spcAft>
              <a:buFont typeface="Symbol" panose="05050102010706020507" pitchFamily="18" charset="2"/>
              <a:buChar char=""/>
            </a:pPr>
            <a:r>
              <a:rPr lang="en-US" sz="1600" dirty="0">
                <a:effectLst/>
                <a:latin typeface="Albert Sans" panose="020B0604020202020204" charset="0"/>
                <a:ea typeface="Times New Roman" panose="02020603050405020304" pitchFamily="18" charset="0"/>
              </a:rPr>
              <a:t>User Reporting Bias: Reliance on user reports can lead to false flags and biases.</a:t>
            </a:r>
            <a:endParaRPr lang="en-IN" sz="1600" dirty="0">
              <a:effectLst/>
              <a:latin typeface="Albert Sans" panose="020B0604020202020204" charset="0"/>
              <a:ea typeface="Times New Roman" panose="02020603050405020304" pitchFamily="18" charset="0"/>
            </a:endParaRPr>
          </a:p>
          <a:p>
            <a:endParaRPr lang="en-IN" sz="1600" dirty="0">
              <a:latin typeface="Albert Sans"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49" y="2267588"/>
            <a:ext cx="5472226"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The Proposed System →</a:t>
            </a:r>
            <a:endParaRPr sz="36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 </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43673664"/>
      </p:ext>
    </p:extLst>
  </p:cSld>
  <p:clrMapOvr>
    <a:masterClrMapping/>
  </p:clrMapOvr>
</p:sld>
</file>

<file path=ppt/theme/theme1.xml><?xml version="1.0" encoding="utf-8"?>
<a:theme xmlns:a="http://schemas.openxmlformats.org/drawingml/2006/main" name="AI Incident Automation Pitch Deck by Slidesgo">
  <a:themeElements>
    <a:clrScheme name="Simple Light">
      <a:dk1>
        <a:srgbClr val="012169"/>
      </a:dk1>
      <a:lt1>
        <a:srgbClr val="0048A7"/>
      </a:lt1>
      <a:dk2>
        <a:srgbClr val="0388E5"/>
      </a:dk2>
      <a:lt2>
        <a:srgbClr val="3ED4FD"/>
      </a:lt2>
      <a:accent1>
        <a:srgbClr val="DAF2FE"/>
      </a:accent1>
      <a:accent2>
        <a:srgbClr val="6746B9"/>
      </a:accent2>
      <a:accent3>
        <a:srgbClr val="AD8DFF"/>
      </a:accent3>
      <a:accent4>
        <a:srgbClr val="FFFFFF"/>
      </a:accent4>
      <a:accent5>
        <a:srgbClr val="FFFFFF"/>
      </a:accent5>
      <a:accent6>
        <a:srgbClr val="FFFFFF"/>
      </a:accent6>
      <a:hlink>
        <a:srgbClr val="0121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1814</Words>
  <Application>Microsoft Office PowerPoint</Application>
  <PresentationFormat>On-screen Show (16:9)</PresentationFormat>
  <Paragraphs>159</Paragraphs>
  <Slides>44</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Albert Sans</vt:lpstr>
      <vt:lpstr>Bebas Neue</vt:lpstr>
      <vt:lpstr>Montserrat</vt:lpstr>
      <vt:lpstr>Symbol</vt:lpstr>
      <vt:lpstr>Arial</vt:lpstr>
      <vt:lpstr>AI Incident Automation Pitch Deck by Slidesgo</vt:lpstr>
      <vt:lpstr>Use of Artificial Neural Networks to identify Fake Profiles</vt:lpstr>
      <vt:lpstr>PowerPoint Presentation</vt:lpstr>
      <vt:lpstr>The Problem Statement</vt:lpstr>
      <vt:lpstr>Introduction →</vt:lpstr>
      <vt:lpstr>Abstract</vt:lpstr>
      <vt:lpstr>The Existing System →</vt:lpstr>
      <vt:lpstr>The Existing System</vt:lpstr>
      <vt:lpstr>Disadvantages of the Existing System</vt:lpstr>
      <vt:lpstr>The Proposed System →</vt:lpstr>
      <vt:lpstr>The Proposed System</vt:lpstr>
      <vt:lpstr>The Proposed System</vt:lpstr>
      <vt:lpstr>Sample Model</vt:lpstr>
      <vt:lpstr>The Advantages of our Proposed System</vt:lpstr>
      <vt:lpstr>Hardware and Software Requirements →</vt:lpstr>
      <vt:lpstr>Hardware Requirements →</vt:lpstr>
      <vt:lpstr>Software Requirements →</vt:lpstr>
      <vt:lpstr>The Novelty of our Project→</vt:lpstr>
      <vt:lpstr>Novelty of Our Project</vt:lpstr>
      <vt:lpstr>Architecture, Modules and  UML Diagrams →</vt:lpstr>
      <vt:lpstr>System Architecture</vt:lpstr>
      <vt:lpstr>Modules </vt:lpstr>
      <vt:lpstr>Use Case Diagram</vt:lpstr>
      <vt:lpstr>Class Diagram</vt:lpstr>
      <vt:lpstr>Sequence Diagram</vt:lpstr>
      <vt:lpstr>Activity Diagram</vt:lpstr>
      <vt:lpstr>Results →</vt:lpstr>
      <vt:lpstr>Screenshots</vt:lpstr>
      <vt:lpstr>Screenshots</vt:lpstr>
      <vt:lpstr>Screenshots</vt:lpstr>
      <vt:lpstr>Screenshots</vt:lpstr>
      <vt:lpstr>Screenshots</vt:lpstr>
      <vt:lpstr>Screenshots</vt:lpstr>
      <vt:lpstr>Screenshots</vt:lpstr>
      <vt:lpstr>Screenshots</vt:lpstr>
      <vt:lpstr>Screenshots</vt:lpstr>
      <vt:lpstr>Sample Code</vt:lpstr>
      <vt:lpstr>PowerPoint Presentation</vt:lpstr>
      <vt:lpstr>Conclusion and  Future Scope →</vt:lpstr>
      <vt:lpstr>Conclusion</vt:lpstr>
      <vt:lpstr>Future Scope</vt:lpstr>
      <vt:lpstr>References →</vt:lpstr>
      <vt:lpstr>References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Artificial Neural Networks to identify Fake Profiles</dc:title>
  <dc:creator>Mubashir Uddin</dc:creator>
  <cp:lastModifiedBy>Mubashir uddin</cp:lastModifiedBy>
  <cp:revision>16</cp:revision>
  <dcterms:modified xsi:type="dcterms:W3CDTF">2023-09-22T18:51:53Z</dcterms:modified>
</cp:coreProperties>
</file>