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96327"/>
  </p:normalViewPr>
  <p:slideViewPr>
    <p:cSldViewPr snapToGrid="0" snapToObjects="1">
      <p:cViewPr varScale="1">
        <p:scale>
          <a:sx n="148" d="100"/>
          <a:sy n="148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, Chuan (NIH/NCI) [E]" userId="a3ebd532-2df9-4a98-8648-618ba51f8265" providerId="ADAL" clId="{94418E8D-1C80-2042-A261-F918F5375E32}"/>
    <pc:docChg chg="modSld">
      <pc:chgData name="Wu, Chuan (NIH/NCI) [E]" userId="a3ebd532-2df9-4a98-8648-618ba51f8265" providerId="ADAL" clId="{94418E8D-1C80-2042-A261-F918F5375E32}" dt="2022-03-03T14:33:09.002" v="41" actId="20577"/>
      <pc:docMkLst>
        <pc:docMk/>
      </pc:docMkLst>
      <pc:sldChg chg="addSp delSp modSp mod">
        <pc:chgData name="Wu, Chuan (NIH/NCI) [E]" userId="a3ebd532-2df9-4a98-8648-618ba51f8265" providerId="ADAL" clId="{94418E8D-1C80-2042-A261-F918F5375E32}" dt="2022-03-03T14:33:09.002" v="41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94418E8D-1C80-2042-A261-F918F5375E32}" dt="2022-03-03T14:15:29.948" v="29" actId="1035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94418E8D-1C80-2042-A261-F918F5375E32}" dt="2022-03-03T14:32:44.251" v="32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94418E8D-1C80-2042-A261-F918F5375E32}" dt="2022-03-03T14:33:09.002" v="41" actId="2057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94418E8D-1C80-2042-A261-F918F5375E32}" dt="2022-03-03T14:07:47.524" v="7" actId="1076"/>
          <ac:picMkLst>
            <pc:docMk/>
            <pc:sldMk cId="2757828378" sldId="256"/>
            <ac:picMk id="2" creationId="{3496E718-BF50-DC4E-A0A5-AFA6FC03DE5B}"/>
          </ac:picMkLst>
        </pc:picChg>
        <pc:picChg chg="del">
          <ac:chgData name="Wu, Chuan (NIH/NCI) [E]" userId="a3ebd532-2df9-4a98-8648-618ba51f8265" providerId="ADAL" clId="{94418E8D-1C80-2042-A261-F918F5375E32}" dt="2022-03-03T14:07:19.610" v="0" actId="478"/>
          <ac:picMkLst>
            <pc:docMk/>
            <pc:sldMk cId="2757828378" sldId="256"/>
            <ac:picMk id="1026" creationId="{8DAC1435-67A5-6247-972F-D7DEFBFC0440}"/>
          </ac:picMkLst>
        </pc:picChg>
      </pc:sldChg>
    </pc:docChg>
  </pc:docChgLst>
  <pc:docChgLst>
    <pc:chgData name="Wu, Chuan (NIH/NCI) [E]" userId="a3ebd532-2df9-4a98-8648-618ba51f8265" providerId="ADAL" clId="{B996218B-C70A-3140-9E65-5F113F68FC39}"/>
    <pc:docChg chg="custSel modSld">
      <pc:chgData name="Wu, Chuan (NIH/NCI) [E]" userId="a3ebd532-2df9-4a98-8648-618ba51f8265" providerId="ADAL" clId="{B996218B-C70A-3140-9E65-5F113F68FC39}" dt="2023-03-01T14:37:14.654" v="41" actId="1076"/>
      <pc:docMkLst>
        <pc:docMk/>
      </pc:docMkLst>
      <pc:sldChg chg="addSp delSp modSp mod">
        <pc:chgData name="Wu, Chuan (NIH/NCI) [E]" userId="a3ebd532-2df9-4a98-8648-618ba51f8265" providerId="ADAL" clId="{B996218B-C70A-3140-9E65-5F113F68FC39}" dt="2023-03-01T14:37:14.654" v="41" actId="1076"/>
        <pc:sldMkLst>
          <pc:docMk/>
          <pc:sldMk cId="2757828378" sldId="256"/>
        </pc:sldMkLst>
        <pc:spChg chg="mod">
          <ac:chgData name="Wu, Chuan (NIH/NCI) [E]" userId="a3ebd532-2df9-4a98-8648-618ba51f8265" providerId="ADAL" clId="{B996218B-C70A-3140-9E65-5F113F68FC39}" dt="2023-03-01T14:31:55.839" v="7" actId="313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B996218B-C70A-3140-9E65-5F113F68FC39}" dt="2023-03-01T14:32:57.419" v="31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B996218B-C70A-3140-9E65-5F113F68FC39}" dt="2023-03-01T14:32:34.778" v="28" actId="20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B996218B-C70A-3140-9E65-5F113F68FC39}" dt="2023-03-01T14:31:33.734" v="2" actId="20577"/>
          <ac:spMkLst>
            <pc:docMk/>
            <pc:sldMk cId="2757828378" sldId="256"/>
            <ac:spMk id="10" creationId="{69C7211E-4A9F-56E5-9922-1DA8D2A2301F}"/>
          </ac:spMkLst>
        </pc:spChg>
        <pc:picChg chg="add mod modCrop">
          <ac:chgData name="Wu, Chuan (NIH/NCI) [E]" userId="a3ebd532-2df9-4a98-8648-618ba51f8265" providerId="ADAL" clId="{B996218B-C70A-3140-9E65-5F113F68FC39}" dt="2023-03-01T14:37:14.654" v="41" actId="1076"/>
          <ac:picMkLst>
            <pc:docMk/>
            <pc:sldMk cId="2757828378" sldId="256"/>
            <ac:picMk id="4" creationId="{05FF5D51-AF22-02B0-BD63-7725531337F5}"/>
          </ac:picMkLst>
        </pc:picChg>
        <pc:picChg chg="del">
          <ac:chgData name="Wu, Chuan (NIH/NCI) [E]" userId="a3ebd532-2df9-4a98-8648-618ba51f8265" providerId="ADAL" clId="{B996218B-C70A-3140-9E65-5F113F68FC39}" dt="2023-03-01T14:31:31.442" v="0" actId="478"/>
          <ac:picMkLst>
            <pc:docMk/>
            <pc:sldMk cId="2757828378" sldId="256"/>
            <ac:picMk id="1028" creationId="{3218D919-F3A0-2ED4-B84A-F9B1F17D88EA}"/>
          </ac:picMkLst>
        </pc:picChg>
      </pc:sldChg>
    </pc:docChg>
  </pc:docChgLst>
  <pc:docChgLst>
    <pc:chgData name="Wu, Chuan (NIH/NCI) [E]" userId="a3ebd532-2df9-4a98-8648-618ba51f8265" providerId="ADAL" clId="{024FC622-E49B-9347-9977-0FC89910ED1E}"/>
    <pc:docChg chg="modSld">
      <pc:chgData name="Wu, Chuan (NIH/NCI) [E]" userId="a3ebd532-2df9-4a98-8648-618ba51f8265" providerId="ADAL" clId="{024FC622-E49B-9347-9977-0FC89910ED1E}" dt="2023-04-27T14:50:28.722" v="3" actId="207"/>
      <pc:docMkLst>
        <pc:docMk/>
      </pc:docMkLst>
      <pc:sldChg chg="modSp mod">
        <pc:chgData name="Wu, Chuan (NIH/NCI) [E]" userId="a3ebd532-2df9-4a98-8648-618ba51f8265" providerId="ADAL" clId="{024FC622-E49B-9347-9977-0FC89910ED1E}" dt="2023-04-27T14:50:28.722" v="3" actId="207"/>
        <pc:sldMkLst>
          <pc:docMk/>
          <pc:sldMk cId="2757828378" sldId="256"/>
        </pc:sldMkLst>
        <pc:spChg chg="mod">
          <ac:chgData name="Wu, Chuan (NIH/NCI) [E]" userId="a3ebd532-2df9-4a98-8648-618ba51f8265" providerId="ADAL" clId="{024FC622-E49B-9347-9977-0FC89910ED1E}" dt="2023-04-27T14:50:28.722" v="3" actId="207"/>
          <ac:spMkLst>
            <pc:docMk/>
            <pc:sldMk cId="2757828378" sldId="256"/>
            <ac:spMk id="5" creationId="{C8B05DAA-7148-0E4E-B38C-7715C7210E9C}"/>
          </ac:spMkLst>
        </pc:spChg>
      </pc:sldChg>
    </pc:docChg>
  </pc:docChgLst>
  <pc:docChgLst>
    <pc:chgData name="Wu, Chuan (NIH/NCI) [E]" userId="a3ebd532-2df9-4a98-8648-618ba51f8265" providerId="ADAL" clId="{127D863A-931E-FF4B-AB11-C30371856FEC}"/>
    <pc:docChg chg="custSel modSld">
      <pc:chgData name="Wu, Chuan (NIH/NCI) [E]" userId="a3ebd532-2df9-4a98-8648-618ba51f8265" providerId="ADAL" clId="{127D863A-931E-FF4B-AB11-C30371856FEC}" dt="2021-05-20T14:23:22.165" v="92" actId="1037"/>
      <pc:docMkLst>
        <pc:docMk/>
      </pc:docMkLst>
      <pc:sldChg chg="addSp delSp modSp mod">
        <pc:chgData name="Wu, Chuan (NIH/NCI) [E]" userId="a3ebd532-2df9-4a98-8648-618ba51f8265" providerId="ADAL" clId="{127D863A-931E-FF4B-AB11-C30371856FEC}" dt="2021-05-20T14:23:22.165" v="92" actId="1037"/>
        <pc:sldMkLst>
          <pc:docMk/>
          <pc:sldMk cId="2757828378" sldId="256"/>
        </pc:sldMkLst>
        <pc:spChg chg="mod">
          <ac:chgData name="Wu, Chuan (NIH/NCI) [E]" userId="a3ebd532-2df9-4a98-8648-618ba51f8265" providerId="ADAL" clId="{127D863A-931E-FF4B-AB11-C30371856FEC}" dt="2021-05-20T14:23:22.165" v="92" actId="1037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127D863A-931E-FF4B-AB11-C30371856FEC}" dt="2021-05-20T14:20:52.847" v="75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127D863A-931E-FF4B-AB11-C30371856FEC}" dt="2021-05-20T14:23:10.028" v="89" actId="20577"/>
          <ac:spMkLst>
            <pc:docMk/>
            <pc:sldMk cId="2757828378" sldId="256"/>
            <ac:spMk id="7" creationId="{3BC179F6-EF1F-874E-A643-193F12F095E8}"/>
          </ac:spMkLst>
        </pc:spChg>
        <pc:picChg chg="del">
          <ac:chgData name="Wu, Chuan (NIH/NCI) [E]" userId="a3ebd532-2df9-4a98-8648-618ba51f8265" providerId="ADAL" clId="{127D863A-931E-FF4B-AB11-C30371856FEC}" dt="2021-05-20T14:18:34.453" v="0" actId="478"/>
          <ac:picMkLst>
            <pc:docMk/>
            <pc:sldMk cId="2757828378" sldId="256"/>
            <ac:picMk id="3" creationId="{0FC5D853-BC69-7F44-81E7-8915C4473AA1}"/>
          </ac:picMkLst>
        </pc:picChg>
        <pc:picChg chg="add mod modCrop">
          <ac:chgData name="Wu, Chuan (NIH/NCI) [E]" userId="a3ebd532-2df9-4a98-8648-618ba51f8265" providerId="ADAL" clId="{127D863A-931E-FF4B-AB11-C30371856FEC}" dt="2021-05-20T14:19:00.946" v="9" actId="1076"/>
          <ac:picMkLst>
            <pc:docMk/>
            <pc:sldMk cId="2757828378" sldId="256"/>
            <ac:picMk id="10" creationId="{C9F21408-9E1C-1A46-96FA-8847C7CCEDD5}"/>
          </ac:picMkLst>
        </pc:picChg>
      </pc:sldChg>
    </pc:docChg>
  </pc:docChgLst>
  <pc:docChgLst>
    <pc:chgData name="Wu, Chuan (NIH/NCI) [E]" userId="a3ebd532-2df9-4a98-8648-618ba51f8265" providerId="ADAL" clId="{7631E3C3-44E6-7742-8ED3-8F4402FE9B21}"/>
    <pc:docChg chg="undo custSel modSld">
      <pc:chgData name="Wu, Chuan (NIH/NCI) [E]" userId="a3ebd532-2df9-4a98-8648-618ba51f8265" providerId="ADAL" clId="{7631E3C3-44E6-7742-8ED3-8F4402FE9B21}" dt="2022-11-15T17:55:53.093" v="128" actId="1076"/>
      <pc:docMkLst>
        <pc:docMk/>
      </pc:docMkLst>
      <pc:sldChg chg="addSp delSp modSp mod">
        <pc:chgData name="Wu, Chuan (NIH/NCI) [E]" userId="a3ebd532-2df9-4a98-8648-618ba51f8265" providerId="ADAL" clId="{7631E3C3-44E6-7742-8ED3-8F4402FE9B21}" dt="2022-11-15T17:55:53.093" v="128" actId="1076"/>
        <pc:sldMkLst>
          <pc:docMk/>
          <pc:sldMk cId="2757828378" sldId="256"/>
        </pc:sldMkLst>
        <pc:spChg chg="mod">
          <ac:chgData name="Wu, Chuan (NIH/NCI) [E]" userId="a3ebd532-2df9-4a98-8648-618ba51f8265" providerId="ADAL" clId="{7631E3C3-44E6-7742-8ED3-8F4402FE9B21}" dt="2022-11-15T17:47:34.466" v="3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7631E3C3-44E6-7742-8ED3-8F4402FE9B21}" dt="2022-11-15T17:50:02.233" v="51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7631E3C3-44E6-7742-8ED3-8F4402FE9B21}" dt="2022-11-15T17:49:02.842" v="44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7631E3C3-44E6-7742-8ED3-8F4402FE9B21}" dt="2022-11-15T17:49:12.298" v="48" actId="20577"/>
          <ac:spMkLst>
            <pc:docMk/>
            <pc:sldMk cId="2757828378" sldId="256"/>
            <ac:spMk id="7" creationId="{3BC179F6-EF1F-874E-A643-193F12F095E8}"/>
          </ac:spMkLst>
        </pc:spChg>
        <pc:spChg chg="add mod">
          <ac:chgData name="Wu, Chuan (NIH/NCI) [E]" userId="a3ebd532-2df9-4a98-8648-618ba51f8265" providerId="ADAL" clId="{7631E3C3-44E6-7742-8ED3-8F4402FE9B21}" dt="2022-11-15T17:55:53.093" v="128" actId="1076"/>
          <ac:spMkLst>
            <pc:docMk/>
            <pc:sldMk cId="2757828378" sldId="256"/>
            <ac:spMk id="10" creationId="{BB3DE094-6941-A189-B10B-5EA8EAE62BCC}"/>
          </ac:spMkLst>
        </pc:spChg>
        <pc:picChg chg="del">
          <ac:chgData name="Wu, Chuan (NIH/NCI) [E]" userId="a3ebd532-2df9-4a98-8648-618ba51f8265" providerId="ADAL" clId="{7631E3C3-44E6-7742-8ED3-8F4402FE9B21}" dt="2022-11-15T17:48:10.535" v="27" actId="478"/>
          <ac:picMkLst>
            <pc:docMk/>
            <pc:sldMk cId="2757828378" sldId="256"/>
            <ac:picMk id="3" creationId="{53307138-BB7B-4E7D-C646-E318F2C31200}"/>
          </ac:picMkLst>
        </pc:picChg>
        <pc:picChg chg="add mod">
          <ac:chgData name="Wu, Chuan (NIH/NCI) [E]" userId="a3ebd532-2df9-4a98-8648-618ba51f8265" providerId="ADAL" clId="{7631E3C3-44E6-7742-8ED3-8F4402FE9B21}" dt="2022-11-15T17:50:16.245" v="54" actId="1076"/>
          <ac:picMkLst>
            <pc:docMk/>
            <pc:sldMk cId="2757828378" sldId="256"/>
            <ac:picMk id="1026" creationId="{26FD3CB0-CD76-A7FA-4253-0A17ECC24501}"/>
          </ac:picMkLst>
        </pc:picChg>
      </pc:sldChg>
    </pc:docChg>
  </pc:docChgLst>
  <pc:docChgLst>
    <pc:chgData name="Wu, Chuan (NIH/NCI) [E]" userId="a3ebd532-2df9-4a98-8648-618ba51f8265" providerId="ADAL" clId="{AE2CACD2-B8B5-FA40-9847-DEF940FEB13B}"/>
    <pc:docChg chg="undo custSel modSld">
      <pc:chgData name="Wu, Chuan (NIH/NCI) [E]" userId="a3ebd532-2df9-4a98-8648-618ba51f8265" providerId="ADAL" clId="{AE2CACD2-B8B5-FA40-9847-DEF940FEB13B}" dt="2021-06-10T18:07:04.641" v="47"/>
      <pc:docMkLst>
        <pc:docMk/>
      </pc:docMkLst>
      <pc:sldChg chg="addSp delSp modSp mod">
        <pc:chgData name="Wu, Chuan (NIH/NCI) [E]" userId="a3ebd532-2df9-4a98-8648-618ba51f8265" providerId="ADAL" clId="{AE2CACD2-B8B5-FA40-9847-DEF940FEB13B}" dt="2021-06-10T18:07:04.641" v="47"/>
        <pc:sldMkLst>
          <pc:docMk/>
          <pc:sldMk cId="2757828378" sldId="256"/>
        </pc:sldMkLst>
        <pc:spChg chg="mod">
          <ac:chgData name="Wu, Chuan (NIH/NCI) [E]" userId="a3ebd532-2df9-4a98-8648-618ba51f8265" providerId="ADAL" clId="{AE2CACD2-B8B5-FA40-9847-DEF940FEB13B}" dt="2021-06-10T18:07:04.641" v="4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AE2CACD2-B8B5-FA40-9847-DEF940FEB13B}" dt="2021-06-10T18:07:04.641" v="47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AE2CACD2-B8B5-FA40-9847-DEF940FEB13B}" dt="2021-06-10T18:07:04.641" v="4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AE2CACD2-B8B5-FA40-9847-DEF940FEB13B}" dt="2021-06-10T18:07:04.641" v="4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AE2CACD2-B8B5-FA40-9847-DEF940FEB13B}" dt="2021-06-10T18:07:04.641" v="47"/>
          <ac:spMkLst>
            <pc:docMk/>
            <pc:sldMk cId="2757828378" sldId="256"/>
            <ac:spMk id="8" creationId="{88540D1F-398C-D648-A49A-8797D8D28FB8}"/>
          </ac:spMkLst>
        </pc:spChg>
        <pc:spChg chg="add del mod">
          <ac:chgData name="Wu, Chuan (NIH/NCI) [E]" userId="a3ebd532-2df9-4a98-8648-618ba51f8265" providerId="ADAL" clId="{AE2CACD2-B8B5-FA40-9847-DEF940FEB13B}" dt="2021-06-06T19:27:03.440" v="35" actId="478"/>
          <ac:spMkLst>
            <pc:docMk/>
            <pc:sldMk cId="2757828378" sldId="256"/>
            <ac:spMk id="13" creationId="{3DF3B822-82E5-7C40-B069-FBF4F92C85E2}"/>
          </ac:spMkLst>
        </pc:spChg>
        <pc:grpChg chg="mod">
          <ac:chgData name="Wu, Chuan (NIH/NCI) [E]" userId="a3ebd532-2df9-4a98-8648-618ba51f8265" providerId="ADAL" clId="{AE2CACD2-B8B5-FA40-9847-DEF940FEB13B}" dt="2021-06-10T18:07:04.641" v="47"/>
          <ac:grpSpMkLst>
            <pc:docMk/>
            <pc:sldMk cId="2757828378" sldId="256"/>
            <ac:grpSpMk id="2" creationId="{8D1127ED-69B8-D849-90EA-F636C88AB32A}"/>
          </ac:grpSpMkLst>
        </pc:grpChg>
        <pc:grpChg chg="add mod">
          <ac:chgData name="Wu, Chuan (NIH/NCI) [E]" userId="a3ebd532-2df9-4a98-8648-618ba51f8265" providerId="ADAL" clId="{AE2CACD2-B8B5-FA40-9847-DEF940FEB13B}" dt="2021-06-10T18:07:04.641" v="47"/>
          <ac:grpSpMkLst>
            <pc:docMk/>
            <pc:sldMk cId="2757828378" sldId="256"/>
            <ac:grpSpMk id="14" creationId="{074F2823-D365-6346-9B09-51C9C3FA8C54}"/>
          </ac:grpSpMkLst>
        </pc:grpChg>
        <pc:graphicFrameChg chg="add del mod">
          <ac:chgData name="Wu, Chuan (NIH/NCI) [E]" userId="a3ebd532-2df9-4a98-8648-618ba51f8265" providerId="ADAL" clId="{AE2CACD2-B8B5-FA40-9847-DEF940FEB13B}" dt="2021-06-06T19:27:03.440" v="35" actId="478"/>
          <ac:graphicFrameMkLst>
            <pc:docMk/>
            <pc:sldMk cId="2757828378" sldId="256"/>
            <ac:graphicFrameMk id="12" creationId="{50F892FE-AB1C-AD40-AA87-E9CE8C3BA140}"/>
          </ac:graphicFrameMkLst>
        </pc:graphicFrameChg>
        <pc:picChg chg="del">
          <ac:chgData name="Wu, Chuan (NIH/NCI) [E]" userId="a3ebd532-2df9-4a98-8648-618ba51f8265" providerId="ADAL" clId="{AE2CACD2-B8B5-FA40-9847-DEF940FEB13B}" dt="2021-06-06T19:25:57.696" v="2" actId="478"/>
          <ac:picMkLst>
            <pc:docMk/>
            <pc:sldMk cId="2757828378" sldId="256"/>
            <ac:picMk id="3" creationId="{971DB389-BACE-2047-93B5-276D1284D488}"/>
          </ac:picMkLst>
        </pc:picChg>
        <pc:picChg chg="mod">
          <ac:chgData name="Wu, Chuan (NIH/NCI) [E]" userId="a3ebd532-2df9-4a98-8648-618ba51f8265" providerId="ADAL" clId="{AE2CACD2-B8B5-FA40-9847-DEF940FEB13B}" dt="2021-06-10T18:07:04.641" v="47"/>
          <ac:picMkLst>
            <pc:docMk/>
            <pc:sldMk cId="2757828378" sldId="256"/>
            <ac:picMk id="9" creationId="{E6B4AECF-9C2B-5D41-BA9F-E31FBC07B50D}"/>
          </ac:picMkLst>
        </pc:picChg>
        <pc:picChg chg="add mod">
          <ac:chgData name="Wu, Chuan (NIH/NCI) [E]" userId="a3ebd532-2df9-4a98-8648-618ba51f8265" providerId="ADAL" clId="{AE2CACD2-B8B5-FA40-9847-DEF940FEB13B}" dt="2021-06-10T18:07:04.641" v="47"/>
          <ac:picMkLst>
            <pc:docMk/>
            <pc:sldMk cId="2757828378" sldId="256"/>
            <ac:picMk id="11" creationId="{6E1BA76F-CFE2-FE4A-AEB8-ECD652865D1E}"/>
          </ac:picMkLst>
        </pc:picChg>
      </pc:sldChg>
    </pc:docChg>
  </pc:docChgLst>
  <pc:docChgLst>
    <pc:chgData name="Wu, Chuan (NIH/NCI) [E]" userId="a3ebd532-2df9-4a98-8648-618ba51f8265" providerId="ADAL" clId="{7F9319E3-64B1-E342-ACCB-6F0A44ED71D2}"/>
    <pc:docChg chg="modSld">
      <pc:chgData name="Wu, Chuan (NIH/NCI) [E]" userId="a3ebd532-2df9-4a98-8648-618ba51f8265" providerId="ADAL" clId="{7F9319E3-64B1-E342-ACCB-6F0A44ED71D2}" dt="2022-05-25T13:13:51.309" v="55" actId="20577"/>
      <pc:docMkLst>
        <pc:docMk/>
      </pc:docMkLst>
      <pc:sldChg chg="addSp delSp modSp mod">
        <pc:chgData name="Wu, Chuan (NIH/NCI) [E]" userId="a3ebd532-2df9-4a98-8648-618ba51f8265" providerId="ADAL" clId="{7F9319E3-64B1-E342-ACCB-6F0A44ED71D2}" dt="2022-05-25T13:13:51.309" v="55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7F9319E3-64B1-E342-ACCB-6F0A44ED71D2}" dt="2022-05-25T13:13:26.076" v="35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7F9319E3-64B1-E342-ACCB-6F0A44ED71D2}" dt="2022-05-25T13:13:22.765" v="33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7F9319E3-64B1-E342-ACCB-6F0A44ED71D2}" dt="2022-05-25T13:13:33.372" v="43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7F9319E3-64B1-E342-ACCB-6F0A44ED71D2}" dt="2022-05-25T13:13:51.309" v="55" actId="2057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7F9319E3-64B1-E342-ACCB-6F0A44ED71D2}" dt="2022-05-25T13:12:47.922" v="12" actId="14100"/>
          <ac:picMkLst>
            <pc:docMk/>
            <pc:sldMk cId="2757828378" sldId="256"/>
            <ac:picMk id="2" creationId="{25E5A7DD-CCB6-B7DB-C6DF-DC0632D1E6E7}"/>
          </ac:picMkLst>
        </pc:picChg>
        <pc:picChg chg="del">
          <ac:chgData name="Wu, Chuan (NIH/NCI) [E]" userId="a3ebd532-2df9-4a98-8648-618ba51f8265" providerId="ADAL" clId="{7F9319E3-64B1-E342-ACCB-6F0A44ED71D2}" dt="2022-05-25T13:11:59.817" v="0" actId="478"/>
          <ac:picMkLst>
            <pc:docMk/>
            <pc:sldMk cId="2757828378" sldId="256"/>
            <ac:picMk id="1026" creationId="{B300744A-B640-A762-2A07-952D0BAE14A7}"/>
          </ac:picMkLst>
        </pc:picChg>
      </pc:sldChg>
    </pc:docChg>
  </pc:docChgLst>
  <pc:docChgLst>
    <pc:chgData name="Wu, Chuan (NIH/NCI) [E]" userId="a3ebd532-2df9-4a98-8648-618ba51f8265" providerId="ADAL" clId="{0E121129-F774-8C4D-8EA0-67309EF33BC6}"/>
    <pc:docChg chg="custSel modSld">
      <pc:chgData name="Wu, Chuan (NIH/NCI) [E]" userId="a3ebd532-2df9-4a98-8648-618ba51f8265" providerId="ADAL" clId="{0E121129-F774-8C4D-8EA0-67309EF33BC6}" dt="2021-09-16T00:33:58.300" v="48" actId="20577"/>
      <pc:docMkLst>
        <pc:docMk/>
      </pc:docMkLst>
      <pc:sldChg chg="addSp delSp modSp mod">
        <pc:chgData name="Wu, Chuan (NIH/NCI) [E]" userId="a3ebd532-2df9-4a98-8648-618ba51f8265" providerId="ADAL" clId="{0E121129-F774-8C4D-8EA0-67309EF33BC6}" dt="2021-09-16T00:33:58.300" v="48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0E121129-F774-8C4D-8EA0-67309EF33BC6}" dt="2021-09-16T00:33:23.725" v="1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0E121129-F774-8C4D-8EA0-67309EF33BC6}" dt="2021-09-16T00:33:23.725" v="17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0E121129-F774-8C4D-8EA0-67309EF33BC6}" dt="2021-09-16T00:33:36.177" v="34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0E121129-F774-8C4D-8EA0-67309EF33BC6}" dt="2021-09-16T00:33:58.300" v="48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0E121129-F774-8C4D-8EA0-67309EF33BC6}" dt="2021-09-16T00:33:23.725" v="17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0E121129-F774-8C4D-8EA0-67309EF33BC6}" dt="2021-09-16T00:33:23.725" v="17"/>
          <ac:grpSpMkLst>
            <pc:docMk/>
            <pc:sldMk cId="2757828378" sldId="256"/>
            <ac:grpSpMk id="2" creationId="{8D1127ED-69B8-D849-90EA-F636C88AB32A}"/>
          </ac:grpSpMkLst>
        </pc:grpChg>
        <pc:picChg chg="mod">
          <ac:chgData name="Wu, Chuan (NIH/NCI) [E]" userId="a3ebd532-2df9-4a98-8648-618ba51f8265" providerId="ADAL" clId="{0E121129-F774-8C4D-8EA0-67309EF33BC6}" dt="2021-09-16T00:33:23.725" v="17"/>
          <ac:picMkLst>
            <pc:docMk/>
            <pc:sldMk cId="2757828378" sldId="256"/>
            <ac:picMk id="9" creationId="{E6B4AECF-9C2B-5D41-BA9F-E31FBC07B50D}"/>
          </ac:picMkLst>
        </pc:picChg>
        <pc:picChg chg="del">
          <ac:chgData name="Wu, Chuan (NIH/NCI) [E]" userId="a3ebd532-2df9-4a98-8648-618ba51f8265" providerId="ADAL" clId="{0E121129-F774-8C4D-8EA0-67309EF33BC6}" dt="2021-09-16T00:32:48.584" v="0" actId="478"/>
          <ac:picMkLst>
            <pc:docMk/>
            <pc:sldMk cId="2757828378" sldId="256"/>
            <ac:picMk id="10" creationId="{2C321D05-33D7-ED45-A407-FA9973C36518}"/>
          </ac:picMkLst>
        </pc:picChg>
        <pc:picChg chg="add mod">
          <ac:chgData name="Wu, Chuan (NIH/NCI) [E]" userId="a3ebd532-2df9-4a98-8648-618ba51f8265" providerId="ADAL" clId="{0E121129-F774-8C4D-8EA0-67309EF33BC6}" dt="2021-09-16T00:33:02.172" v="5" actId="1076"/>
          <ac:picMkLst>
            <pc:docMk/>
            <pc:sldMk cId="2757828378" sldId="256"/>
            <ac:picMk id="11" creationId="{A5610F58-BED0-7849-8331-2EF06F319471}"/>
          </ac:picMkLst>
        </pc:picChg>
      </pc:sldChg>
    </pc:docChg>
  </pc:docChgLst>
  <pc:docChgLst>
    <pc:chgData name="Wu, Chuan (NIH/NCI) [E]" userId="a3ebd532-2df9-4a98-8648-618ba51f8265" providerId="ADAL" clId="{76B88CF1-324A-A840-89F4-C341177A7ED4}"/>
    <pc:docChg chg="modSld">
      <pc:chgData name="Wu, Chuan (NIH/NCI) [E]" userId="a3ebd532-2df9-4a98-8648-618ba51f8265" providerId="ADAL" clId="{76B88CF1-324A-A840-89F4-C341177A7ED4}" dt="2022-01-27T03:46:27.357" v="82" actId="20577"/>
      <pc:docMkLst>
        <pc:docMk/>
      </pc:docMkLst>
      <pc:sldChg chg="addSp delSp modSp mod">
        <pc:chgData name="Wu, Chuan (NIH/NCI) [E]" userId="a3ebd532-2df9-4a98-8648-618ba51f8265" providerId="ADAL" clId="{76B88CF1-324A-A840-89F4-C341177A7ED4}" dt="2022-01-27T03:46:27.357" v="82" actId="20577"/>
        <pc:sldMkLst>
          <pc:docMk/>
          <pc:sldMk cId="2757828378" sldId="256"/>
        </pc:sldMkLst>
        <pc:spChg chg="mod topLvl">
          <ac:chgData name="Wu, Chuan (NIH/NCI) [E]" userId="a3ebd532-2df9-4a98-8648-618ba51f8265" providerId="ADAL" clId="{76B88CF1-324A-A840-89F4-C341177A7ED4}" dt="2022-01-27T03:46:23.637" v="80"/>
          <ac:spMkLst>
            <pc:docMk/>
            <pc:sldMk cId="2757828378" sldId="256"/>
            <ac:spMk id="4" creationId="{9C610709-9056-304B-A46F-A022BDF704ED}"/>
          </ac:spMkLst>
        </pc:spChg>
        <pc:spChg chg="mod topLvl">
          <ac:chgData name="Wu, Chuan (NIH/NCI) [E]" userId="a3ebd532-2df9-4a98-8648-618ba51f8265" providerId="ADAL" clId="{76B88CF1-324A-A840-89F4-C341177A7ED4}" dt="2022-01-27T03:46:23.637" v="80"/>
          <ac:spMkLst>
            <pc:docMk/>
            <pc:sldMk cId="2757828378" sldId="256"/>
            <ac:spMk id="5" creationId="{C8B05DAA-7148-0E4E-B38C-7715C7210E9C}"/>
          </ac:spMkLst>
        </pc:spChg>
        <pc:spChg chg="mod topLvl">
          <ac:chgData name="Wu, Chuan (NIH/NCI) [E]" userId="a3ebd532-2df9-4a98-8648-618ba51f8265" providerId="ADAL" clId="{76B88CF1-324A-A840-89F4-C341177A7ED4}" dt="2022-01-27T03:46:23.637" v="80"/>
          <ac:spMkLst>
            <pc:docMk/>
            <pc:sldMk cId="2757828378" sldId="256"/>
            <ac:spMk id="6" creationId="{34F90358-EAC2-2246-9F5C-E66738491A69}"/>
          </ac:spMkLst>
        </pc:spChg>
        <pc:spChg chg="mod topLvl">
          <ac:chgData name="Wu, Chuan (NIH/NCI) [E]" userId="a3ebd532-2df9-4a98-8648-618ba51f8265" providerId="ADAL" clId="{76B88CF1-324A-A840-89F4-C341177A7ED4}" dt="2022-01-27T03:46:27.357" v="82" actId="20577"/>
          <ac:spMkLst>
            <pc:docMk/>
            <pc:sldMk cId="2757828378" sldId="256"/>
            <ac:spMk id="7" creationId="{3BC179F6-EF1F-874E-A643-193F12F095E8}"/>
          </ac:spMkLst>
        </pc:spChg>
        <pc:spChg chg="mod topLvl">
          <ac:chgData name="Wu, Chuan (NIH/NCI) [E]" userId="a3ebd532-2df9-4a98-8648-618ba51f8265" providerId="ADAL" clId="{76B88CF1-324A-A840-89F4-C341177A7ED4}" dt="2022-01-27T03:46:23.637" v="80"/>
          <ac:spMkLst>
            <pc:docMk/>
            <pc:sldMk cId="2757828378" sldId="256"/>
            <ac:spMk id="8" creationId="{88540D1F-398C-D648-A49A-8797D8D28FB8}"/>
          </ac:spMkLst>
        </pc:spChg>
        <pc:grpChg chg="del">
          <ac:chgData name="Wu, Chuan (NIH/NCI) [E]" userId="a3ebd532-2df9-4a98-8648-618ba51f8265" providerId="ADAL" clId="{76B88CF1-324A-A840-89F4-C341177A7ED4}" dt="2022-01-27T03:42:32.462" v="23" actId="165"/>
          <ac:grpSpMkLst>
            <pc:docMk/>
            <pc:sldMk cId="2757828378" sldId="256"/>
            <ac:grpSpMk id="2" creationId="{8D1127ED-69B8-D849-90EA-F636C88AB32A}"/>
          </ac:grpSpMkLst>
        </pc:grpChg>
        <pc:grpChg chg="add mod">
          <ac:chgData name="Wu, Chuan (NIH/NCI) [E]" userId="a3ebd532-2df9-4a98-8648-618ba51f8265" providerId="ADAL" clId="{76B88CF1-324A-A840-89F4-C341177A7ED4}" dt="2022-01-27T03:46:23.637" v="80"/>
          <ac:grpSpMkLst>
            <pc:docMk/>
            <pc:sldMk cId="2757828378" sldId="256"/>
            <ac:grpSpMk id="9" creationId="{8EA25A67-4C51-7B45-80BC-1A945968C85C}"/>
          </ac:grpSpMkLst>
        </pc:grpChg>
        <pc:picChg chg="del">
          <ac:chgData name="Wu, Chuan (NIH/NCI) [E]" userId="a3ebd532-2df9-4a98-8648-618ba51f8265" providerId="ADAL" clId="{76B88CF1-324A-A840-89F4-C341177A7ED4}" dt="2022-01-27T03:41:11.935" v="0" actId="478"/>
          <ac:picMkLst>
            <pc:docMk/>
            <pc:sldMk cId="2757828378" sldId="256"/>
            <ac:picMk id="3" creationId="{F6955B1D-70EB-F34E-85AD-B7590873C529}"/>
          </ac:picMkLst>
        </pc:picChg>
        <pc:picChg chg="mod">
          <ac:chgData name="Wu, Chuan (NIH/NCI) [E]" userId="a3ebd532-2df9-4a98-8648-618ba51f8265" providerId="ADAL" clId="{76B88CF1-324A-A840-89F4-C341177A7ED4}" dt="2022-01-27T03:46:23.637" v="80"/>
          <ac:picMkLst>
            <pc:docMk/>
            <pc:sldMk cId="2757828378" sldId="256"/>
            <ac:picMk id="11" creationId="{3181DC73-4E91-E043-BC27-A7C7D647273C}"/>
          </ac:picMkLst>
        </pc:picChg>
        <pc:picChg chg="add mod">
          <ac:chgData name="Wu, Chuan (NIH/NCI) [E]" userId="a3ebd532-2df9-4a98-8648-618ba51f8265" providerId="ADAL" clId="{76B88CF1-324A-A840-89F4-C341177A7ED4}" dt="2022-01-27T03:46:23.637" v="80"/>
          <ac:picMkLst>
            <pc:docMk/>
            <pc:sldMk cId="2757828378" sldId="256"/>
            <ac:picMk id="1026" creationId="{483E85B0-168C-E14E-85EA-B67F97F93AE2}"/>
          </ac:picMkLst>
        </pc:picChg>
      </pc:sldChg>
    </pc:docChg>
  </pc:docChgLst>
  <pc:docChgLst>
    <pc:chgData name="Wu, Chuan (NIH/NCI) [E]" userId="a3ebd532-2df9-4a98-8648-618ba51f8265" providerId="ADAL" clId="{1772C3C4-C2B5-5943-9EE7-A145FDDD5705}"/>
    <pc:docChg chg="modSld">
      <pc:chgData name="Wu, Chuan (NIH/NCI) [E]" userId="a3ebd532-2df9-4a98-8648-618ba51f8265" providerId="ADAL" clId="{1772C3C4-C2B5-5943-9EE7-A145FDDD5705}" dt="2022-04-28T14:57:43.158" v="12" actId="20577"/>
      <pc:docMkLst>
        <pc:docMk/>
      </pc:docMkLst>
      <pc:sldChg chg="modSp mod">
        <pc:chgData name="Wu, Chuan (NIH/NCI) [E]" userId="a3ebd532-2df9-4a98-8648-618ba51f8265" providerId="ADAL" clId="{1772C3C4-C2B5-5943-9EE7-A145FDDD5705}" dt="2022-04-28T14:57:43.158" v="12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1772C3C4-C2B5-5943-9EE7-A145FDDD5705}" dt="2022-04-28T14:57:43.158" v="12" actId="20577"/>
          <ac:spMkLst>
            <pc:docMk/>
            <pc:sldMk cId="2757828378" sldId="256"/>
            <ac:spMk id="6" creationId="{34F90358-EAC2-2246-9F5C-E66738491A69}"/>
          </ac:spMkLst>
        </pc:spChg>
      </pc:sldChg>
    </pc:docChg>
  </pc:docChgLst>
  <pc:docChgLst>
    <pc:chgData name="Wu, Chuan (NIH/NCI) [E]" userId="a3ebd532-2df9-4a98-8648-618ba51f8265" providerId="ADAL" clId="{8EF04C10-A7E7-9646-B509-5F4A5920ECC3}"/>
    <pc:docChg chg="modSld">
      <pc:chgData name="Wu, Chuan (NIH/NCI) [E]" userId="a3ebd532-2df9-4a98-8648-618ba51f8265" providerId="ADAL" clId="{8EF04C10-A7E7-9646-B509-5F4A5920ECC3}" dt="2022-05-18T13:29:36.870" v="44" actId="1076"/>
      <pc:docMkLst>
        <pc:docMk/>
      </pc:docMkLst>
      <pc:sldChg chg="addSp delSp modSp mod">
        <pc:chgData name="Wu, Chuan (NIH/NCI) [E]" userId="a3ebd532-2df9-4a98-8648-618ba51f8265" providerId="ADAL" clId="{8EF04C10-A7E7-9646-B509-5F4A5920ECC3}" dt="2022-05-18T13:29:36.870" v="44" actId="1076"/>
        <pc:sldMkLst>
          <pc:docMk/>
          <pc:sldMk cId="2757828378" sldId="256"/>
        </pc:sldMkLst>
        <pc:spChg chg="mod">
          <ac:chgData name="Wu, Chuan (NIH/NCI) [E]" userId="a3ebd532-2df9-4a98-8648-618ba51f8265" providerId="ADAL" clId="{8EF04C10-A7E7-9646-B509-5F4A5920ECC3}" dt="2022-05-18T13:27:34.233" v="5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8EF04C10-A7E7-9646-B509-5F4A5920ECC3}" dt="2022-05-18T13:27:31.741" v="3" actId="20577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8EF04C10-A7E7-9646-B509-5F4A5920ECC3}" dt="2022-05-18T13:29:18.343" v="41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8EF04C10-A7E7-9646-B509-5F4A5920ECC3}" dt="2022-05-18T13:27:57.400" v="23" actId="2057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8EF04C10-A7E7-9646-B509-5F4A5920ECC3}" dt="2022-05-18T13:29:36.870" v="44" actId="1076"/>
          <ac:picMkLst>
            <pc:docMk/>
            <pc:sldMk cId="2757828378" sldId="256"/>
            <ac:picMk id="1026" creationId="{B300744A-B640-A762-2A07-952D0BAE14A7}"/>
          </ac:picMkLst>
        </pc:picChg>
        <pc:picChg chg="del">
          <ac:chgData name="Wu, Chuan (NIH/NCI) [E]" userId="a3ebd532-2df9-4a98-8648-618ba51f8265" providerId="ADAL" clId="{8EF04C10-A7E7-9646-B509-5F4A5920ECC3}" dt="2022-05-18T13:29:32.694" v="42" actId="478"/>
          <ac:picMkLst>
            <pc:docMk/>
            <pc:sldMk cId="2757828378" sldId="256"/>
            <ac:picMk id="1028" creationId="{D5401C44-9373-0485-3EDF-88872B73320F}"/>
          </ac:picMkLst>
        </pc:picChg>
      </pc:sldChg>
    </pc:docChg>
  </pc:docChgLst>
  <pc:docChgLst>
    <pc:chgData name="Wu, Chuan (NIH/NCI) [E]" userId="a3ebd532-2df9-4a98-8648-618ba51f8265" providerId="ADAL" clId="{F3C280D8-C3C5-8A4F-B05E-D6E5A9494F44}"/>
    <pc:docChg chg="modSld">
      <pc:chgData name="Wu, Chuan (NIH/NCI) [E]" userId="a3ebd532-2df9-4a98-8648-618ba51f8265" providerId="ADAL" clId="{F3C280D8-C3C5-8A4F-B05E-D6E5A9494F44}" dt="2022-06-19T22:03:17.266" v="31" actId="20577"/>
      <pc:docMkLst>
        <pc:docMk/>
      </pc:docMkLst>
      <pc:sldChg chg="addSp delSp modSp mod">
        <pc:chgData name="Wu, Chuan (NIH/NCI) [E]" userId="a3ebd532-2df9-4a98-8648-618ba51f8265" providerId="ADAL" clId="{F3C280D8-C3C5-8A4F-B05E-D6E5A9494F44}" dt="2022-06-19T22:03:17.266" v="31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F3C280D8-C3C5-8A4F-B05E-D6E5A9494F44}" dt="2022-06-19T22:01:00.314" v="1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F3C280D8-C3C5-8A4F-B05E-D6E5A9494F44}" dt="2022-06-19T22:02:40.044" v="19" actId="1076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F3C280D8-C3C5-8A4F-B05E-D6E5A9494F44}" dt="2022-06-19T22:03:07.144" v="22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F3C280D8-C3C5-8A4F-B05E-D6E5A9494F44}" dt="2022-06-19T22:03:17.266" v="31" actId="2057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F3C280D8-C3C5-8A4F-B05E-D6E5A9494F44}" dt="2022-06-19T22:02:21.621" v="15" actId="18331"/>
          <ac:picMkLst>
            <pc:docMk/>
            <pc:sldMk cId="2757828378" sldId="256"/>
            <ac:picMk id="2" creationId="{EBA9ED41-3933-1BFD-24E8-97ABBFBD80B1}"/>
          </ac:picMkLst>
        </pc:picChg>
        <pc:picChg chg="del">
          <ac:chgData name="Wu, Chuan (NIH/NCI) [E]" userId="a3ebd532-2df9-4a98-8648-618ba51f8265" providerId="ADAL" clId="{F3C280D8-C3C5-8A4F-B05E-D6E5A9494F44}" dt="2022-06-19T22:01:46.001" v="4" actId="478"/>
          <ac:picMkLst>
            <pc:docMk/>
            <pc:sldMk cId="2757828378" sldId="256"/>
            <ac:picMk id="1026" creationId="{A80788DF-AFBF-A0E7-447A-1EEA8A145489}"/>
          </ac:picMkLst>
        </pc:picChg>
      </pc:sldChg>
    </pc:docChg>
  </pc:docChgLst>
  <pc:docChgLst>
    <pc:chgData name="Wu, Chuan (NIH/NCI) [E]" userId="a3ebd532-2df9-4a98-8648-618ba51f8265" providerId="ADAL" clId="{FF1C04BF-3D36-164E-81FA-B75AA87005A9}"/>
    <pc:docChg chg="modSld">
      <pc:chgData name="Wu, Chuan (NIH/NCI) [E]" userId="a3ebd532-2df9-4a98-8648-618ba51f8265" providerId="ADAL" clId="{FF1C04BF-3D36-164E-81FA-B75AA87005A9}" dt="2022-06-19T21:45:01.016" v="25" actId="20577"/>
      <pc:docMkLst>
        <pc:docMk/>
      </pc:docMkLst>
      <pc:sldChg chg="addSp delSp modSp mod">
        <pc:chgData name="Wu, Chuan (NIH/NCI) [E]" userId="a3ebd532-2df9-4a98-8648-618ba51f8265" providerId="ADAL" clId="{FF1C04BF-3D36-164E-81FA-B75AA87005A9}" dt="2022-06-19T21:45:01.016" v="25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FF1C04BF-3D36-164E-81FA-B75AA87005A9}" dt="2022-06-19T21:42:37.581" v="0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FF1C04BF-3D36-164E-81FA-B75AA87005A9}" dt="2022-06-19T21:43:38.130" v="12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FF1C04BF-3D36-164E-81FA-B75AA87005A9}" dt="2022-06-19T21:44:41.957" v="19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FF1C04BF-3D36-164E-81FA-B75AA87005A9}" dt="2022-06-19T21:45:01.016" v="25" actId="2057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FF1C04BF-3D36-164E-81FA-B75AA87005A9}" dt="2022-06-19T21:43:23.067" v="10" actId="1076"/>
          <ac:picMkLst>
            <pc:docMk/>
            <pc:sldMk cId="2757828378" sldId="256"/>
            <ac:picMk id="2" creationId="{E8596986-CF34-1ED8-1DAF-F59279D48C5C}"/>
          </ac:picMkLst>
        </pc:picChg>
        <pc:picChg chg="del">
          <ac:chgData name="Wu, Chuan (NIH/NCI) [E]" userId="a3ebd532-2df9-4a98-8648-618ba51f8265" providerId="ADAL" clId="{FF1C04BF-3D36-164E-81FA-B75AA87005A9}" dt="2022-06-19T21:42:56.979" v="1" actId="478"/>
          <ac:picMkLst>
            <pc:docMk/>
            <pc:sldMk cId="2757828378" sldId="256"/>
            <ac:picMk id="1026" creationId="{9B11A0CC-84B5-1977-1DD5-A92319540FA0}"/>
          </ac:picMkLst>
        </pc:picChg>
      </pc:sldChg>
    </pc:docChg>
  </pc:docChgLst>
  <pc:docChgLst>
    <pc:chgData name="Wu, Chuan (NIH/NCI) [E]" userId="a3ebd532-2df9-4a98-8648-618ba51f8265" providerId="ADAL" clId="{AF1F72DD-B4E1-6745-90AC-43B44ABEE0D8}"/>
    <pc:docChg chg="undo custSel modSld">
      <pc:chgData name="Wu, Chuan (NIH/NCI) [E]" userId="a3ebd532-2df9-4a98-8648-618ba51f8265" providerId="ADAL" clId="{AF1F72DD-B4E1-6745-90AC-43B44ABEE0D8}" dt="2021-05-20T14:17:47.065" v="27" actId="478"/>
      <pc:docMkLst>
        <pc:docMk/>
      </pc:docMkLst>
      <pc:sldChg chg="addSp delSp modSp mod">
        <pc:chgData name="Wu, Chuan (NIH/NCI) [E]" userId="a3ebd532-2df9-4a98-8648-618ba51f8265" providerId="ADAL" clId="{AF1F72DD-B4E1-6745-90AC-43B44ABEE0D8}" dt="2021-05-20T14:17:47.065" v="27" actId="478"/>
        <pc:sldMkLst>
          <pc:docMk/>
          <pc:sldMk cId="2757828378" sldId="256"/>
        </pc:sldMkLst>
        <pc:spChg chg="mod">
          <ac:chgData name="Wu, Chuan (NIH/NCI) [E]" userId="a3ebd532-2df9-4a98-8648-618ba51f8265" providerId="ADAL" clId="{AF1F72DD-B4E1-6745-90AC-43B44ABEE0D8}" dt="2021-05-13T16:57:39.161" v="2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AF1F72DD-B4E1-6745-90AC-43B44ABEE0D8}" dt="2021-05-13T16:58:29.174" v="22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AF1F72DD-B4E1-6745-90AC-43B44ABEE0D8}" dt="2021-05-13T16:58:45.465" v="23"/>
          <ac:spMkLst>
            <pc:docMk/>
            <pc:sldMk cId="2757828378" sldId="256"/>
            <ac:spMk id="7" creationId="{3BC179F6-EF1F-874E-A643-193F12F095E8}"/>
          </ac:spMkLst>
        </pc:spChg>
        <pc:picChg chg="add del mod modCrop">
          <ac:chgData name="Wu, Chuan (NIH/NCI) [E]" userId="a3ebd532-2df9-4a98-8648-618ba51f8265" providerId="ADAL" clId="{AF1F72DD-B4E1-6745-90AC-43B44ABEE0D8}" dt="2021-05-20T14:17:47.065" v="27" actId="478"/>
          <ac:picMkLst>
            <pc:docMk/>
            <pc:sldMk cId="2757828378" sldId="256"/>
            <ac:picMk id="3" creationId="{0FC5D853-BC69-7F44-81E7-8915C4473AA1}"/>
          </ac:picMkLst>
        </pc:picChg>
        <pc:picChg chg="mod">
          <ac:chgData name="Wu, Chuan (NIH/NCI) [E]" userId="a3ebd532-2df9-4a98-8648-618ba51f8265" providerId="ADAL" clId="{AF1F72DD-B4E1-6745-90AC-43B44ABEE0D8}" dt="2021-05-13T16:58:58.020" v="25" actId="1076"/>
          <ac:picMkLst>
            <pc:docMk/>
            <pc:sldMk cId="2757828378" sldId="256"/>
            <ac:picMk id="9" creationId="{E6B4AECF-9C2B-5D41-BA9F-E31FBC07B50D}"/>
          </ac:picMkLst>
        </pc:picChg>
        <pc:picChg chg="del">
          <ac:chgData name="Wu, Chuan (NIH/NCI) [E]" userId="a3ebd532-2df9-4a98-8648-618ba51f8265" providerId="ADAL" clId="{AF1F72DD-B4E1-6745-90AC-43B44ABEE0D8}" dt="2021-05-13T16:56:58.598" v="0" actId="478"/>
          <ac:picMkLst>
            <pc:docMk/>
            <pc:sldMk cId="2757828378" sldId="256"/>
            <ac:picMk id="11" creationId="{8A1D4D01-A4B2-A340-9E0A-CA8F675F15BB}"/>
          </ac:picMkLst>
        </pc:picChg>
      </pc:sldChg>
    </pc:docChg>
  </pc:docChgLst>
  <pc:docChgLst>
    <pc:chgData name="Wu, Chuan (NIH/NCI) [E]" userId="a3ebd532-2df9-4a98-8648-618ba51f8265" providerId="ADAL" clId="{730ED4F2-AEBC-4447-A2ED-3AE8EF19AA11}"/>
    <pc:docChg chg="modSld">
      <pc:chgData name="Wu, Chuan (NIH/NCI) [E]" userId="a3ebd532-2df9-4a98-8648-618ba51f8265" providerId="ADAL" clId="{730ED4F2-AEBC-4447-A2ED-3AE8EF19AA11}" dt="2022-01-06T14:56:47.703" v="56" actId="20577"/>
      <pc:docMkLst>
        <pc:docMk/>
      </pc:docMkLst>
      <pc:sldChg chg="addSp delSp modSp mod">
        <pc:chgData name="Wu, Chuan (NIH/NCI) [E]" userId="a3ebd532-2df9-4a98-8648-618ba51f8265" providerId="ADAL" clId="{730ED4F2-AEBC-4447-A2ED-3AE8EF19AA11}" dt="2022-01-06T14:56:47.703" v="56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730ED4F2-AEBC-4447-A2ED-3AE8EF19AA11}" dt="2022-01-06T14:53:15.864" v="40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730ED4F2-AEBC-4447-A2ED-3AE8EF19AA11}" dt="2022-01-06T14:53:15.864" v="40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730ED4F2-AEBC-4447-A2ED-3AE8EF19AA11}" dt="2022-01-06T14:56:47.703" v="56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730ED4F2-AEBC-4447-A2ED-3AE8EF19AA11}" dt="2022-01-06T14:53:15.864" v="40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730ED4F2-AEBC-4447-A2ED-3AE8EF19AA11}" dt="2022-01-06T14:53:15.864" v="40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730ED4F2-AEBC-4447-A2ED-3AE8EF19AA11}" dt="2022-01-06T14:53:15.864" v="40"/>
          <ac:grpSpMkLst>
            <pc:docMk/>
            <pc:sldMk cId="2757828378" sldId="256"/>
            <ac:grpSpMk id="2" creationId="{8D1127ED-69B8-D849-90EA-F636C88AB32A}"/>
          </ac:grpSpMkLst>
        </pc:grpChg>
        <pc:picChg chg="del">
          <ac:chgData name="Wu, Chuan (NIH/NCI) [E]" userId="a3ebd532-2df9-4a98-8648-618ba51f8265" providerId="ADAL" clId="{730ED4F2-AEBC-4447-A2ED-3AE8EF19AA11}" dt="2022-01-06T14:53:51.229" v="41" actId="478"/>
          <ac:picMkLst>
            <pc:docMk/>
            <pc:sldMk cId="2757828378" sldId="256"/>
            <ac:picMk id="3" creationId="{CE1B77E2-6E9D-F649-9F89-F1C116B067CF}"/>
          </ac:picMkLst>
        </pc:picChg>
        <pc:picChg chg="add mod modCrop">
          <ac:chgData name="Wu, Chuan (NIH/NCI) [E]" userId="a3ebd532-2df9-4a98-8648-618ba51f8265" providerId="ADAL" clId="{730ED4F2-AEBC-4447-A2ED-3AE8EF19AA11}" dt="2022-01-06T14:54:23.258" v="50" actId="18331"/>
          <ac:picMkLst>
            <pc:docMk/>
            <pc:sldMk cId="2757828378" sldId="256"/>
            <ac:picMk id="10" creationId="{3C62122E-4EFB-C940-8FE4-74DF05FF9F93}"/>
          </ac:picMkLst>
        </pc:picChg>
      </pc:sldChg>
    </pc:docChg>
  </pc:docChgLst>
  <pc:docChgLst>
    <pc:chgData name="Wu, Chuan (NIH/NCI) [E]" userId="a3ebd532-2df9-4a98-8648-618ba51f8265" providerId="ADAL" clId="{C1847765-C1B5-7148-9F39-39CBF6B6E84B}"/>
    <pc:docChg chg="undo custSel modSld">
      <pc:chgData name="Wu, Chuan (NIH/NCI) [E]" userId="a3ebd532-2df9-4a98-8648-618ba51f8265" providerId="ADAL" clId="{C1847765-C1B5-7148-9F39-39CBF6B6E84B}" dt="2021-11-25T18:29:57.466" v="85" actId="1036"/>
      <pc:docMkLst>
        <pc:docMk/>
      </pc:docMkLst>
      <pc:sldChg chg="addSp delSp modSp mod">
        <pc:chgData name="Wu, Chuan (NIH/NCI) [E]" userId="a3ebd532-2df9-4a98-8648-618ba51f8265" providerId="ADAL" clId="{C1847765-C1B5-7148-9F39-39CBF6B6E84B}" dt="2021-11-25T18:29:57.466" v="85" actId="1036"/>
        <pc:sldMkLst>
          <pc:docMk/>
          <pc:sldMk cId="2757828378" sldId="256"/>
        </pc:sldMkLst>
        <pc:spChg chg="mod">
          <ac:chgData name="Wu, Chuan (NIH/NCI) [E]" userId="a3ebd532-2df9-4a98-8648-618ba51f8265" providerId="ADAL" clId="{C1847765-C1B5-7148-9F39-39CBF6B6E84B}" dt="2021-11-25T01:05:46.953" v="10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C1847765-C1B5-7148-9F39-39CBF6B6E84B}" dt="2021-11-25T01:05:46.953" v="10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C1847765-C1B5-7148-9F39-39CBF6B6E84B}" dt="2021-11-25T01:08:20.535" v="66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C1847765-C1B5-7148-9F39-39CBF6B6E84B}" dt="2021-11-25T02:45:07.699" v="68" actId="20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C1847765-C1B5-7148-9F39-39CBF6B6E84B}" dt="2021-11-25T01:05:46.953" v="10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C1847765-C1B5-7148-9F39-39CBF6B6E84B}" dt="2021-11-25T01:08:02.308" v="51" actId="1076"/>
          <ac:grpSpMkLst>
            <pc:docMk/>
            <pc:sldMk cId="2757828378" sldId="256"/>
            <ac:grpSpMk id="2" creationId="{8D1127ED-69B8-D849-90EA-F636C88AB32A}"/>
          </ac:grpSpMkLst>
        </pc:grpChg>
        <pc:picChg chg="del mod">
          <ac:chgData name="Wu, Chuan (NIH/NCI) [E]" userId="a3ebd532-2df9-4a98-8648-618ba51f8265" providerId="ADAL" clId="{C1847765-C1B5-7148-9F39-39CBF6B6E84B}" dt="2021-11-25T18:29:49.808" v="73" actId="478"/>
          <ac:picMkLst>
            <pc:docMk/>
            <pc:sldMk cId="2757828378" sldId="256"/>
            <ac:picMk id="9" creationId="{E6B4AECF-9C2B-5D41-BA9F-E31FBC07B50D}"/>
          </ac:picMkLst>
        </pc:picChg>
        <pc:picChg chg="add mod">
          <ac:chgData name="Wu, Chuan (NIH/NCI) [E]" userId="a3ebd532-2df9-4a98-8648-618ba51f8265" providerId="ADAL" clId="{C1847765-C1B5-7148-9F39-39CBF6B6E84B}" dt="2021-11-25T01:04:51.128" v="3" actId="1076"/>
          <ac:picMkLst>
            <pc:docMk/>
            <pc:sldMk cId="2757828378" sldId="256"/>
            <ac:picMk id="10" creationId="{84107B45-2C9E-EB4E-9D9F-E519C8F9BBF5}"/>
          </ac:picMkLst>
        </pc:picChg>
        <pc:picChg chg="add mod">
          <ac:chgData name="Wu, Chuan (NIH/NCI) [E]" userId="a3ebd532-2df9-4a98-8648-618ba51f8265" providerId="ADAL" clId="{C1847765-C1B5-7148-9F39-39CBF6B6E84B}" dt="2021-11-25T18:29:57.466" v="85" actId="1036"/>
          <ac:picMkLst>
            <pc:docMk/>
            <pc:sldMk cId="2757828378" sldId="256"/>
            <ac:picMk id="11" creationId="{3181DC73-4E91-E043-BC27-A7C7D647273C}"/>
          </ac:picMkLst>
        </pc:picChg>
        <pc:picChg chg="del">
          <ac:chgData name="Wu, Chuan (NIH/NCI) [E]" userId="a3ebd532-2df9-4a98-8648-618ba51f8265" providerId="ADAL" clId="{C1847765-C1B5-7148-9F39-39CBF6B6E84B}" dt="2021-11-25T01:04:41.168" v="0" actId="478"/>
          <ac:picMkLst>
            <pc:docMk/>
            <pc:sldMk cId="2757828378" sldId="256"/>
            <ac:picMk id="11" creationId="{F25A353A-6E7D-DB4C-B8F4-76FA88BA46FA}"/>
          </ac:picMkLst>
        </pc:picChg>
      </pc:sldChg>
    </pc:docChg>
  </pc:docChgLst>
  <pc:docChgLst>
    <pc:chgData name="Wu, Chuan (NIH/NCI) [E]" userId="a3ebd532-2df9-4a98-8648-618ba51f8265" providerId="ADAL" clId="{6C8346A6-27E0-524A-9EDD-CF6DC3060186}"/>
    <pc:docChg chg="custSel modSld">
      <pc:chgData name="Wu, Chuan (NIH/NCI) [E]" userId="a3ebd532-2df9-4a98-8648-618ba51f8265" providerId="ADAL" clId="{6C8346A6-27E0-524A-9EDD-CF6DC3060186}" dt="2021-11-17T21:31:02.770" v="41" actId="20577"/>
      <pc:docMkLst>
        <pc:docMk/>
      </pc:docMkLst>
      <pc:sldChg chg="addSp delSp modSp mod">
        <pc:chgData name="Wu, Chuan (NIH/NCI) [E]" userId="a3ebd532-2df9-4a98-8648-618ba51f8265" providerId="ADAL" clId="{6C8346A6-27E0-524A-9EDD-CF6DC3060186}" dt="2021-11-17T21:31:02.770" v="41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6C8346A6-27E0-524A-9EDD-CF6DC3060186}" dt="2021-11-17T21:30:52.942" v="33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6C8346A6-27E0-524A-9EDD-CF6DC3060186}" dt="2021-11-17T21:30:52.942" v="33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6C8346A6-27E0-524A-9EDD-CF6DC3060186}" dt="2021-11-17T21:30:52.942" v="33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6C8346A6-27E0-524A-9EDD-CF6DC3060186}" dt="2021-11-17T21:31:02.770" v="41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6C8346A6-27E0-524A-9EDD-CF6DC3060186}" dt="2021-11-17T21:30:52.942" v="33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6C8346A6-27E0-524A-9EDD-CF6DC3060186}" dt="2021-11-17T21:30:52.942" v="33"/>
          <ac:grpSpMkLst>
            <pc:docMk/>
            <pc:sldMk cId="2757828378" sldId="256"/>
            <ac:grpSpMk id="2" creationId="{8D1127ED-69B8-D849-90EA-F636C88AB32A}"/>
          </ac:grpSpMkLst>
        </pc:grpChg>
        <pc:picChg chg="mod">
          <ac:chgData name="Wu, Chuan (NIH/NCI) [E]" userId="a3ebd532-2df9-4a98-8648-618ba51f8265" providerId="ADAL" clId="{6C8346A6-27E0-524A-9EDD-CF6DC3060186}" dt="2021-11-17T21:30:52.942" v="33"/>
          <ac:picMkLst>
            <pc:docMk/>
            <pc:sldMk cId="2757828378" sldId="256"/>
            <ac:picMk id="9" creationId="{E6B4AECF-9C2B-5D41-BA9F-E31FBC07B50D}"/>
          </ac:picMkLst>
        </pc:picChg>
        <pc:picChg chg="del">
          <ac:chgData name="Wu, Chuan (NIH/NCI) [E]" userId="a3ebd532-2df9-4a98-8648-618ba51f8265" providerId="ADAL" clId="{6C8346A6-27E0-524A-9EDD-CF6DC3060186}" dt="2021-11-17T21:29:51.461" v="0" actId="478"/>
          <ac:picMkLst>
            <pc:docMk/>
            <pc:sldMk cId="2757828378" sldId="256"/>
            <ac:picMk id="10" creationId="{B5C3B104-AA06-2D4C-BBC9-AD947637E294}"/>
          </ac:picMkLst>
        </pc:picChg>
        <pc:picChg chg="add mod modCrop">
          <ac:chgData name="Wu, Chuan (NIH/NCI) [E]" userId="a3ebd532-2df9-4a98-8648-618ba51f8265" providerId="ADAL" clId="{6C8346A6-27E0-524A-9EDD-CF6DC3060186}" dt="2021-11-17T21:30:13.120" v="8" actId="1076"/>
          <ac:picMkLst>
            <pc:docMk/>
            <pc:sldMk cId="2757828378" sldId="256"/>
            <ac:picMk id="11" creationId="{F25A353A-6E7D-DB4C-B8F4-76FA88BA46FA}"/>
          </ac:picMkLst>
        </pc:picChg>
      </pc:sldChg>
    </pc:docChg>
  </pc:docChgLst>
  <pc:docChgLst>
    <pc:chgData name="Wu, Chuan (NIH/NCI) [E]" userId="a3ebd532-2df9-4a98-8648-618ba51f8265" providerId="ADAL" clId="{D0F1A77A-0979-B34C-85BD-FEECBE13023B}"/>
    <pc:docChg chg="custSel modSld">
      <pc:chgData name="Wu, Chuan (NIH/NCI) [E]" userId="a3ebd532-2df9-4a98-8648-618ba51f8265" providerId="ADAL" clId="{D0F1A77A-0979-B34C-85BD-FEECBE13023B}" dt="2021-12-02T01:16:24.394" v="80" actId="13926"/>
      <pc:docMkLst>
        <pc:docMk/>
      </pc:docMkLst>
      <pc:sldChg chg="addSp delSp modSp mod">
        <pc:chgData name="Wu, Chuan (NIH/NCI) [E]" userId="a3ebd532-2df9-4a98-8648-618ba51f8265" providerId="ADAL" clId="{D0F1A77A-0979-B34C-85BD-FEECBE13023B}" dt="2021-12-02T01:16:24.394" v="80" actId="13926"/>
        <pc:sldMkLst>
          <pc:docMk/>
          <pc:sldMk cId="2757828378" sldId="256"/>
        </pc:sldMkLst>
        <pc:spChg chg="mod">
          <ac:chgData name="Wu, Chuan (NIH/NCI) [E]" userId="a3ebd532-2df9-4a98-8648-618ba51f8265" providerId="ADAL" clId="{D0F1A77A-0979-B34C-85BD-FEECBE13023B}" dt="2021-12-02T01:15:51.501" v="54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D0F1A77A-0979-B34C-85BD-FEECBE13023B}" dt="2021-12-02T01:15:51.501" v="54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D0F1A77A-0979-B34C-85BD-FEECBE13023B}" dt="2021-12-02T01:15:59.420" v="71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D0F1A77A-0979-B34C-85BD-FEECBE13023B}" dt="2021-12-02T01:16:24.394" v="80" actId="13926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D0F1A77A-0979-B34C-85BD-FEECBE13023B}" dt="2021-12-02T01:15:51.501" v="54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D0F1A77A-0979-B34C-85BD-FEECBE13023B}" dt="2021-12-02T01:15:51.501" v="54"/>
          <ac:grpSpMkLst>
            <pc:docMk/>
            <pc:sldMk cId="2757828378" sldId="256"/>
            <ac:grpSpMk id="2" creationId="{8D1127ED-69B8-D849-90EA-F636C88AB32A}"/>
          </ac:grpSpMkLst>
        </pc:grpChg>
        <pc:picChg chg="add mod">
          <ac:chgData name="Wu, Chuan (NIH/NCI) [E]" userId="a3ebd532-2df9-4a98-8648-618ba51f8265" providerId="ADAL" clId="{D0F1A77A-0979-B34C-85BD-FEECBE13023B}" dt="2021-12-02T01:15:17.870" v="4" actId="1076"/>
          <ac:picMkLst>
            <pc:docMk/>
            <pc:sldMk cId="2757828378" sldId="256"/>
            <ac:picMk id="9" creationId="{74FDA010-8E4E-8143-B8EB-6A7BFCF9C05F}"/>
          </ac:picMkLst>
        </pc:picChg>
        <pc:picChg chg="del">
          <ac:chgData name="Wu, Chuan (NIH/NCI) [E]" userId="a3ebd532-2df9-4a98-8648-618ba51f8265" providerId="ADAL" clId="{D0F1A77A-0979-B34C-85BD-FEECBE13023B}" dt="2021-12-02T01:15:06.358" v="0" actId="478"/>
          <ac:picMkLst>
            <pc:docMk/>
            <pc:sldMk cId="2757828378" sldId="256"/>
            <ac:picMk id="10" creationId="{84107B45-2C9E-EB4E-9D9F-E519C8F9BBF5}"/>
          </ac:picMkLst>
        </pc:picChg>
      </pc:sldChg>
    </pc:docChg>
  </pc:docChgLst>
  <pc:docChgLst>
    <pc:chgData name="Wu, Chuan (NIH/NCI) [E]" userId="a3ebd532-2df9-4a98-8648-618ba51f8265" providerId="ADAL" clId="{33F19AF6-325B-AC4F-BF5B-9AC9CE275E22}"/>
    <pc:docChg chg="custSel modSld">
      <pc:chgData name="Wu, Chuan (NIH/NCI) [E]" userId="a3ebd532-2df9-4a98-8648-618ba51f8265" providerId="ADAL" clId="{33F19AF6-325B-AC4F-BF5B-9AC9CE275E22}" dt="2023-03-30T00:47:34.909" v="144" actId="1076"/>
      <pc:docMkLst>
        <pc:docMk/>
      </pc:docMkLst>
      <pc:sldChg chg="addSp delSp modSp mod">
        <pc:chgData name="Wu, Chuan (NIH/NCI) [E]" userId="a3ebd532-2df9-4a98-8648-618ba51f8265" providerId="ADAL" clId="{33F19AF6-325B-AC4F-BF5B-9AC9CE275E22}" dt="2023-03-30T00:47:34.909" v="144" actId="1076"/>
        <pc:sldMkLst>
          <pc:docMk/>
          <pc:sldMk cId="2757828378" sldId="256"/>
        </pc:sldMkLst>
        <pc:spChg chg="mod">
          <ac:chgData name="Wu, Chuan (NIH/NCI) [E]" userId="a3ebd532-2df9-4a98-8648-618ba51f8265" providerId="ADAL" clId="{33F19AF6-325B-AC4F-BF5B-9AC9CE275E22}" dt="2023-03-30T00:42:30.479" v="104" actId="1076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33F19AF6-325B-AC4F-BF5B-9AC9CE275E22}" dt="2023-03-30T00:47:32.693" v="143" actId="1076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33F19AF6-325B-AC4F-BF5B-9AC9CE275E22}" dt="2023-03-30T00:47:34.909" v="144" actId="1076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33F19AF6-325B-AC4F-BF5B-9AC9CE275E22}" dt="2023-03-30T00:38:46.872" v="16" actId="20577"/>
          <ac:spMkLst>
            <pc:docMk/>
            <pc:sldMk cId="2757828378" sldId="256"/>
            <ac:spMk id="10" creationId="{69C7211E-4A9F-56E5-9922-1DA8D2A2301F}"/>
          </ac:spMkLst>
        </pc:spChg>
        <pc:picChg chg="del">
          <ac:chgData name="Wu, Chuan (NIH/NCI) [E]" userId="a3ebd532-2df9-4a98-8648-618ba51f8265" providerId="ADAL" clId="{33F19AF6-325B-AC4F-BF5B-9AC9CE275E22}" dt="2023-03-30T00:40:22.383" v="50" actId="478"/>
          <ac:picMkLst>
            <pc:docMk/>
            <pc:sldMk cId="2757828378" sldId="256"/>
            <ac:picMk id="2" creationId="{E712C73F-A0F1-BB12-48FC-331A42AAB582}"/>
          </ac:picMkLst>
        </pc:picChg>
        <pc:picChg chg="add mod">
          <ac:chgData name="Wu, Chuan (NIH/NCI) [E]" userId="a3ebd532-2df9-4a98-8648-618ba51f8265" providerId="ADAL" clId="{33F19AF6-325B-AC4F-BF5B-9AC9CE275E22}" dt="2023-03-30T00:47:27.993" v="142" actId="1076"/>
          <ac:picMkLst>
            <pc:docMk/>
            <pc:sldMk cId="2757828378" sldId="256"/>
            <ac:picMk id="1026" creationId="{0F7F4911-3512-F8CC-7187-EC04B4693AD1}"/>
          </ac:picMkLst>
        </pc:picChg>
      </pc:sldChg>
    </pc:docChg>
  </pc:docChgLst>
  <pc:docChgLst>
    <pc:chgData name="Wu, Chuan (NIH/NCI) [E]" userId="a3ebd532-2df9-4a98-8648-618ba51f8265" providerId="ADAL" clId="{1E009DED-C873-F44C-A1B2-93CB7C654349}"/>
    <pc:docChg chg="custSel modSld">
      <pc:chgData name="Wu, Chuan (NIH/NCI) [E]" userId="a3ebd532-2df9-4a98-8648-618ba51f8265" providerId="ADAL" clId="{1E009DED-C873-F44C-A1B2-93CB7C654349}" dt="2021-05-30T19:18:01.474" v="41" actId="20577"/>
      <pc:docMkLst>
        <pc:docMk/>
      </pc:docMkLst>
      <pc:sldChg chg="addSp delSp modSp mod">
        <pc:chgData name="Wu, Chuan (NIH/NCI) [E]" userId="a3ebd532-2df9-4a98-8648-618ba51f8265" providerId="ADAL" clId="{1E009DED-C873-F44C-A1B2-93CB7C654349}" dt="2021-05-30T19:18:01.474" v="41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1E009DED-C873-F44C-A1B2-93CB7C654349}" dt="2021-05-30T19:16:47.484" v="9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1E009DED-C873-F44C-A1B2-93CB7C654349}" dt="2021-05-30T19:17:53.004" v="36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1E009DED-C873-F44C-A1B2-93CB7C654349}" dt="2021-05-30T19:18:01.474" v="41" actId="20577"/>
          <ac:spMkLst>
            <pc:docMk/>
            <pc:sldMk cId="2757828378" sldId="256"/>
            <ac:spMk id="7" creationId="{3BC179F6-EF1F-874E-A643-193F12F095E8}"/>
          </ac:spMkLst>
        </pc:spChg>
        <pc:picChg chg="add mod modCrop">
          <ac:chgData name="Wu, Chuan (NIH/NCI) [E]" userId="a3ebd532-2df9-4a98-8648-618ba51f8265" providerId="ADAL" clId="{1E009DED-C873-F44C-A1B2-93CB7C654349}" dt="2021-05-30T19:16:33.695" v="7" actId="1076"/>
          <ac:picMkLst>
            <pc:docMk/>
            <pc:sldMk cId="2757828378" sldId="256"/>
            <ac:picMk id="3" creationId="{971DB389-BACE-2047-93B5-276D1284D488}"/>
          </ac:picMkLst>
        </pc:picChg>
        <pc:picChg chg="del">
          <ac:chgData name="Wu, Chuan (NIH/NCI) [E]" userId="a3ebd532-2df9-4a98-8648-618ba51f8265" providerId="ADAL" clId="{1E009DED-C873-F44C-A1B2-93CB7C654349}" dt="2021-05-30T19:16:15.967" v="0" actId="478"/>
          <ac:picMkLst>
            <pc:docMk/>
            <pc:sldMk cId="2757828378" sldId="256"/>
            <ac:picMk id="12" creationId="{0AD04695-86B3-1F4B-A3F9-145FA17DAEC1}"/>
          </ac:picMkLst>
        </pc:picChg>
      </pc:sldChg>
    </pc:docChg>
  </pc:docChgLst>
  <pc:docChgLst>
    <pc:chgData name="Wu, Chuan (NIH/NCI) [E]" userId="a3ebd532-2df9-4a98-8648-618ba51f8265" providerId="ADAL" clId="{56B8F29D-BD40-5648-99FC-700CF1B527BF}"/>
    <pc:docChg chg="modSld">
      <pc:chgData name="Wu, Chuan (NIH/NCI) [E]" userId="a3ebd532-2df9-4a98-8648-618ba51f8265" providerId="ADAL" clId="{56B8F29D-BD40-5648-99FC-700CF1B527BF}" dt="2022-03-17T14:51:35.060" v="14" actId="1037"/>
      <pc:docMkLst>
        <pc:docMk/>
      </pc:docMkLst>
      <pc:sldChg chg="addSp delSp modSp">
        <pc:chgData name="Wu, Chuan (NIH/NCI) [E]" userId="a3ebd532-2df9-4a98-8648-618ba51f8265" providerId="ADAL" clId="{56B8F29D-BD40-5648-99FC-700CF1B527BF}" dt="2022-03-17T14:51:35.060" v="14" actId="1037"/>
        <pc:sldMkLst>
          <pc:docMk/>
          <pc:sldMk cId="2757828378" sldId="256"/>
        </pc:sldMkLst>
        <pc:picChg chg="add mod">
          <ac:chgData name="Wu, Chuan (NIH/NCI) [E]" userId="a3ebd532-2df9-4a98-8648-618ba51f8265" providerId="ADAL" clId="{56B8F29D-BD40-5648-99FC-700CF1B527BF}" dt="2022-03-17T14:51:35.060" v="14" actId="1037"/>
          <ac:picMkLst>
            <pc:docMk/>
            <pc:sldMk cId="2757828378" sldId="256"/>
            <ac:picMk id="1026" creationId="{8DCB2CB9-58DF-2C48-8CA5-EE1A1A0327FB}"/>
          </ac:picMkLst>
        </pc:picChg>
        <pc:picChg chg="del">
          <ac:chgData name="Wu, Chuan (NIH/NCI) [E]" userId="a3ebd532-2df9-4a98-8648-618ba51f8265" providerId="ADAL" clId="{56B8F29D-BD40-5648-99FC-700CF1B527BF}" dt="2022-03-17T14:50:17.877" v="0" actId="478"/>
          <ac:picMkLst>
            <pc:docMk/>
            <pc:sldMk cId="2757828378" sldId="256"/>
            <ac:picMk id="1028" creationId="{7DFF2815-BD68-4847-A28A-38F95F0F75DB}"/>
          </ac:picMkLst>
        </pc:picChg>
      </pc:sldChg>
    </pc:docChg>
  </pc:docChgLst>
  <pc:docChgLst>
    <pc:chgData name="Wu, Chuan (NIH/NCI) [E]" userId="a3ebd532-2df9-4a98-8648-618ba51f8265" providerId="ADAL" clId="{39BAB3CE-241D-4E4E-A1C0-2875D1D66D38}"/>
    <pc:docChg chg="modSld">
      <pc:chgData name="Wu, Chuan (NIH/NCI) [E]" userId="a3ebd532-2df9-4a98-8648-618ba51f8265" providerId="ADAL" clId="{39BAB3CE-241D-4E4E-A1C0-2875D1D66D38}" dt="2023-02-22T18:40:05.476" v="66" actId="207"/>
      <pc:docMkLst>
        <pc:docMk/>
      </pc:docMkLst>
      <pc:sldChg chg="addSp delSp modSp mod">
        <pc:chgData name="Wu, Chuan (NIH/NCI) [E]" userId="a3ebd532-2df9-4a98-8648-618ba51f8265" providerId="ADAL" clId="{39BAB3CE-241D-4E4E-A1C0-2875D1D66D38}" dt="2023-02-22T18:40:05.476" v="66" actId="207"/>
        <pc:sldMkLst>
          <pc:docMk/>
          <pc:sldMk cId="2757828378" sldId="256"/>
        </pc:sldMkLst>
        <pc:spChg chg="del mod">
          <ac:chgData name="Wu, Chuan (NIH/NCI) [E]" userId="a3ebd532-2df9-4a98-8648-618ba51f8265" providerId="ADAL" clId="{39BAB3CE-241D-4E4E-A1C0-2875D1D66D38}" dt="2023-02-22T18:15:01.510" v="3" actId="478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39BAB3CE-241D-4E4E-A1C0-2875D1D66D38}" dt="2023-02-22T18:17:28.402" v="19" actId="113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39BAB3CE-241D-4E4E-A1C0-2875D1D66D38}" dt="2023-02-22T18:25:12.918" v="62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39BAB3CE-241D-4E4E-A1C0-2875D1D66D38}" dt="2023-02-22T18:40:05.476" v="66" actId="207"/>
          <ac:spMkLst>
            <pc:docMk/>
            <pc:sldMk cId="2757828378" sldId="256"/>
            <ac:spMk id="7" creationId="{3BC179F6-EF1F-874E-A643-193F12F095E8}"/>
          </ac:spMkLst>
        </pc:spChg>
        <pc:spChg chg="add mod">
          <ac:chgData name="Wu, Chuan (NIH/NCI) [E]" userId="a3ebd532-2df9-4a98-8648-618ba51f8265" providerId="ADAL" clId="{39BAB3CE-241D-4E4E-A1C0-2875D1D66D38}" dt="2023-02-22T18:17:00.638" v="15" actId="20577"/>
          <ac:spMkLst>
            <pc:docMk/>
            <pc:sldMk cId="2757828378" sldId="256"/>
            <ac:spMk id="10" creationId="{69C7211E-4A9F-56E5-9922-1DA8D2A2301F}"/>
          </ac:spMkLst>
        </pc:spChg>
        <pc:picChg chg="add del">
          <ac:chgData name="Wu, Chuan (NIH/NCI) [E]" userId="a3ebd532-2df9-4a98-8648-618ba51f8265" providerId="ADAL" clId="{39BAB3CE-241D-4E4E-A1C0-2875D1D66D38}" dt="2023-02-22T18:15:01.510" v="3" actId="478"/>
          <ac:picMkLst>
            <pc:docMk/>
            <pc:sldMk cId="2757828378" sldId="256"/>
            <ac:picMk id="3" creationId="{92BF7917-B470-D751-B36B-E181C9FBA09C}"/>
          </ac:picMkLst>
        </pc:picChg>
        <pc:picChg chg="del">
          <ac:chgData name="Wu, Chuan (NIH/NCI) [E]" userId="a3ebd532-2df9-4a98-8648-618ba51f8265" providerId="ADAL" clId="{39BAB3CE-241D-4E4E-A1C0-2875D1D66D38}" dt="2023-02-22T18:16:40.715" v="11" actId="478"/>
          <ac:picMkLst>
            <pc:docMk/>
            <pc:sldMk cId="2757828378" sldId="256"/>
            <ac:picMk id="1026" creationId="{F25B9905-F95B-703B-B938-98FAC9178028}"/>
          </ac:picMkLst>
        </pc:picChg>
        <pc:picChg chg="add mod">
          <ac:chgData name="Wu, Chuan (NIH/NCI) [E]" userId="a3ebd532-2df9-4a98-8648-618ba51f8265" providerId="ADAL" clId="{39BAB3CE-241D-4E4E-A1C0-2875D1D66D38}" dt="2023-02-22T18:16:44.229" v="12" actId="1076"/>
          <ac:picMkLst>
            <pc:docMk/>
            <pc:sldMk cId="2757828378" sldId="256"/>
            <ac:picMk id="1028" creationId="{3218D919-F3A0-2ED4-B84A-F9B1F17D88EA}"/>
          </ac:picMkLst>
        </pc:picChg>
      </pc:sldChg>
    </pc:docChg>
  </pc:docChgLst>
  <pc:docChgLst>
    <pc:chgData name="Wu, Chuan (NIH/NCI) [E]" userId="a3ebd532-2df9-4a98-8648-618ba51f8265" providerId="ADAL" clId="{91C8266C-A0E0-B64A-A0FE-CEE7E7E017D6}"/>
    <pc:docChg chg="modSld">
      <pc:chgData name="Wu, Chuan (NIH/NCI) [E]" userId="a3ebd532-2df9-4a98-8648-618ba51f8265" providerId="ADAL" clId="{91C8266C-A0E0-B64A-A0FE-CEE7E7E017D6}" dt="2023-01-06T01:47:43.004" v="45" actId="207"/>
      <pc:docMkLst>
        <pc:docMk/>
      </pc:docMkLst>
      <pc:sldChg chg="addSp delSp modSp mod">
        <pc:chgData name="Wu, Chuan (NIH/NCI) [E]" userId="a3ebd532-2df9-4a98-8648-618ba51f8265" providerId="ADAL" clId="{91C8266C-A0E0-B64A-A0FE-CEE7E7E017D6}" dt="2023-01-06T01:47:43.004" v="45" actId="207"/>
        <pc:sldMkLst>
          <pc:docMk/>
          <pc:sldMk cId="2757828378" sldId="256"/>
        </pc:sldMkLst>
        <pc:spChg chg="mod">
          <ac:chgData name="Wu, Chuan (NIH/NCI) [E]" userId="a3ebd532-2df9-4a98-8648-618ba51f8265" providerId="ADAL" clId="{91C8266C-A0E0-B64A-A0FE-CEE7E7E017D6}" dt="2023-01-06T01:47:04.563" v="11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91C8266C-A0E0-B64A-A0FE-CEE7E7E017D6}" dt="2023-01-06T01:47:20.163" v="37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91C8266C-A0E0-B64A-A0FE-CEE7E7E017D6}" dt="2023-01-06T01:47:43.004" v="45" actId="207"/>
          <ac:spMkLst>
            <pc:docMk/>
            <pc:sldMk cId="2757828378" sldId="256"/>
            <ac:spMk id="7" creationId="{3BC179F6-EF1F-874E-A643-193F12F095E8}"/>
          </ac:spMkLst>
        </pc:spChg>
        <pc:picChg chg="del">
          <ac:chgData name="Wu, Chuan (NIH/NCI) [E]" userId="a3ebd532-2df9-4a98-8648-618ba51f8265" providerId="ADAL" clId="{91C8266C-A0E0-B64A-A0FE-CEE7E7E017D6}" dt="2023-01-06T01:45:33.377" v="0" actId="478"/>
          <ac:picMkLst>
            <pc:docMk/>
            <pc:sldMk cId="2757828378" sldId="256"/>
            <ac:picMk id="3" creationId="{8F00F3CE-A6B5-EF41-9E25-7421141742F4}"/>
          </ac:picMkLst>
        </pc:picChg>
        <pc:picChg chg="add mod modCrop">
          <ac:chgData name="Wu, Chuan (NIH/NCI) [E]" userId="a3ebd532-2df9-4a98-8648-618ba51f8265" providerId="ADAL" clId="{91C8266C-A0E0-B64A-A0FE-CEE7E7E017D6}" dt="2023-01-06T01:47:35.451" v="44" actId="14100"/>
          <ac:picMkLst>
            <pc:docMk/>
            <pc:sldMk cId="2757828378" sldId="256"/>
            <ac:picMk id="12" creationId="{60712280-444C-2CE7-3540-477BB6EA6BDD}"/>
          </ac:picMkLst>
        </pc:picChg>
      </pc:sldChg>
    </pc:docChg>
  </pc:docChgLst>
  <pc:docChgLst>
    <pc:chgData name="Wu, Chuan (NIH/NCI) [E]" userId="a3ebd532-2df9-4a98-8648-618ba51f8265" providerId="ADAL" clId="{B48C795F-E4EC-D943-B31E-03BD9AFDCBB7}"/>
    <pc:docChg chg="modSld">
      <pc:chgData name="Wu, Chuan (NIH/NCI) [E]" userId="a3ebd532-2df9-4a98-8648-618ba51f8265" providerId="ADAL" clId="{B48C795F-E4EC-D943-B31E-03BD9AFDCBB7}" dt="2022-04-05T17:45:29.053" v="21" actId="1076"/>
      <pc:docMkLst>
        <pc:docMk/>
      </pc:docMkLst>
      <pc:sldChg chg="addSp delSp modSp mod">
        <pc:chgData name="Wu, Chuan (NIH/NCI) [E]" userId="a3ebd532-2df9-4a98-8648-618ba51f8265" providerId="ADAL" clId="{B48C795F-E4EC-D943-B31E-03BD9AFDCBB7}" dt="2022-04-05T17:45:29.053" v="21" actId="1076"/>
        <pc:sldMkLst>
          <pc:docMk/>
          <pc:sldMk cId="2757828378" sldId="256"/>
        </pc:sldMkLst>
        <pc:spChg chg="mod">
          <ac:chgData name="Wu, Chuan (NIH/NCI) [E]" userId="a3ebd532-2df9-4a98-8648-618ba51f8265" providerId="ADAL" clId="{B48C795F-E4EC-D943-B31E-03BD9AFDCBB7}" dt="2022-04-05T17:43:32.851" v="1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B48C795F-E4EC-D943-B31E-03BD9AFDCBB7}" dt="2022-04-05T17:44:44.497" v="13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B48C795F-E4EC-D943-B31E-03BD9AFDCBB7}" dt="2022-04-05T17:43:52.483" v="7" actId="2057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B48C795F-E4EC-D943-B31E-03BD9AFDCBB7}" dt="2022-04-05T17:45:29.053" v="21" actId="1076"/>
          <ac:picMkLst>
            <pc:docMk/>
            <pc:sldMk cId="2757828378" sldId="256"/>
            <ac:picMk id="2" creationId="{87594A30-0C56-514B-BC46-FE518F5D584E}"/>
          </ac:picMkLst>
        </pc:picChg>
        <pc:picChg chg="del">
          <ac:chgData name="Wu, Chuan (NIH/NCI) [E]" userId="a3ebd532-2df9-4a98-8648-618ba51f8265" providerId="ADAL" clId="{B48C795F-E4EC-D943-B31E-03BD9AFDCBB7}" dt="2022-04-05T17:45:09.612" v="14" actId="478"/>
          <ac:picMkLst>
            <pc:docMk/>
            <pc:sldMk cId="2757828378" sldId="256"/>
            <ac:picMk id="1026" creationId="{4301F620-3D28-C849-B7E5-C9A47CC74B8D}"/>
          </ac:picMkLst>
        </pc:picChg>
      </pc:sldChg>
    </pc:docChg>
  </pc:docChgLst>
  <pc:docChgLst>
    <pc:chgData name="Wu, Chuan (NIH/NCI) [E]" userId="a3ebd532-2df9-4a98-8648-618ba51f8265" providerId="ADAL" clId="{ECEDEF4B-3FB7-2944-BAE1-A5D226BDE13A}"/>
    <pc:docChg chg="modSld">
      <pc:chgData name="Wu, Chuan (NIH/NCI) [E]" userId="a3ebd532-2df9-4a98-8648-618ba51f8265" providerId="ADAL" clId="{ECEDEF4B-3FB7-2944-BAE1-A5D226BDE13A}" dt="2023-03-30T03:19:28.679" v="43" actId="115"/>
      <pc:docMkLst>
        <pc:docMk/>
      </pc:docMkLst>
      <pc:sldChg chg="addSp delSp modSp mod">
        <pc:chgData name="Wu, Chuan (NIH/NCI) [E]" userId="a3ebd532-2df9-4a98-8648-618ba51f8265" providerId="ADAL" clId="{ECEDEF4B-3FB7-2944-BAE1-A5D226BDE13A}" dt="2023-03-30T03:19:28.679" v="43" actId="115"/>
        <pc:sldMkLst>
          <pc:docMk/>
          <pc:sldMk cId="2757828378" sldId="256"/>
        </pc:sldMkLst>
        <pc:spChg chg="mod">
          <ac:chgData name="Wu, Chuan (NIH/NCI) [E]" userId="a3ebd532-2df9-4a98-8648-618ba51f8265" providerId="ADAL" clId="{ECEDEF4B-3FB7-2944-BAE1-A5D226BDE13A}" dt="2023-03-30T03:17:54.477" v="21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ECEDEF4B-3FB7-2944-BAE1-A5D226BDE13A}" dt="2023-03-30T03:18:07.648" v="31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ECEDEF4B-3FB7-2944-BAE1-A5D226BDE13A}" dt="2023-03-30T03:19:28.679" v="43" actId="115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ECEDEF4B-3FB7-2944-BAE1-A5D226BDE13A}" dt="2023-03-30T03:19:08.788" v="41" actId="255"/>
          <ac:spMkLst>
            <pc:docMk/>
            <pc:sldMk cId="2757828378" sldId="256"/>
            <ac:spMk id="10" creationId="{69C7211E-4A9F-56E5-9922-1DA8D2A2301F}"/>
          </ac:spMkLst>
        </pc:spChg>
        <pc:picChg chg="add del mod">
          <ac:chgData name="Wu, Chuan (NIH/NCI) [E]" userId="a3ebd532-2df9-4a98-8648-618ba51f8265" providerId="ADAL" clId="{ECEDEF4B-3FB7-2944-BAE1-A5D226BDE13A}" dt="2023-03-30T03:17:13.243" v="14" actId="478"/>
          <ac:picMkLst>
            <pc:docMk/>
            <pc:sldMk cId="2757828378" sldId="256"/>
            <ac:picMk id="2" creationId="{F5C33A1E-9AA6-2E2E-24A7-CFB28ACB5F28}"/>
          </ac:picMkLst>
        </pc:picChg>
        <pc:picChg chg="del">
          <ac:chgData name="Wu, Chuan (NIH/NCI) [E]" userId="a3ebd532-2df9-4a98-8648-618ba51f8265" providerId="ADAL" clId="{ECEDEF4B-3FB7-2944-BAE1-A5D226BDE13A}" dt="2023-03-30T03:15:56.682" v="2" actId="478"/>
          <ac:picMkLst>
            <pc:docMk/>
            <pc:sldMk cId="2757828378" sldId="256"/>
            <ac:picMk id="1026" creationId="{5F8CD56A-3175-B599-3439-D05A2EAB53A9}"/>
          </ac:picMkLst>
        </pc:picChg>
        <pc:picChg chg="add mod">
          <ac:chgData name="Wu, Chuan (NIH/NCI) [E]" userId="a3ebd532-2df9-4a98-8648-618ba51f8265" providerId="ADAL" clId="{ECEDEF4B-3FB7-2944-BAE1-A5D226BDE13A}" dt="2023-03-30T03:17:41.558" v="19" actId="1076"/>
          <ac:picMkLst>
            <pc:docMk/>
            <pc:sldMk cId="2757828378" sldId="256"/>
            <ac:picMk id="1028" creationId="{AFDF1CB5-C0C7-6469-5F6B-E51B78F52302}"/>
          </ac:picMkLst>
        </pc:picChg>
      </pc:sldChg>
    </pc:docChg>
  </pc:docChgLst>
  <pc:docChgLst>
    <pc:chgData name="Wu, Chuan (NIH/NCI) [E]" userId="a3ebd532-2df9-4a98-8648-618ba51f8265" providerId="ADAL" clId="{779A76EC-E570-7A4A-A0A0-A64CFB894AE6}"/>
    <pc:docChg chg="custSel modSld">
      <pc:chgData name="Wu, Chuan (NIH/NCI) [E]" userId="a3ebd532-2df9-4a98-8648-618ba51f8265" providerId="ADAL" clId="{779A76EC-E570-7A4A-A0A0-A64CFB894AE6}" dt="2021-05-13T16:46:27.157" v="21" actId="14100"/>
      <pc:docMkLst>
        <pc:docMk/>
      </pc:docMkLst>
      <pc:sldChg chg="addSp delSp modSp mod">
        <pc:chgData name="Wu, Chuan (NIH/NCI) [E]" userId="a3ebd532-2df9-4a98-8648-618ba51f8265" providerId="ADAL" clId="{779A76EC-E570-7A4A-A0A0-A64CFB894AE6}" dt="2021-05-13T16:46:27.157" v="21" actId="14100"/>
        <pc:sldMkLst>
          <pc:docMk/>
          <pc:sldMk cId="2757828378" sldId="256"/>
        </pc:sldMkLst>
        <pc:spChg chg="mod">
          <ac:chgData name="Wu, Chuan (NIH/NCI) [E]" userId="a3ebd532-2df9-4a98-8648-618ba51f8265" providerId="ADAL" clId="{779A76EC-E570-7A4A-A0A0-A64CFB894AE6}" dt="2021-05-13T16:45:12.935" v="4" actId="1076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779A76EC-E570-7A4A-A0A0-A64CFB894AE6}" dt="2021-05-13T16:45:44.857" v="16" actId="103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779A76EC-E570-7A4A-A0A0-A64CFB894AE6}" dt="2021-05-13T16:46:12.518" v="18" actId="255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779A76EC-E570-7A4A-A0A0-A64CFB894AE6}" dt="2021-05-13T16:46:20.592" v="20" actId="1076"/>
          <ac:spMkLst>
            <pc:docMk/>
            <pc:sldMk cId="2757828378" sldId="256"/>
            <ac:spMk id="8" creationId="{88540D1F-398C-D648-A49A-8797D8D28FB8}"/>
          </ac:spMkLst>
        </pc:spChg>
        <pc:picChg chg="mod">
          <ac:chgData name="Wu, Chuan (NIH/NCI) [E]" userId="a3ebd532-2df9-4a98-8648-618ba51f8265" providerId="ADAL" clId="{779A76EC-E570-7A4A-A0A0-A64CFB894AE6}" dt="2021-05-13T16:46:27.157" v="21" actId="14100"/>
          <ac:picMkLst>
            <pc:docMk/>
            <pc:sldMk cId="2757828378" sldId="256"/>
            <ac:picMk id="9" creationId="{E6B4AECF-9C2B-5D41-BA9F-E31FBC07B50D}"/>
          </ac:picMkLst>
        </pc:picChg>
        <pc:picChg chg="del">
          <ac:chgData name="Wu, Chuan (NIH/NCI) [E]" userId="a3ebd532-2df9-4a98-8648-618ba51f8265" providerId="ADAL" clId="{779A76EC-E570-7A4A-A0A0-A64CFB894AE6}" dt="2021-05-13T16:45:18.411" v="5" actId="478"/>
          <ac:picMkLst>
            <pc:docMk/>
            <pc:sldMk cId="2757828378" sldId="256"/>
            <ac:picMk id="10" creationId="{F7F83DD5-46B8-B84E-B4C1-90AEA261BEDE}"/>
          </ac:picMkLst>
        </pc:picChg>
        <pc:picChg chg="add mod">
          <ac:chgData name="Wu, Chuan (NIH/NCI) [E]" userId="a3ebd532-2df9-4a98-8648-618ba51f8265" providerId="ADAL" clId="{779A76EC-E570-7A4A-A0A0-A64CFB894AE6}" dt="2021-05-13T16:45:27.392" v="10" actId="1076"/>
          <ac:picMkLst>
            <pc:docMk/>
            <pc:sldMk cId="2757828378" sldId="256"/>
            <ac:picMk id="11" creationId="{8A1D4D01-A4B2-A340-9E0A-CA8F675F15BB}"/>
          </ac:picMkLst>
        </pc:picChg>
      </pc:sldChg>
    </pc:docChg>
  </pc:docChgLst>
  <pc:docChgLst>
    <pc:chgData name="Wu, Chuan (NIH/NCI) [E]" userId="a3ebd532-2df9-4a98-8648-618ba51f8265" providerId="ADAL" clId="{D60AF738-CD9A-E243-B801-872634F01283}"/>
    <pc:docChg chg="modSld">
      <pc:chgData name="Wu, Chuan (NIH/NCI) [E]" userId="a3ebd532-2df9-4a98-8648-618ba51f8265" providerId="ADAL" clId="{D60AF738-CD9A-E243-B801-872634F01283}" dt="2022-06-16T02:41:48.859" v="60" actId="20577"/>
      <pc:docMkLst>
        <pc:docMk/>
      </pc:docMkLst>
      <pc:sldChg chg="addSp delSp modSp mod">
        <pc:chgData name="Wu, Chuan (NIH/NCI) [E]" userId="a3ebd532-2df9-4a98-8648-618ba51f8265" providerId="ADAL" clId="{D60AF738-CD9A-E243-B801-872634F01283}" dt="2022-06-16T02:41:48.859" v="60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D60AF738-CD9A-E243-B801-872634F01283}" dt="2022-06-16T02:22:29.094" v="55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D60AF738-CD9A-E243-B801-872634F01283}" dt="2022-06-16T02:18:43.980" v="1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D60AF738-CD9A-E243-B801-872634F01283}" dt="2022-06-16T02:41:48.859" v="60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D60AF738-CD9A-E243-B801-872634F01283}" dt="2022-06-16T02:19:30.911" v="42" actId="2057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D60AF738-CD9A-E243-B801-872634F01283}" dt="2022-06-16T02:20:30.759" v="53" actId="1038"/>
          <ac:picMkLst>
            <pc:docMk/>
            <pc:sldMk cId="2757828378" sldId="256"/>
            <ac:picMk id="2" creationId="{4AC147A3-A109-B65B-8348-7452E077694C}"/>
          </ac:picMkLst>
        </pc:picChg>
        <pc:picChg chg="del">
          <ac:chgData name="Wu, Chuan (NIH/NCI) [E]" userId="a3ebd532-2df9-4a98-8648-618ba51f8265" providerId="ADAL" clId="{D60AF738-CD9A-E243-B801-872634F01283}" dt="2022-06-16T02:18:48.529" v="4" actId="478"/>
          <ac:picMkLst>
            <pc:docMk/>
            <pc:sldMk cId="2757828378" sldId="256"/>
            <ac:picMk id="1026" creationId="{EF9A1E20-A3D9-059B-F8EC-0BA24DAA5807}"/>
          </ac:picMkLst>
        </pc:picChg>
      </pc:sldChg>
    </pc:docChg>
  </pc:docChgLst>
  <pc:docChgLst>
    <pc:chgData name="Wu, Chuan (NIH/NCI) [E]" userId="a3ebd532-2df9-4a98-8648-618ba51f8265" providerId="ADAL" clId="{E124A57C-02BB-3D42-91CF-A0C95B048A9C}"/>
    <pc:docChg chg="modSld">
      <pc:chgData name="Wu, Chuan (NIH/NCI) [E]" userId="a3ebd532-2df9-4a98-8648-618ba51f8265" providerId="ADAL" clId="{E124A57C-02BB-3D42-91CF-A0C95B048A9C}" dt="2022-05-30T16:46:21.232" v="39" actId="20577"/>
      <pc:docMkLst>
        <pc:docMk/>
      </pc:docMkLst>
      <pc:sldChg chg="addSp delSp modSp mod">
        <pc:chgData name="Wu, Chuan (NIH/NCI) [E]" userId="a3ebd532-2df9-4a98-8648-618ba51f8265" providerId="ADAL" clId="{E124A57C-02BB-3D42-91CF-A0C95B048A9C}" dt="2022-05-30T16:46:21.232" v="39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E124A57C-02BB-3D42-91CF-A0C95B048A9C}" dt="2022-05-30T16:45:10.313" v="12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E124A57C-02BB-3D42-91CF-A0C95B048A9C}" dt="2022-05-30T16:45:38.213" v="20" actId="1038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E124A57C-02BB-3D42-91CF-A0C95B048A9C}" dt="2022-05-30T16:46:01.361" v="33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E124A57C-02BB-3D42-91CF-A0C95B048A9C}" dt="2022-05-30T16:46:21.232" v="39" actId="20577"/>
          <ac:spMkLst>
            <pc:docMk/>
            <pc:sldMk cId="2757828378" sldId="256"/>
            <ac:spMk id="7" creationId="{3BC179F6-EF1F-874E-A643-193F12F095E8}"/>
          </ac:spMkLst>
        </pc:spChg>
        <pc:picChg chg="del">
          <ac:chgData name="Wu, Chuan (NIH/NCI) [E]" userId="a3ebd532-2df9-4a98-8648-618ba51f8265" providerId="ADAL" clId="{E124A57C-02BB-3D42-91CF-A0C95B048A9C}" dt="2022-05-30T16:44:26.024" v="0" actId="478"/>
          <ac:picMkLst>
            <pc:docMk/>
            <pc:sldMk cId="2757828378" sldId="256"/>
            <ac:picMk id="2" creationId="{25E5A7DD-CCB6-B7DB-C6DF-DC0632D1E6E7}"/>
          </ac:picMkLst>
        </pc:picChg>
        <pc:picChg chg="add mod">
          <ac:chgData name="Wu, Chuan (NIH/NCI) [E]" userId="a3ebd532-2df9-4a98-8648-618ba51f8265" providerId="ADAL" clId="{E124A57C-02BB-3D42-91CF-A0C95B048A9C}" dt="2022-05-30T16:44:59.518" v="10" actId="1076"/>
          <ac:picMkLst>
            <pc:docMk/>
            <pc:sldMk cId="2757828378" sldId="256"/>
            <ac:picMk id="1026" creationId="{B4D08206-5AA0-2A3B-1581-1C0DFC5E75D9}"/>
          </ac:picMkLst>
        </pc:picChg>
      </pc:sldChg>
    </pc:docChg>
  </pc:docChgLst>
  <pc:docChgLst>
    <pc:chgData name="Wu, Chuan (NIH/NCI) [E]" userId="a3ebd532-2df9-4a98-8648-618ba51f8265" providerId="ADAL" clId="{0E20813C-C15D-0746-8C26-4F223460454E}"/>
    <pc:docChg chg="custSel modSld">
      <pc:chgData name="Wu, Chuan (NIH/NCI) [E]" userId="a3ebd532-2df9-4a98-8648-618ba51f8265" providerId="ADAL" clId="{0E20813C-C15D-0746-8C26-4F223460454E}" dt="2022-12-07T14:40:31.225" v="44" actId="478"/>
      <pc:docMkLst>
        <pc:docMk/>
      </pc:docMkLst>
      <pc:sldChg chg="addSp delSp modSp mod">
        <pc:chgData name="Wu, Chuan (NIH/NCI) [E]" userId="a3ebd532-2df9-4a98-8648-618ba51f8265" providerId="ADAL" clId="{0E20813C-C15D-0746-8C26-4F223460454E}" dt="2022-12-07T14:40:31.225" v="44" actId="478"/>
        <pc:sldMkLst>
          <pc:docMk/>
          <pc:sldMk cId="2757828378" sldId="256"/>
        </pc:sldMkLst>
        <pc:spChg chg="del">
          <ac:chgData name="Wu, Chuan (NIH/NCI) [E]" userId="a3ebd532-2df9-4a98-8648-618ba51f8265" providerId="ADAL" clId="{0E20813C-C15D-0746-8C26-4F223460454E}" dt="2022-12-07T14:40:30.227" v="43" actId="478"/>
          <ac:spMkLst>
            <pc:docMk/>
            <pc:sldMk cId="2757828378" sldId="256"/>
            <ac:spMk id="2" creationId="{D446C03D-102D-B426-DD30-C2BDA5CC0D7F}"/>
          </ac:spMkLst>
        </pc:spChg>
        <pc:spChg chg="mod">
          <ac:chgData name="Wu, Chuan (NIH/NCI) [E]" userId="a3ebd532-2df9-4a98-8648-618ba51f8265" providerId="ADAL" clId="{0E20813C-C15D-0746-8C26-4F223460454E}" dt="2022-12-07T14:36:27.729" v="28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0E20813C-C15D-0746-8C26-4F223460454E}" dt="2022-12-07T14:36:24.888" v="26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0E20813C-C15D-0746-8C26-4F223460454E}" dt="2022-12-07T14:36:04.008" v="24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0E20813C-C15D-0746-8C26-4F223460454E}" dt="2022-12-07T14:40:27.182" v="42" actId="2057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0E20813C-C15D-0746-8C26-4F223460454E}" dt="2022-12-07T14:37:17.216" v="33" actId="732"/>
          <ac:picMkLst>
            <pc:docMk/>
            <pc:sldMk cId="2757828378" sldId="256"/>
            <ac:picMk id="3" creationId="{F677D81B-30AD-31F4-D01C-CAC921C1F6AA}"/>
          </ac:picMkLst>
        </pc:picChg>
        <pc:picChg chg="del">
          <ac:chgData name="Wu, Chuan (NIH/NCI) [E]" userId="a3ebd532-2df9-4a98-8648-618ba51f8265" providerId="ADAL" clId="{0E20813C-C15D-0746-8C26-4F223460454E}" dt="2022-12-07T14:33:33.892" v="0" actId="478"/>
          <ac:picMkLst>
            <pc:docMk/>
            <pc:sldMk cId="2757828378" sldId="256"/>
            <ac:picMk id="1026" creationId="{1D27B167-23E2-719A-3535-FA99E56A95FB}"/>
          </ac:picMkLst>
        </pc:picChg>
        <pc:cxnChg chg="del">
          <ac:chgData name="Wu, Chuan (NIH/NCI) [E]" userId="a3ebd532-2df9-4a98-8648-618ba51f8265" providerId="ADAL" clId="{0E20813C-C15D-0746-8C26-4F223460454E}" dt="2022-12-07T14:40:31.225" v="44" actId="478"/>
          <ac:cxnSpMkLst>
            <pc:docMk/>
            <pc:sldMk cId="2757828378" sldId="256"/>
            <ac:cxnSpMk id="9" creationId="{83B1A363-F574-076C-7410-CA81D7F73486}"/>
          </ac:cxnSpMkLst>
        </pc:cxnChg>
      </pc:sldChg>
    </pc:docChg>
  </pc:docChgLst>
  <pc:docChgLst>
    <pc:chgData name="Wu, Chuan (NIH/NCI) [E]" userId="a3ebd532-2df9-4a98-8648-618ba51f8265" providerId="ADAL" clId="{675982D1-51C5-984A-915B-8033A55CD7B5}"/>
    <pc:docChg chg="custSel modSld">
      <pc:chgData name="Wu, Chuan (NIH/NCI) [E]" userId="a3ebd532-2df9-4a98-8648-618ba51f8265" providerId="ADAL" clId="{675982D1-51C5-984A-915B-8033A55CD7B5}" dt="2021-06-13T20:09:34.926" v="67" actId="20577"/>
      <pc:docMkLst>
        <pc:docMk/>
      </pc:docMkLst>
      <pc:sldChg chg="addSp delSp modSp mod">
        <pc:chgData name="Wu, Chuan (NIH/NCI) [E]" userId="a3ebd532-2df9-4a98-8648-618ba51f8265" providerId="ADAL" clId="{675982D1-51C5-984A-915B-8033A55CD7B5}" dt="2021-06-13T20:09:34.926" v="67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675982D1-51C5-984A-915B-8033A55CD7B5}" dt="2021-06-13T20:08:28.130" v="1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675982D1-51C5-984A-915B-8033A55CD7B5}" dt="2021-06-13T20:08:28.130" v="1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675982D1-51C5-984A-915B-8033A55CD7B5}" dt="2021-06-13T20:09:17.457" v="59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675982D1-51C5-984A-915B-8033A55CD7B5}" dt="2021-06-13T20:09:34.926" v="67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675982D1-51C5-984A-915B-8033A55CD7B5}" dt="2021-06-13T20:08:28.130" v="1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675982D1-51C5-984A-915B-8033A55CD7B5}" dt="2021-06-13T20:08:28.130" v="1"/>
          <ac:grpSpMkLst>
            <pc:docMk/>
            <pc:sldMk cId="2757828378" sldId="256"/>
            <ac:grpSpMk id="2" creationId="{8D1127ED-69B8-D849-90EA-F636C88AB32A}"/>
          </ac:grpSpMkLst>
        </pc:grpChg>
        <pc:picChg chg="mod">
          <ac:chgData name="Wu, Chuan (NIH/NCI) [E]" userId="a3ebd532-2df9-4a98-8648-618ba51f8265" providerId="ADAL" clId="{675982D1-51C5-984A-915B-8033A55CD7B5}" dt="2021-06-13T20:08:28.130" v="1"/>
          <ac:picMkLst>
            <pc:docMk/>
            <pc:sldMk cId="2757828378" sldId="256"/>
            <ac:picMk id="9" creationId="{E6B4AECF-9C2B-5D41-BA9F-E31FBC07B50D}"/>
          </ac:picMkLst>
        </pc:picChg>
        <pc:picChg chg="del">
          <ac:chgData name="Wu, Chuan (NIH/NCI) [E]" userId="a3ebd532-2df9-4a98-8648-618ba51f8265" providerId="ADAL" clId="{675982D1-51C5-984A-915B-8033A55CD7B5}" dt="2021-06-13T20:08:30.478" v="2" actId="478"/>
          <ac:picMkLst>
            <pc:docMk/>
            <pc:sldMk cId="2757828378" sldId="256"/>
            <ac:picMk id="10" creationId="{676478E0-5951-D240-9889-3523A53DEAE2}"/>
          </ac:picMkLst>
        </pc:picChg>
        <pc:picChg chg="add mod modCrop">
          <ac:chgData name="Wu, Chuan (NIH/NCI) [E]" userId="a3ebd532-2df9-4a98-8648-618ba51f8265" providerId="ADAL" clId="{675982D1-51C5-984A-915B-8033A55CD7B5}" dt="2021-06-13T20:08:54.437" v="9" actId="14100"/>
          <ac:picMkLst>
            <pc:docMk/>
            <pc:sldMk cId="2757828378" sldId="256"/>
            <ac:picMk id="11" creationId="{BDA12B59-0DDA-5B4E-89CE-BB2D8F464D41}"/>
          </ac:picMkLst>
        </pc:picChg>
      </pc:sldChg>
    </pc:docChg>
  </pc:docChgLst>
  <pc:docChgLst>
    <pc:chgData name="Wu, Chuan (NIH/NCI) [E]" userId="a3ebd532-2df9-4a98-8648-618ba51f8265" providerId="ADAL" clId="{A979001B-2887-4948-B893-8C31907E8116}"/>
    <pc:docChg chg="modSld">
      <pc:chgData name="Wu, Chuan (NIH/NCI) [E]" userId="a3ebd532-2df9-4a98-8648-618ba51f8265" providerId="ADAL" clId="{A979001B-2887-4948-B893-8C31907E8116}" dt="2022-06-19T22:09:08.983" v="34" actId="14100"/>
      <pc:docMkLst>
        <pc:docMk/>
      </pc:docMkLst>
      <pc:sldChg chg="addSp delSp modSp mod">
        <pc:chgData name="Wu, Chuan (NIH/NCI) [E]" userId="a3ebd532-2df9-4a98-8648-618ba51f8265" providerId="ADAL" clId="{A979001B-2887-4948-B893-8C31907E8116}" dt="2022-06-19T22:09:08.983" v="34" actId="14100"/>
        <pc:sldMkLst>
          <pc:docMk/>
          <pc:sldMk cId="2757828378" sldId="256"/>
        </pc:sldMkLst>
        <pc:spChg chg="mod">
          <ac:chgData name="Wu, Chuan (NIH/NCI) [E]" userId="a3ebd532-2df9-4a98-8648-618ba51f8265" providerId="ADAL" clId="{A979001B-2887-4948-B893-8C31907E8116}" dt="2022-06-19T22:07:08.887" v="1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A979001B-2887-4948-B893-8C31907E8116}" dt="2022-06-19T22:08:13.203" v="25" actId="20577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A979001B-2887-4948-B893-8C31907E8116}" dt="2022-06-19T22:08:06.299" v="22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A979001B-2887-4948-B893-8C31907E8116}" dt="2022-06-19T22:07:47.633" v="19" actId="20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A979001B-2887-4948-B893-8C31907E8116}" dt="2022-06-19T22:09:08.983" v="34" actId="14100"/>
          <ac:picMkLst>
            <pc:docMk/>
            <pc:sldMk cId="2757828378" sldId="256"/>
            <ac:picMk id="2" creationId="{EE393984-DA21-8A14-830D-D4CF6D157204}"/>
          </ac:picMkLst>
        </pc:picChg>
        <pc:picChg chg="del">
          <ac:chgData name="Wu, Chuan (NIH/NCI) [E]" userId="a3ebd532-2df9-4a98-8648-618ba51f8265" providerId="ADAL" clId="{A979001B-2887-4948-B893-8C31907E8116}" dt="2022-06-19T22:08:39.906" v="26" actId="478"/>
          <ac:picMkLst>
            <pc:docMk/>
            <pc:sldMk cId="2757828378" sldId="256"/>
            <ac:picMk id="1026" creationId="{05718BE9-D8A3-CDB5-479A-944EB83FB2F8}"/>
          </ac:picMkLst>
        </pc:picChg>
      </pc:sldChg>
    </pc:docChg>
  </pc:docChgLst>
  <pc:docChgLst>
    <pc:chgData name="Wu, Chuan (NIH/NCI) [E]" userId="a3ebd532-2df9-4a98-8648-618ba51f8265" providerId="ADAL" clId="{F1C07814-1D07-6F4B-8717-61ABAB78E7D7}"/>
    <pc:docChg chg="modSld">
      <pc:chgData name="Wu, Chuan (NIH/NCI) [E]" userId="a3ebd532-2df9-4a98-8648-618ba51f8265" providerId="ADAL" clId="{F1C07814-1D07-6F4B-8717-61ABAB78E7D7}" dt="2023-03-30T03:07:13.400" v="57" actId="1076"/>
      <pc:docMkLst>
        <pc:docMk/>
      </pc:docMkLst>
      <pc:sldChg chg="addSp delSp modSp mod">
        <pc:chgData name="Wu, Chuan (NIH/NCI) [E]" userId="a3ebd532-2df9-4a98-8648-618ba51f8265" providerId="ADAL" clId="{F1C07814-1D07-6F4B-8717-61ABAB78E7D7}" dt="2023-03-30T03:07:13.400" v="57" actId="1076"/>
        <pc:sldMkLst>
          <pc:docMk/>
          <pc:sldMk cId="2757828378" sldId="256"/>
        </pc:sldMkLst>
        <pc:spChg chg="mod">
          <ac:chgData name="Wu, Chuan (NIH/NCI) [E]" userId="a3ebd532-2df9-4a98-8648-618ba51f8265" providerId="ADAL" clId="{F1C07814-1D07-6F4B-8717-61ABAB78E7D7}" dt="2023-03-30T03:07:10.450" v="56" actId="1076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F1C07814-1D07-6F4B-8717-61ABAB78E7D7}" dt="2023-03-30T03:06:27.332" v="36" actId="1076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F1C07814-1D07-6F4B-8717-61ABAB78E7D7}" dt="2023-03-30T03:06:59.271" v="55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F1C07814-1D07-6F4B-8717-61ABAB78E7D7}" dt="2023-03-30T03:05:43.373" v="7" actId="20577"/>
          <ac:spMkLst>
            <pc:docMk/>
            <pc:sldMk cId="2757828378" sldId="256"/>
            <ac:spMk id="10" creationId="{69C7211E-4A9F-56E5-9922-1DA8D2A2301F}"/>
          </ac:spMkLst>
        </pc:spChg>
        <pc:picChg chg="add del">
          <ac:chgData name="Wu, Chuan (NIH/NCI) [E]" userId="a3ebd532-2df9-4a98-8648-618ba51f8265" providerId="ADAL" clId="{F1C07814-1D07-6F4B-8717-61ABAB78E7D7}" dt="2023-03-30T03:05:35.176" v="3" actId="478"/>
          <ac:picMkLst>
            <pc:docMk/>
            <pc:sldMk cId="2757828378" sldId="256"/>
            <ac:picMk id="2" creationId="{33DB75D8-3B1A-EAEF-CDF5-DBADD9FAB805}"/>
          </ac:picMkLst>
        </pc:picChg>
        <pc:picChg chg="del">
          <ac:chgData name="Wu, Chuan (NIH/NCI) [E]" userId="a3ebd532-2df9-4a98-8648-618ba51f8265" providerId="ADAL" clId="{F1C07814-1D07-6F4B-8717-61ABAB78E7D7}" dt="2023-03-30T03:05:31.309" v="0" actId="478"/>
          <ac:picMkLst>
            <pc:docMk/>
            <pc:sldMk cId="2757828378" sldId="256"/>
            <ac:picMk id="1026" creationId="{0F7F4911-3512-F8CC-7187-EC04B4693AD1}"/>
          </ac:picMkLst>
        </pc:picChg>
        <pc:picChg chg="add del mod">
          <ac:chgData name="Wu, Chuan (NIH/NCI) [E]" userId="a3ebd532-2df9-4a98-8648-618ba51f8265" providerId="ADAL" clId="{F1C07814-1D07-6F4B-8717-61ABAB78E7D7}" dt="2023-03-30T03:05:35.176" v="3" actId="478"/>
          <ac:picMkLst>
            <pc:docMk/>
            <pc:sldMk cId="2757828378" sldId="256"/>
            <ac:picMk id="1028" creationId="{D6ACB50C-06FE-A765-01F0-D018DC958EAC}"/>
          </ac:picMkLst>
        </pc:picChg>
        <pc:picChg chg="add mod">
          <ac:chgData name="Wu, Chuan (NIH/NCI) [E]" userId="a3ebd532-2df9-4a98-8648-618ba51f8265" providerId="ADAL" clId="{F1C07814-1D07-6F4B-8717-61ABAB78E7D7}" dt="2023-03-30T03:07:13.400" v="57" actId="1076"/>
          <ac:picMkLst>
            <pc:docMk/>
            <pc:sldMk cId="2757828378" sldId="256"/>
            <ac:picMk id="1030" creationId="{3B89BDA6-45D5-633C-436D-46C20C1621EB}"/>
          </ac:picMkLst>
        </pc:picChg>
      </pc:sldChg>
    </pc:docChg>
  </pc:docChgLst>
  <pc:docChgLst>
    <pc:chgData name="Wu, Chuan (NIH/NCI) [E]" userId="a3ebd532-2df9-4a98-8648-618ba51f8265" providerId="ADAL" clId="{5B2AE428-CA81-F94C-8BF1-95E85F2C8C1A}"/>
    <pc:docChg chg="custSel modSld">
      <pc:chgData name="Wu, Chuan (NIH/NCI) [E]" userId="a3ebd532-2df9-4a98-8648-618ba51f8265" providerId="ADAL" clId="{5B2AE428-CA81-F94C-8BF1-95E85F2C8C1A}" dt="2021-07-04T00:31:00.029" v="156" actId="1038"/>
      <pc:docMkLst>
        <pc:docMk/>
      </pc:docMkLst>
      <pc:sldChg chg="addSp delSp modSp mod">
        <pc:chgData name="Wu, Chuan (NIH/NCI) [E]" userId="a3ebd532-2df9-4a98-8648-618ba51f8265" providerId="ADAL" clId="{5B2AE428-CA81-F94C-8BF1-95E85F2C8C1A}" dt="2021-07-04T00:31:00.029" v="156" actId="1038"/>
        <pc:sldMkLst>
          <pc:docMk/>
          <pc:sldMk cId="2757828378" sldId="256"/>
        </pc:sldMkLst>
        <pc:spChg chg="mod">
          <ac:chgData name="Wu, Chuan (NIH/NCI) [E]" userId="a3ebd532-2df9-4a98-8648-618ba51f8265" providerId="ADAL" clId="{5B2AE428-CA81-F94C-8BF1-95E85F2C8C1A}" dt="2021-07-04T00:29:47.748" v="55" actId="20577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5B2AE428-CA81-F94C-8BF1-95E85F2C8C1A}" dt="2021-07-04T00:30:27.965" v="141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5B2AE428-CA81-F94C-8BF1-95E85F2C8C1A}" dt="2021-07-04T00:30:33.961" v="145" actId="20577"/>
          <ac:spMkLst>
            <pc:docMk/>
            <pc:sldMk cId="2757828378" sldId="256"/>
            <ac:spMk id="7" creationId="{3BC179F6-EF1F-874E-A643-193F12F095E8}"/>
          </ac:spMkLst>
        </pc:spChg>
        <pc:picChg chg="del">
          <ac:chgData name="Wu, Chuan (NIH/NCI) [E]" userId="a3ebd532-2df9-4a98-8648-618ba51f8265" providerId="ADAL" clId="{5B2AE428-CA81-F94C-8BF1-95E85F2C8C1A}" dt="2021-07-04T00:29:23.893" v="0" actId="478"/>
          <ac:picMkLst>
            <pc:docMk/>
            <pc:sldMk cId="2757828378" sldId="256"/>
            <ac:picMk id="10" creationId="{843966AD-1711-A944-9430-556613A6C5D3}"/>
          </ac:picMkLst>
        </pc:picChg>
        <pc:picChg chg="add mod modCrop">
          <ac:chgData name="Wu, Chuan (NIH/NCI) [E]" userId="a3ebd532-2df9-4a98-8648-618ba51f8265" providerId="ADAL" clId="{5B2AE428-CA81-F94C-8BF1-95E85F2C8C1A}" dt="2021-07-04T00:31:00.029" v="156" actId="1038"/>
          <ac:picMkLst>
            <pc:docMk/>
            <pc:sldMk cId="2757828378" sldId="256"/>
            <ac:picMk id="11" creationId="{8E68BD87-D5EE-C445-8DB2-594600C73D06}"/>
          </ac:picMkLst>
        </pc:picChg>
      </pc:sldChg>
    </pc:docChg>
  </pc:docChgLst>
  <pc:docChgLst>
    <pc:chgData name="Wu, Chuan (NIH/NCI) [E]" userId="a3ebd532-2df9-4a98-8648-618ba51f8265" providerId="ADAL" clId="{8883FE27-CEB0-444A-805F-6750D402A305}"/>
    <pc:docChg chg="modSld">
      <pc:chgData name="Wu, Chuan (NIH/NCI) [E]" userId="a3ebd532-2df9-4a98-8648-618ba51f8265" providerId="ADAL" clId="{8883FE27-CEB0-444A-805F-6750D402A305}" dt="2022-12-14T17:49:05.158" v="28"/>
      <pc:docMkLst>
        <pc:docMk/>
      </pc:docMkLst>
      <pc:sldChg chg="addSp delSp modSp mod">
        <pc:chgData name="Wu, Chuan (NIH/NCI) [E]" userId="a3ebd532-2df9-4a98-8648-618ba51f8265" providerId="ADAL" clId="{8883FE27-CEB0-444A-805F-6750D402A305}" dt="2022-12-14T17:49:05.158" v="28"/>
        <pc:sldMkLst>
          <pc:docMk/>
          <pc:sldMk cId="2757828378" sldId="256"/>
        </pc:sldMkLst>
        <pc:spChg chg="add mod">
          <ac:chgData name="Wu, Chuan (NIH/NCI) [E]" userId="a3ebd532-2df9-4a98-8648-618ba51f8265" providerId="ADAL" clId="{8883FE27-CEB0-444A-805F-6750D402A305}" dt="2022-12-14T17:49:05.158" v="28"/>
          <ac:spMkLst>
            <pc:docMk/>
            <pc:sldMk cId="2757828378" sldId="256"/>
            <ac:spMk id="2" creationId="{DB8DDAEF-07CC-EEEA-0462-9C69C386B86E}"/>
          </ac:spMkLst>
        </pc:spChg>
        <pc:spChg chg="mod">
          <ac:chgData name="Wu, Chuan (NIH/NCI) [E]" userId="a3ebd532-2df9-4a98-8648-618ba51f8265" providerId="ADAL" clId="{8883FE27-CEB0-444A-805F-6750D402A305}" dt="2022-12-14T17:43:39.096" v="1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8883FE27-CEB0-444A-805F-6750D402A305}" dt="2022-12-14T17:43:55.969" v="5" actId="1076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8883FE27-CEB0-444A-805F-6750D402A305}" dt="2022-12-14T17:48:13.575" v="23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8883FE27-CEB0-444A-805F-6750D402A305}" dt="2022-12-14T17:48:35.639" v="27" actId="20577"/>
          <ac:spMkLst>
            <pc:docMk/>
            <pc:sldMk cId="2757828378" sldId="256"/>
            <ac:spMk id="7" creationId="{3BC179F6-EF1F-874E-A643-193F12F095E8}"/>
          </ac:spMkLst>
        </pc:spChg>
        <pc:picChg chg="del">
          <ac:chgData name="Wu, Chuan (NIH/NCI) [E]" userId="a3ebd532-2df9-4a98-8648-618ba51f8265" providerId="ADAL" clId="{8883FE27-CEB0-444A-805F-6750D402A305}" dt="2022-12-14T17:45:05.011" v="6" actId="478"/>
          <ac:picMkLst>
            <pc:docMk/>
            <pc:sldMk cId="2757828378" sldId="256"/>
            <ac:picMk id="3" creationId="{F677D81B-30AD-31F4-D01C-CAC921C1F6AA}"/>
          </ac:picMkLst>
        </pc:picChg>
        <pc:picChg chg="add del">
          <ac:chgData name="Wu, Chuan (NIH/NCI) [E]" userId="a3ebd532-2df9-4a98-8648-618ba51f8265" providerId="ADAL" clId="{8883FE27-CEB0-444A-805F-6750D402A305}" dt="2022-12-14T17:46:37.228" v="8" actId="478"/>
          <ac:picMkLst>
            <pc:docMk/>
            <pc:sldMk cId="2757828378" sldId="256"/>
            <ac:picMk id="1026" creationId="{F7576BB0-FCC0-1851-71D2-5830FD63B68E}"/>
          </ac:picMkLst>
        </pc:picChg>
        <pc:picChg chg="add mod">
          <ac:chgData name="Wu, Chuan (NIH/NCI) [E]" userId="a3ebd532-2df9-4a98-8648-618ba51f8265" providerId="ADAL" clId="{8883FE27-CEB0-444A-805F-6750D402A305}" dt="2022-12-14T17:47:40.655" v="16" actId="1076"/>
          <ac:picMkLst>
            <pc:docMk/>
            <pc:sldMk cId="2757828378" sldId="256"/>
            <ac:picMk id="1028" creationId="{CD0D1866-E9BC-567B-F967-7F559BD70639}"/>
          </ac:picMkLst>
        </pc:picChg>
        <pc:cxnChg chg="add mod">
          <ac:chgData name="Wu, Chuan (NIH/NCI) [E]" userId="a3ebd532-2df9-4a98-8648-618ba51f8265" providerId="ADAL" clId="{8883FE27-CEB0-444A-805F-6750D402A305}" dt="2022-12-14T17:49:05.158" v="28"/>
          <ac:cxnSpMkLst>
            <pc:docMk/>
            <pc:sldMk cId="2757828378" sldId="256"/>
            <ac:cxnSpMk id="9" creationId="{F414ADE7-4098-10A4-4E2B-5451EBF71BC1}"/>
          </ac:cxnSpMkLst>
        </pc:cxnChg>
      </pc:sldChg>
    </pc:docChg>
  </pc:docChgLst>
  <pc:docChgLst>
    <pc:chgData name="Wu, Chuan (NIH/NCI) [E]" userId="a3ebd532-2df9-4a98-8648-618ba51f8265" providerId="ADAL" clId="{E46DCD2B-C825-604C-BC63-CFA62A13DB43}"/>
    <pc:docChg chg="modSld">
      <pc:chgData name="Wu, Chuan (NIH/NCI) [E]" userId="a3ebd532-2df9-4a98-8648-618ba51f8265" providerId="ADAL" clId="{E46DCD2B-C825-604C-BC63-CFA62A13DB43}" dt="2024-03-04T21:08:05.015" v="41" actId="20577"/>
      <pc:docMkLst>
        <pc:docMk/>
      </pc:docMkLst>
      <pc:sldChg chg="addSp delSp modSp mod">
        <pc:chgData name="Wu, Chuan (NIH/NCI) [E]" userId="a3ebd532-2df9-4a98-8648-618ba51f8265" providerId="ADAL" clId="{E46DCD2B-C825-604C-BC63-CFA62A13DB43}" dt="2024-03-04T21:08:05.015" v="41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E46DCD2B-C825-604C-BC63-CFA62A13DB43}" dt="2024-03-04T21:07:42.141" v="32" actId="113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E46DCD2B-C825-604C-BC63-CFA62A13DB43}" dt="2024-03-04T21:06:42.638" v="20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E46DCD2B-C825-604C-BC63-CFA62A13DB43}" dt="2024-03-04T21:08:05.015" v="41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E46DCD2B-C825-604C-BC63-CFA62A13DB43}" dt="2024-03-04T21:05:28.890" v="3" actId="20577"/>
          <ac:spMkLst>
            <pc:docMk/>
            <pc:sldMk cId="2757828378" sldId="256"/>
            <ac:spMk id="10" creationId="{69C7211E-4A9F-56E5-9922-1DA8D2A2301F}"/>
          </ac:spMkLst>
        </pc:spChg>
        <pc:picChg chg="del">
          <ac:chgData name="Wu, Chuan (NIH/NCI) [E]" userId="a3ebd532-2df9-4a98-8648-618ba51f8265" providerId="ADAL" clId="{E46DCD2B-C825-604C-BC63-CFA62A13DB43}" dt="2024-03-04T21:06:45.244" v="21" actId="478"/>
          <ac:picMkLst>
            <pc:docMk/>
            <pc:sldMk cId="2757828378" sldId="256"/>
            <ac:picMk id="2" creationId="{F8CF73BB-DF89-B780-1058-E4B5D3C1CF40}"/>
          </ac:picMkLst>
        </pc:picChg>
        <pc:picChg chg="add mod">
          <ac:chgData name="Wu, Chuan (NIH/NCI) [E]" userId="a3ebd532-2df9-4a98-8648-618ba51f8265" providerId="ADAL" clId="{E46DCD2B-C825-604C-BC63-CFA62A13DB43}" dt="2024-03-04T21:07:46.758" v="34" actId="1076"/>
          <ac:picMkLst>
            <pc:docMk/>
            <pc:sldMk cId="2757828378" sldId="256"/>
            <ac:picMk id="1026" creationId="{74E784A9-9608-1AA8-6806-9508694D5167}"/>
          </ac:picMkLst>
        </pc:picChg>
      </pc:sldChg>
    </pc:docChg>
  </pc:docChgLst>
  <pc:docChgLst>
    <pc:chgData name="Wu, Chuan (NIH/NCI) [E]" userId="a3ebd532-2df9-4a98-8648-618ba51f8265" providerId="ADAL" clId="{D719FA32-6FA6-9C46-8A18-12EB0DB44290}"/>
    <pc:docChg chg="modSld">
      <pc:chgData name="Wu, Chuan (NIH/NCI) [E]" userId="a3ebd532-2df9-4a98-8648-618ba51f8265" providerId="ADAL" clId="{D719FA32-6FA6-9C46-8A18-12EB0DB44290}" dt="2024-02-06T02:15:21.692" v="37" actId="20577"/>
      <pc:docMkLst>
        <pc:docMk/>
      </pc:docMkLst>
      <pc:sldChg chg="addSp delSp modSp mod">
        <pc:chgData name="Wu, Chuan (NIH/NCI) [E]" userId="a3ebd532-2df9-4a98-8648-618ba51f8265" providerId="ADAL" clId="{D719FA32-6FA6-9C46-8A18-12EB0DB44290}" dt="2024-02-06T02:15:21.692" v="37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D719FA32-6FA6-9C46-8A18-12EB0DB44290}" dt="2024-02-06T02:14:33.657" v="26" actId="207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D719FA32-6FA6-9C46-8A18-12EB0DB44290}" dt="2024-02-06T02:13:59.618" v="21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D719FA32-6FA6-9C46-8A18-12EB0DB44290}" dt="2024-02-06T02:15:21.692" v="37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D719FA32-6FA6-9C46-8A18-12EB0DB44290}" dt="2024-02-06T02:13:07.496" v="1" actId="20577"/>
          <ac:spMkLst>
            <pc:docMk/>
            <pc:sldMk cId="2757828378" sldId="256"/>
            <ac:spMk id="10" creationId="{69C7211E-4A9F-56E5-9922-1DA8D2A2301F}"/>
          </ac:spMkLst>
        </pc:spChg>
        <pc:graphicFrameChg chg="add mod">
          <ac:chgData name="Wu, Chuan (NIH/NCI) [E]" userId="a3ebd532-2df9-4a98-8648-618ba51f8265" providerId="ADAL" clId="{D719FA32-6FA6-9C46-8A18-12EB0DB44290}" dt="2024-02-06T02:14:12.894" v="22"/>
          <ac:graphicFrameMkLst>
            <pc:docMk/>
            <pc:sldMk cId="2757828378" sldId="256"/>
            <ac:graphicFrameMk id="2" creationId="{E3347E58-33F7-1BA7-234B-258EBDF2DAD2}"/>
          </ac:graphicFrameMkLst>
        </pc:graphicFrameChg>
        <pc:picChg chg="add mod">
          <ac:chgData name="Wu, Chuan (NIH/NCI) [E]" userId="a3ebd532-2df9-4a98-8648-618ba51f8265" providerId="ADAL" clId="{D719FA32-6FA6-9C46-8A18-12EB0DB44290}" dt="2024-02-06T02:15:02.470" v="31" actId="14100"/>
          <ac:picMkLst>
            <pc:docMk/>
            <pc:sldMk cId="2757828378" sldId="256"/>
            <ac:picMk id="3" creationId="{CE9F6792-0BC9-A6DF-2D59-0F72B14F2D02}"/>
          </ac:picMkLst>
        </pc:picChg>
        <pc:picChg chg="del">
          <ac:chgData name="Wu, Chuan (NIH/NCI) [E]" userId="a3ebd532-2df9-4a98-8648-618ba51f8265" providerId="ADAL" clId="{D719FA32-6FA6-9C46-8A18-12EB0DB44290}" dt="2024-02-06T02:13:09.494" v="2" actId="478"/>
          <ac:picMkLst>
            <pc:docMk/>
            <pc:sldMk cId="2757828378" sldId="256"/>
            <ac:picMk id="1026" creationId="{6A8B2A28-FE2D-FF9D-8E84-2318B61FA0D5}"/>
          </ac:picMkLst>
        </pc:picChg>
      </pc:sldChg>
    </pc:docChg>
  </pc:docChgLst>
  <pc:docChgLst>
    <pc:chgData name="Wu, Chuan (NIH/NCI) [E]" userId="a3ebd532-2df9-4a98-8648-618ba51f8265" providerId="ADAL" clId="{FB557614-6035-8349-822E-0F97D0A2C2E5}"/>
    <pc:docChg chg="modSld">
      <pc:chgData name="Wu, Chuan (NIH/NCI) [E]" userId="a3ebd532-2df9-4a98-8648-618ba51f8265" providerId="ADAL" clId="{FB557614-6035-8349-822E-0F97D0A2C2E5}" dt="2023-01-18T15:43:49.135" v="76" actId="113"/>
      <pc:docMkLst>
        <pc:docMk/>
      </pc:docMkLst>
      <pc:sldChg chg="addSp delSp modSp mod">
        <pc:chgData name="Wu, Chuan (NIH/NCI) [E]" userId="a3ebd532-2df9-4a98-8648-618ba51f8265" providerId="ADAL" clId="{FB557614-6035-8349-822E-0F97D0A2C2E5}" dt="2023-01-18T15:43:49.135" v="76" actId="113"/>
        <pc:sldMkLst>
          <pc:docMk/>
          <pc:sldMk cId="2757828378" sldId="256"/>
        </pc:sldMkLst>
        <pc:spChg chg="mod">
          <ac:chgData name="Wu, Chuan (NIH/NCI) [E]" userId="a3ebd532-2df9-4a98-8648-618ba51f8265" providerId="ADAL" clId="{FB557614-6035-8349-822E-0F97D0A2C2E5}" dt="2023-01-18T15:42:04.889" v="12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FB557614-6035-8349-822E-0F97D0A2C2E5}" dt="2023-01-18T15:43:49.135" v="76" actId="113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FB557614-6035-8349-822E-0F97D0A2C2E5}" dt="2023-01-18T15:43:10.901" v="59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FB557614-6035-8349-822E-0F97D0A2C2E5}" dt="2023-01-18T15:43:44.256" v="75" actId="2057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FB557614-6035-8349-822E-0F97D0A2C2E5}" dt="2023-01-18T15:42:02.832" v="10" actId="14100"/>
          <ac:picMkLst>
            <pc:docMk/>
            <pc:sldMk cId="2757828378" sldId="256"/>
            <ac:picMk id="3" creationId="{2A005402-B580-B167-827C-3540C41877C9}"/>
          </ac:picMkLst>
        </pc:picChg>
        <pc:picChg chg="del">
          <ac:chgData name="Wu, Chuan (NIH/NCI) [E]" userId="a3ebd532-2df9-4a98-8648-618ba51f8265" providerId="ADAL" clId="{FB557614-6035-8349-822E-0F97D0A2C2E5}" dt="2023-01-18T15:41:21.169" v="0" actId="478"/>
          <ac:picMkLst>
            <pc:docMk/>
            <pc:sldMk cId="2757828378" sldId="256"/>
            <ac:picMk id="1026" creationId="{44201E1D-1F0F-E103-7C0E-152CF5B10F83}"/>
          </ac:picMkLst>
        </pc:picChg>
      </pc:sldChg>
    </pc:docChg>
  </pc:docChgLst>
  <pc:docChgLst>
    <pc:chgData name="Wu, Chuan (NIH/NCI) [E]" userId="a3ebd532-2df9-4a98-8648-618ba51f8265" providerId="ADAL" clId="{77D4AC7A-1F63-B248-AD4B-865EC3C9F6CA}"/>
    <pc:docChg chg="modSld">
      <pc:chgData name="Wu, Chuan (NIH/NCI) [E]" userId="a3ebd532-2df9-4a98-8648-618ba51f8265" providerId="ADAL" clId="{77D4AC7A-1F63-B248-AD4B-865EC3C9F6CA}" dt="2024-01-04T15:54:49.878" v="2" actId="20577"/>
      <pc:docMkLst>
        <pc:docMk/>
      </pc:docMkLst>
      <pc:sldChg chg="modSp mod">
        <pc:chgData name="Wu, Chuan (NIH/NCI) [E]" userId="a3ebd532-2df9-4a98-8648-618ba51f8265" providerId="ADAL" clId="{77D4AC7A-1F63-B248-AD4B-865EC3C9F6CA}" dt="2024-01-04T15:54:49.878" v="2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77D4AC7A-1F63-B248-AD4B-865EC3C9F6CA}" dt="2024-01-04T15:54:49.878" v="2" actId="20577"/>
          <ac:spMkLst>
            <pc:docMk/>
            <pc:sldMk cId="2757828378" sldId="256"/>
            <ac:spMk id="7" creationId="{3BC179F6-EF1F-874E-A643-193F12F095E8}"/>
          </ac:spMkLst>
        </pc:spChg>
      </pc:sldChg>
    </pc:docChg>
  </pc:docChgLst>
  <pc:docChgLst>
    <pc:chgData name="Wu, Chuan (NIH/NCI) [E]" userId="a3ebd532-2df9-4a98-8648-618ba51f8265" providerId="ADAL" clId="{86F3F769-E986-EC41-B1F2-A20C5667407A}"/>
    <pc:docChg chg="modSld">
      <pc:chgData name="Wu, Chuan (NIH/NCI) [E]" userId="a3ebd532-2df9-4a98-8648-618ba51f8265" providerId="ADAL" clId="{86F3F769-E986-EC41-B1F2-A20C5667407A}" dt="2022-06-19T21:41:51.116" v="25" actId="20577"/>
      <pc:docMkLst>
        <pc:docMk/>
      </pc:docMkLst>
      <pc:sldChg chg="addSp delSp modSp mod">
        <pc:chgData name="Wu, Chuan (NIH/NCI) [E]" userId="a3ebd532-2df9-4a98-8648-618ba51f8265" providerId="ADAL" clId="{86F3F769-E986-EC41-B1F2-A20C5667407A}" dt="2022-06-19T21:41:51.116" v="25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86F3F769-E986-EC41-B1F2-A20C5667407A}" dt="2022-06-19T21:41:22.549" v="12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86F3F769-E986-EC41-B1F2-A20C5667407A}" dt="2022-06-19T21:40:43.963" v="10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86F3F769-E986-EC41-B1F2-A20C5667407A}" dt="2022-06-19T21:40:27.364" v="8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86F3F769-E986-EC41-B1F2-A20C5667407A}" dt="2022-06-19T21:41:51.116" v="25" actId="20577"/>
          <ac:spMkLst>
            <pc:docMk/>
            <pc:sldMk cId="2757828378" sldId="256"/>
            <ac:spMk id="7" creationId="{3BC179F6-EF1F-874E-A643-193F12F095E8}"/>
          </ac:spMkLst>
        </pc:spChg>
        <pc:picChg chg="del">
          <ac:chgData name="Wu, Chuan (NIH/NCI) [E]" userId="a3ebd532-2df9-4a98-8648-618ba51f8265" providerId="ADAL" clId="{86F3F769-E986-EC41-B1F2-A20C5667407A}" dt="2022-06-19T21:30:16.951" v="0" actId="478"/>
          <ac:picMkLst>
            <pc:docMk/>
            <pc:sldMk cId="2757828378" sldId="256"/>
            <ac:picMk id="2" creationId="{4AC147A3-A109-B65B-8348-7452E077694C}"/>
          </ac:picMkLst>
        </pc:picChg>
        <pc:picChg chg="add mod">
          <ac:chgData name="Wu, Chuan (NIH/NCI) [E]" userId="a3ebd532-2df9-4a98-8648-618ba51f8265" providerId="ADAL" clId="{86F3F769-E986-EC41-B1F2-A20C5667407A}" dt="2022-06-19T21:30:20.300" v="2" actId="1076"/>
          <ac:picMkLst>
            <pc:docMk/>
            <pc:sldMk cId="2757828378" sldId="256"/>
            <ac:picMk id="1026" creationId="{9B11A0CC-84B5-1977-1DD5-A92319540FA0}"/>
          </ac:picMkLst>
        </pc:picChg>
        <pc:picChg chg="add del">
          <ac:chgData name="Wu, Chuan (NIH/NCI) [E]" userId="a3ebd532-2df9-4a98-8648-618ba51f8265" providerId="ADAL" clId="{86F3F769-E986-EC41-B1F2-A20C5667407A}" dt="2022-06-19T21:30:24.413" v="4"/>
          <ac:picMkLst>
            <pc:docMk/>
            <pc:sldMk cId="2757828378" sldId="256"/>
            <ac:picMk id="1028" creationId="{9AF19A35-B843-EF4C-B814-96650A147B6F}"/>
          </ac:picMkLst>
        </pc:picChg>
      </pc:sldChg>
    </pc:docChg>
  </pc:docChgLst>
  <pc:docChgLst>
    <pc:chgData name="Wu, Chuan (NIH/NCI) [E]" userId="a3ebd532-2df9-4a98-8648-618ba51f8265" providerId="ADAL" clId="{16B4ECD7-693E-9E44-828C-21D12661FEDB}"/>
    <pc:docChg chg="modSld">
      <pc:chgData name="Wu, Chuan (NIH/NCI) [E]" userId="a3ebd532-2df9-4a98-8648-618ba51f8265" providerId="ADAL" clId="{16B4ECD7-693E-9E44-828C-21D12661FEDB}" dt="2023-03-30T03:22:27.596" v="34" actId="20577"/>
      <pc:docMkLst>
        <pc:docMk/>
      </pc:docMkLst>
      <pc:sldChg chg="addSp delSp modSp mod">
        <pc:chgData name="Wu, Chuan (NIH/NCI) [E]" userId="a3ebd532-2df9-4a98-8648-618ba51f8265" providerId="ADAL" clId="{16B4ECD7-693E-9E44-828C-21D12661FEDB}" dt="2023-03-30T03:22:27.596" v="34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16B4ECD7-693E-9E44-828C-21D12661FEDB}" dt="2023-03-30T03:22:09.550" v="22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16B4ECD7-693E-9E44-828C-21D12661FEDB}" dt="2023-03-30T03:22:27.596" v="34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16B4ECD7-693E-9E44-828C-21D12661FEDB}" dt="2023-03-30T03:20:30.461" v="1" actId="20577"/>
          <ac:spMkLst>
            <pc:docMk/>
            <pc:sldMk cId="2757828378" sldId="256"/>
            <ac:spMk id="10" creationId="{69C7211E-4A9F-56E5-9922-1DA8D2A2301F}"/>
          </ac:spMkLst>
        </pc:spChg>
        <pc:picChg chg="add del">
          <ac:chgData name="Wu, Chuan (NIH/NCI) [E]" userId="a3ebd532-2df9-4a98-8648-618ba51f8265" providerId="ADAL" clId="{16B4ECD7-693E-9E44-828C-21D12661FEDB}" dt="2023-03-30T03:21:27.789" v="9"/>
          <ac:picMkLst>
            <pc:docMk/>
            <pc:sldMk cId="2757828378" sldId="256"/>
            <ac:picMk id="2" creationId="{C1EDB9F6-70AB-BA60-AB48-089C346C76B4}"/>
          </ac:picMkLst>
        </pc:picChg>
        <pc:picChg chg="add mod">
          <ac:chgData name="Wu, Chuan (NIH/NCI) [E]" userId="a3ebd532-2df9-4a98-8648-618ba51f8265" providerId="ADAL" clId="{16B4ECD7-693E-9E44-828C-21D12661FEDB}" dt="2023-03-30T03:21:23.230" v="7" actId="1076"/>
          <ac:picMkLst>
            <pc:docMk/>
            <pc:sldMk cId="2757828378" sldId="256"/>
            <ac:picMk id="1026" creationId="{BDE59C91-B574-8A5B-ABD4-BFC267501346}"/>
          </ac:picMkLst>
        </pc:picChg>
        <pc:picChg chg="del">
          <ac:chgData name="Wu, Chuan (NIH/NCI) [E]" userId="a3ebd532-2df9-4a98-8648-618ba51f8265" providerId="ADAL" clId="{16B4ECD7-693E-9E44-828C-21D12661FEDB}" dt="2023-03-30T03:20:40.882" v="2" actId="478"/>
          <ac:picMkLst>
            <pc:docMk/>
            <pc:sldMk cId="2757828378" sldId="256"/>
            <ac:picMk id="1028" creationId="{AFDF1CB5-C0C7-6469-5F6B-E51B78F52302}"/>
          </ac:picMkLst>
        </pc:picChg>
      </pc:sldChg>
    </pc:docChg>
  </pc:docChgLst>
  <pc:docChgLst>
    <pc:chgData name="Wu, Chuan (NIH/NCI) [E]" userId="a3ebd532-2df9-4a98-8648-618ba51f8265" providerId="ADAL" clId="{2BB44659-265B-9E4E-A8C0-215F8DE5FA3B}"/>
    <pc:docChg chg="modSld">
      <pc:chgData name="Wu, Chuan (NIH/NCI) [E]" userId="a3ebd532-2df9-4a98-8648-618ba51f8265" providerId="ADAL" clId="{2BB44659-265B-9E4E-A8C0-215F8DE5FA3B}" dt="2022-06-05T18:36:03.197" v="45" actId="20577"/>
      <pc:docMkLst>
        <pc:docMk/>
      </pc:docMkLst>
      <pc:sldChg chg="addSp delSp modSp mod">
        <pc:chgData name="Wu, Chuan (NIH/NCI) [E]" userId="a3ebd532-2df9-4a98-8648-618ba51f8265" providerId="ADAL" clId="{2BB44659-265B-9E4E-A8C0-215F8DE5FA3B}" dt="2022-06-05T18:36:03.197" v="45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2BB44659-265B-9E4E-A8C0-215F8DE5FA3B}" dt="2022-06-05T18:33:27.755" v="1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2BB44659-265B-9E4E-A8C0-215F8DE5FA3B}" dt="2022-06-05T18:35:57.102" v="38" actId="1038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2BB44659-265B-9E4E-A8C0-215F8DE5FA3B}" dt="2022-06-05T18:36:03.197" v="45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2BB44659-265B-9E4E-A8C0-215F8DE5FA3B}" dt="2022-06-05T18:35:30.928" v="31" actId="20577"/>
          <ac:spMkLst>
            <pc:docMk/>
            <pc:sldMk cId="2757828378" sldId="256"/>
            <ac:spMk id="7" creationId="{3BC179F6-EF1F-874E-A643-193F12F095E8}"/>
          </ac:spMkLst>
        </pc:spChg>
        <pc:picChg chg="add del">
          <ac:chgData name="Wu, Chuan (NIH/NCI) [E]" userId="a3ebd532-2df9-4a98-8648-618ba51f8265" providerId="ADAL" clId="{2BB44659-265B-9E4E-A8C0-215F8DE5FA3B}" dt="2022-06-05T18:34:20.463" v="4" actId="478"/>
          <ac:picMkLst>
            <pc:docMk/>
            <pc:sldMk cId="2757828378" sldId="256"/>
            <ac:picMk id="2" creationId="{FA83AB08-B961-3EC0-A351-528C5D154318}"/>
          </ac:picMkLst>
        </pc:picChg>
        <pc:picChg chg="del">
          <ac:chgData name="Wu, Chuan (NIH/NCI) [E]" userId="a3ebd532-2df9-4a98-8648-618ba51f8265" providerId="ADAL" clId="{2BB44659-265B-9E4E-A8C0-215F8DE5FA3B}" dt="2022-06-05T18:34:17.878" v="2" actId="478"/>
          <ac:picMkLst>
            <pc:docMk/>
            <pc:sldMk cId="2757828378" sldId="256"/>
            <ac:picMk id="1026" creationId="{B4D08206-5AA0-2A3B-1581-1C0DFC5E75D9}"/>
          </ac:picMkLst>
        </pc:picChg>
        <pc:picChg chg="add mod">
          <ac:chgData name="Wu, Chuan (NIH/NCI) [E]" userId="a3ebd532-2df9-4a98-8648-618ba51f8265" providerId="ADAL" clId="{2BB44659-265B-9E4E-A8C0-215F8DE5FA3B}" dt="2022-06-05T18:34:47.066" v="11" actId="14100"/>
          <ac:picMkLst>
            <pc:docMk/>
            <pc:sldMk cId="2757828378" sldId="256"/>
            <ac:picMk id="1028" creationId="{A0B2F5AA-CA65-CFAB-67F1-A5EC510492E9}"/>
          </ac:picMkLst>
        </pc:picChg>
      </pc:sldChg>
    </pc:docChg>
  </pc:docChgLst>
  <pc:docChgLst>
    <pc:chgData name="Wu, Chuan (NIH/NCI) [E]" userId="a3ebd532-2df9-4a98-8648-618ba51f8265" providerId="ADAL" clId="{F0462A02-A77A-AE4B-8236-18166FF74823}"/>
    <pc:docChg chg="custSel modSld">
      <pc:chgData name="Wu, Chuan (NIH/NCI) [E]" userId="a3ebd532-2df9-4a98-8648-618ba51f8265" providerId="ADAL" clId="{F0462A02-A77A-AE4B-8236-18166FF74823}" dt="2021-12-15T19:09:29.541" v="52"/>
      <pc:docMkLst>
        <pc:docMk/>
      </pc:docMkLst>
      <pc:sldChg chg="addSp delSp modSp mod">
        <pc:chgData name="Wu, Chuan (NIH/NCI) [E]" userId="a3ebd532-2df9-4a98-8648-618ba51f8265" providerId="ADAL" clId="{F0462A02-A77A-AE4B-8236-18166FF74823}" dt="2021-12-15T19:09:29.541" v="52"/>
        <pc:sldMkLst>
          <pc:docMk/>
          <pc:sldMk cId="2757828378" sldId="256"/>
        </pc:sldMkLst>
        <pc:spChg chg="mod">
          <ac:chgData name="Wu, Chuan (NIH/NCI) [E]" userId="a3ebd532-2df9-4a98-8648-618ba51f8265" providerId="ADAL" clId="{F0462A02-A77A-AE4B-8236-18166FF74823}" dt="2021-12-15T19:09:29.541" v="52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F0462A02-A77A-AE4B-8236-18166FF74823}" dt="2021-12-15T19:09:29.541" v="52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F0462A02-A77A-AE4B-8236-18166FF74823}" dt="2021-12-15T19:09:29.541" v="52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F0462A02-A77A-AE4B-8236-18166FF74823}" dt="2021-12-15T19:09:29.541" v="52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F0462A02-A77A-AE4B-8236-18166FF74823}" dt="2021-12-15T19:09:29.541" v="52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F0462A02-A77A-AE4B-8236-18166FF74823}" dt="2021-12-15T19:09:29.541" v="52"/>
          <ac:grpSpMkLst>
            <pc:docMk/>
            <pc:sldMk cId="2757828378" sldId="256"/>
            <ac:grpSpMk id="2" creationId="{8D1127ED-69B8-D849-90EA-F636C88AB32A}"/>
          </ac:grpSpMkLst>
        </pc:grpChg>
        <pc:picChg chg="del">
          <ac:chgData name="Wu, Chuan (NIH/NCI) [E]" userId="a3ebd532-2df9-4a98-8648-618ba51f8265" providerId="ADAL" clId="{F0462A02-A77A-AE4B-8236-18166FF74823}" dt="2021-12-15T19:07:44.664" v="0" actId="478"/>
          <ac:picMkLst>
            <pc:docMk/>
            <pc:sldMk cId="2757828378" sldId="256"/>
            <ac:picMk id="10" creationId="{3BCFB102-05AD-E442-8872-397B790D6F33}"/>
          </ac:picMkLst>
        </pc:picChg>
        <pc:picChg chg="add mod">
          <ac:chgData name="Wu, Chuan (NIH/NCI) [E]" userId="a3ebd532-2df9-4a98-8648-618ba51f8265" providerId="ADAL" clId="{F0462A02-A77A-AE4B-8236-18166FF74823}" dt="2021-12-15T19:08:02.249" v="5" actId="1076"/>
          <ac:picMkLst>
            <pc:docMk/>
            <pc:sldMk cId="2757828378" sldId="256"/>
            <ac:picMk id="1026" creationId="{51CDE404-77D0-FD48-8D24-47085E263AE2}"/>
          </ac:picMkLst>
        </pc:picChg>
      </pc:sldChg>
    </pc:docChg>
  </pc:docChgLst>
  <pc:docChgLst>
    <pc:chgData name="Wu, Chuan (NIH/NCI) [E]" userId="a3ebd532-2df9-4a98-8648-618ba51f8265" providerId="ADAL" clId="{0AF765C6-9CD4-7A43-A862-276802F828E8}"/>
    <pc:docChg chg="custSel modSld">
      <pc:chgData name="Wu, Chuan (NIH/NCI) [E]" userId="a3ebd532-2df9-4a98-8648-618ba51f8265" providerId="ADAL" clId="{0AF765C6-9CD4-7A43-A862-276802F828E8}" dt="2021-07-05T02:55:11.980" v="40"/>
      <pc:docMkLst>
        <pc:docMk/>
      </pc:docMkLst>
      <pc:sldChg chg="addSp delSp modSp mod">
        <pc:chgData name="Wu, Chuan (NIH/NCI) [E]" userId="a3ebd532-2df9-4a98-8648-618ba51f8265" providerId="ADAL" clId="{0AF765C6-9CD4-7A43-A862-276802F828E8}" dt="2021-07-05T02:55:11.980" v="40"/>
        <pc:sldMkLst>
          <pc:docMk/>
          <pc:sldMk cId="2757828378" sldId="256"/>
        </pc:sldMkLst>
        <pc:spChg chg="mod">
          <ac:chgData name="Wu, Chuan (NIH/NCI) [E]" userId="a3ebd532-2df9-4a98-8648-618ba51f8265" providerId="ADAL" clId="{0AF765C6-9CD4-7A43-A862-276802F828E8}" dt="2021-07-05T02:55:11.980" v="40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0AF765C6-9CD4-7A43-A862-276802F828E8}" dt="2021-07-05T02:55:11.980" v="40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0AF765C6-9CD4-7A43-A862-276802F828E8}" dt="2021-07-05T02:55:11.980" v="40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0AF765C6-9CD4-7A43-A862-276802F828E8}" dt="2021-07-05T02:55:11.980" v="40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0AF765C6-9CD4-7A43-A862-276802F828E8}" dt="2021-07-05T02:55:11.980" v="40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0AF765C6-9CD4-7A43-A862-276802F828E8}" dt="2021-07-05T02:55:11.980" v="40"/>
          <ac:grpSpMkLst>
            <pc:docMk/>
            <pc:sldMk cId="2757828378" sldId="256"/>
            <ac:grpSpMk id="2" creationId="{8D1127ED-69B8-D849-90EA-F636C88AB32A}"/>
          </ac:grpSpMkLst>
        </pc:grpChg>
        <pc:picChg chg="mod">
          <ac:chgData name="Wu, Chuan (NIH/NCI) [E]" userId="a3ebd532-2df9-4a98-8648-618ba51f8265" providerId="ADAL" clId="{0AF765C6-9CD4-7A43-A862-276802F828E8}" dt="2021-07-05T02:55:11.980" v="40"/>
          <ac:picMkLst>
            <pc:docMk/>
            <pc:sldMk cId="2757828378" sldId="256"/>
            <ac:picMk id="9" creationId="{E6B4AECF-9C2B-5D41-BA9F-E31FBC07B50D}"/>
          </ac:picMkLst>
        </pc:picChg>
        <pc:picChg chg="add mod modCrop">
          <ac:chgData name="Wu, Chuan (NIH/NCI) [E]" userId="a3ebd532-2df9-4a98-8648-618ba51f8265" providerId="ADAL" clId="{0AF765C6-9CD4-7A43-A862-276802F828E8}" dt="2021-07-04T16:40:26.128" v="4" actId="1076"/>
          <ac:picMkLst>
            <pc:docMk/>
            <pc:sldMk cId="2757828378" sldId="256"/>
            <ac:picMk id="10" creationId="{1B0085F1-8B22-2A4D-A1BB-1AFD458BB632}"/>
          </ac:picMkLst>
        </pc:picChg>
        <pc:picChg chg="del">
          <ac:chgData name="Wu, Chuan (NIH/NCI) [E]" userId="a3ebd532-2df9-4a98-8648-618ba51f8265" providerId="ADAL" clId="{0AF765C6-9CD4-7A43-A862-276802F828E8}" dt="2021-07-04T16:40:12.374" v="0" actId="478"/>
          <ac:picMkLst>
            <pc:docMk/>
            <pc:sldMk cId="2757828378" sldId="256"/>
            <ac:picMk id="11" creationId="{8E68BD87-D5EE-C445-8DB2-594600C73D06}"/>
          </ac:picMkLst>
        </pc:picChg>
      </pc:sldChg>
    </pc:docChg>
  </pc:docChgLst>
  <pc:docChgLst>
    <pc:chgData name="Wu, Chuan (NIH/NCI) [E]" userId="a3ebd532-2df9-4a98-8648-618ba51f8265" providerId="ADAL" clId="{A12C92C9-3ABA-0846-BAB5-C21230FFB304}"/>
    <pc:docChg chg="custSel modSld">
      <pc:chgData name="Wu, Chuan (NIH/NCI) [E]" userId="a3ebd532-2df9-4a98-8648-618ba51f8265" providerId="ADAL" clId="{A12C92C9-3ABA-0846-BAB5-C21230FFB304}" dt="2021-10-12T19:03:49.171" v="69" actId="20577"/>
      <pc:docMkLst>
        <pc:docMk/>
      </pc:docMkLst>
      <pc:sldChg chg="addSp delSp modSp mod">
        <pc:chgData name="Wu, Chuan (NIH/NCI) [E]" userId="a3ebd532-2df9-4a98-8648-618ba51f8265" providerId="ADAL" clId="{A12C92C9-3ABA-0846-BAB5-C21230FFB304}" dt="2021-10-12T19:03:49.171" v="69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A12C92C9-3ABA-0846-BAB5-C21230FFB304}" dt="2021-10-12T19:02:25.461" v="1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A12C92C9-3ABA-0846-BAB5-C21230FFB304}" dt="2021-10-12T19:02:25.461" v="1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A12C92C9-3ABA-0846-BAB5-C21230FFB304}" dt="2021-10-12T19:03:21.202" v="60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A12C92C9-3ABA-0846-BAB5-C21230FFB304}" dt="2021-10-12T19:03:49.171" v="69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A12C92C9-3ABA-0846-BAB5-C21230FFB304}" dt="2021-10-12T19:02:25.461" v="1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A12C92C9-3ABA-0846-BAB5-C21230FFB304}" dt="2021-10-12T19:02:25.461" v="1"/>
          <ac:grpSpMkLst>
            <pc:docMk/>
            <pc:sldMk cId="2757828378" sldId="256"/>
            <ac:grpSpMk id="2" creationId="{8D1127ED-69B8-D849-90EA-F636C88AB32A}"/>
          </ac:grpSpMkLst>
        </pc:grpChg>
        <pc:picChg chg="mod">
          <ac:chgData name="Wu, Chuan (NIH/NCI) [E]" userId="a3ebd532-2df9-4a98-8648-618ba51f8265" providerId="ADAL" clId="{A12C92C9-3ABA-0846-BAB5-C21230FFB304}" dt="2021-10-12T19:02:25.461" v="1"/>
          <ac:picMkLst>
            <pc:docMk/>
            <pc:sldMk cId="2757828378" sldId="256"/>
            <ac:picMk id="9" creationId="{E6B4AECF-9C2B-5D41-BA9F-E31FBC07B50D}"/>
          </ac:picMkLst>
        </pc:picChg>
        <pc:picChg chg="add mod">
          <ac:chgData name="Wu, Chuan (NIH/NCI) [E]" userId="a3ebd532-2df9-4a98-8648-618ba51f8265" providerId="ADAL" clId="{A12C92C9-3ABA-0846-BAB5-C21230FFB304}" dt="2021-10-12T19:02:36.160" v="7" actId="1076"/>
          <ac:picMkLst>
            <pc:docMk/>
            <pc:sldMk cId="2757828378" sldId="256"/>
            <ac:picMk id="10" creationId="{BABCF222-5628-004A-BAAC-BC28A6918213}"/>
          </ac:picMkLst>
        </pc:picChg>
        <pc:picChg chg="del">
          <ac:chgData name="Wu, Chuan (NIH/NCI) [E]" userId="a3ebd532-2df9-4a98-8648-618ba51f8265" providerId="ADAL" clId="{A12C92C9-3ABA-0846-BAB5-C21230FFB304}" dt="2021-10-12T19:02:27.074" v="2" actId="478"/>
          <ac:picMkLst>
            <pc:docMk/>
            <pc:sldMk cId="2757828378" sldId="256"/>
            <ac:picMk id="11" creationId="{7A01EA20-86D9-724F-990A-0435462BEA8B}"/>
          </ac:picMkLst>
        </pc:picChg>
      </pc:sldChg>
    </pc:docChg>
  </pc:docChgLst>
  <pc:docChgLst>
    <pc:chgData name="Wu, Chuan (NIH/NCI) [E]" userId="a3ebd532-2df9-4a98-8648-618ba51f8265" providerId="ADAL" clId="{FC8019D1-C4DB-9C40-821A-35400267DF67}"/>
    <pc:docChg chg="custSel modSld">
      <pc:chgData name="Wu, Chuan (NIH/NCI) [E]" userId="a3ebd532-2df9-4a98-8648-618ba51f8265" providerId="ADAL" clId="{FC8019D1-C4DB-9C40-821A-35400267DF67}" dt="2021-11-10T22:34:14.269" v="57" actId="20577"/>
      <pc:docMkLst>
        <pc:docMk/>
      </pc:docMkLst>
      <pc:sldChg chg="addSp delSp modSp mod">
        <pc:chgData name="Wu, Chuan (NIH/NCI) [E]" userId="a3ebd532-2df9-4a98-8648-618ba51f8265" providerId="ADAL" clId="{FC8019D1-C4DB-9C40-821A-35400267DF67}" dt="2021-11-10T22:34:14.269" v="57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FC8019D1-C4DB-9C40-821A-35400267DF67}" dt="2021-11-10T22:33:52.133" v="43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FC8019D1-C4DB-9C40-821A-35400267DF67}" dt="2021-11-10T22:33:52.133" v="43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FC8019D1-C4DB-9C40-821A-35400267DF67}" dt="2021-11-10T22:33:59.663" v="53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FC8019D1-C4DB-9C40-821A-35400267DF67}" dt="2021-11-10T22:34:14.269" v="57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FC8019D1-C4DB-9C40-821A-35400267DF67}" dt="2021-11-10T22:33:52.133" v="43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FC8019D1-C4DB-9C40-821A-35400267DF67}" dt="2021-11-10T22:33:52.133" v="43"/>
          <ac:grpSpMkLst>
            <pc:docMk/>
            <pc:sldMk cId="2757828378" sldId="256"/>
            <ac:grpSpMk id="2" creationId="{8D1127ED-69B8-D849-90EA-F636C88AB32A}"/>
          </ac:grpSpMkLst>
        </pc:grpChg>
        <pc:picChg chg="mod">
          <ac:chgData name="Wu, Chuan (NIH/NCI) [E]" userId="a3ebd532-2df9-4a98-8648-618ba51f8265" providerId="ADAL" clId="{FC8019D1-C4DB-9C40-821A-35400267DF67}" dt="2021-11-10T22:33:52.133" v="43"/>
          <ac:picMkLst>
            <pc:docMk/>
            <pc:sldMk cId="2757828378" sldId="256"/>
            <ac:picMk id="9" creationId="{E6B4AECF-9C2B-5D41-BA9F-E31FBC07B50D}"/>
          </ac:picMkLst>
        </pc:picChg>
        <pc:picChg chg="add mod modCrop">
          <ac:chgData name="Wu, Chuan (NIH/NCI) [E]" userId="a3ebd532-2df9-4a98-8648-618ba51f8265" providerId="ADAL" clId="{FC8019D1-C4DB-9C40-821A-35400267DF67}" dt="2021-11-10T22:33:15.956" v="9" actId="1076"/>
          <ac:picMkLst>
            <pc:docMk/>
            <pc:sldMk cId="2757828378" sldId="256"/>
            <ac:picMk id="10" creationId="{B5C3B104-AA06-2D4C-BBC9-AD947637E294}"/>
          </ac:picMkLst>
        </pc:picChg>
        <pc:picChg chg="del">
          <ac:chgData name="Wu, Chuan (NIH/NCI) [E]" userId="a3ebd532-2df9-4a98-8648-618ba51f8265" providerId="ADAL" clId="{FC8019D1-C4DB-9C40-821A-35400267DF67}" dt="2021-11-10T22:32:53.123" v="0" actId="478"/>
          <ac:picMkLst>
            <pc:docMk/>
            <pc:sldMk cId="2757828378" sldId="256"/>
            <ac:picMk id="11" creationId="{363589A7-400D-A649-92FB-6BC11614643F}"/>
          </ac:picMkLst>
        </pc:picChg>
      </pc:sldChg>
    </pc:docChg>
  </pc:docChgLst>
  <pc:docChgLst>
    <pc:chgData name="Wu, Chuan (NIH/NCI) [E]" userId="a3ebd532-2df9-4a98-8648-618ba51f8265" providerId="ADAL" clId="{0DD6CB09-2307-5942-B47C-A8A634C1C63C}"/>
    <pc:docChg chg="custSel modSld">
      <pc:chgData name="Wu, Chuan (NIH/NCI) [E]" userId="a3ebd532-2df9-4a98-8648-618ba51f8265" providerId="ADAL" clId="{0DD6CB09-2307-5942-B47C-A8A634C1C63C}" dt="2021-09-30T14:28:58.132" v="96" actId="1076"/>
      <pc:docMkLst>
        <pc:docMk/>
      </pc:docMkLst>
      <pc:sldChg chg="addSp delSp modSp mod">
        <pc:chgData name="Wu, Chuan (NIH/NCI) [E]" userId="a3ebd532-2df9-4a98-8648-618ba51f8265" providerId="ADAL" clId="{0DD6CB09-2307-5942-B47C-A8A634C1C63C}" dt="2021-09-30T14:28:58.132" v="96" actId="1076"/>
        <pc:sldMkLst>
          <pc:docMk/>
          <pc:sldMk cId="2757828378" sldId="256"/>
        </pc:sldMkLst>
        <pc:spChg chg="mod">
          <ac:chgData name="Wu, Chuan (NIH/NCI) [E]" userId="a3ebd532-2df9-4a98-8648-618ba51f8265" providerId="ADAL" clId="{0DD6CB09-2307-5942-B47C-A8A634C1C63C}" dt="2021-09-30T14:26:53.120" v="1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0DD6CB09-2307-5942-B47C-A8A634C1C63C}" dt="2021-09-30T14:26:53.120" v="17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0DD6CB09-2307-5942-B47C-A8A634C1C63C}" dt="2021-09-30T14:28:38.728" v="91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0DD6CB09-2307-5942-B47C-A8A634C1C63C}" dt="2021-09-30T14:27:34.353" v="30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0DD6CB09-2307-5942-B47C-A8A634C1C63C}" dt="2021-09-30T14:26:53.120" v="17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0DD6CB09-2307-5942-B47C-A8A634C1C63C}" dt="2021-09-30T14:26:53.120" v="17"/>
          <ac:grpSpMkLst>
            <pc:docMk/>
            <pc:sldMk cId="2757828378" sldId="256"/>
            <ac:grpSpMk id="2" creationId="{8D1127ED-69B8-D849-90EA-F636C88AB32A}"/>
          </ac:grpSpMkLst>
        </pc:grpChg>
        <pc:picChg chg="mod">
          <ac:chgData name="Wu, Chuan (NIH/NCI) [E]" userId="a3ebd532-2df9-4a98-8648-618ba51f8265" providerId="ADAL" clId="{0DD6CB09-2307-5942-B47C-A8A634C1C63C}" dt="2021-09-30T14:26:53.120" v="17"/>
          <ac:picMkLst>
            <pc:docMk/>
            <pc:sldMk cId="2757828378" sldId="256"/>
            <ac:picMk id="9" creationId="{E6B4AECF-9C2B-5D41-BA9F-E31FBC07B50D}"/>
          </ac:picMkLst>
        </pc:picChg>
        <pc:picChg chg="del">
          <ac:chgData name="Wu, Chuan (NIH/NCI) [E]" userId="a3ebd532-2df9-4a98-8648-618ba51f8265" providerId="ADAL" clId="{0DD6CB09-2307-5942-B47C-A8A634C1C63C}" dt="2021-09-30T14:26:07.737" v="0" actId="478"/>
          <ac:picMkLst>
            <pc:docMk/>
            <pc:sldMk cId="2757828378" sldId="256"/>
            <ac:picMk id="10" creationId="{93ADF3C3-C7CA-5E4A-BAD4-344028953456}"/>
          </ac:picMkLst>
        </pc:picChg>
        <pc:picChg chg="add mod modCrop">
          <ac:chgData name="Wu, Chuan (NIH/NCI) [E]" userId="a3ebd532-2df9-4a98-8648-618ba51f8265" providerId="ADAL" clId="{0DD6CB09-2307-5942-B47C-A8A634C1C63C}" dt="2021-09-30T14:28:58.132" v="96" actId="1076"/>
          <ac:picMkLst>
            <pc:docMk/>
            <pc:sldMk cId="2757828378" sldId="256"/>
            <ac:picMk id="11" creationId="{7A01EA20-86D9-724F-990A-0435462BEA8B}"/>
          </ac:picMkLst>
        </pc:picChg>
      </pc:sldChg>
    </pc:docChg>
  </pc:docChgLst>
  <pc:docChgLst>
    <pc:chgData name="Wu, Chuan (NIH/NCI) [E]" userId="a3ebd532-2df9-4a98-8648-618ba51f8265" providerId="ADAL" clId="{A734CC90-C8FD-2D4A-ACB8-BE1961621954}"/>
    <pc:docChg chg="modSld">
      <pc:chgData name="Wu, Chuan (NIH/NCI) [E]" userId="a3ebd532-2df9-4a98-8648-618ba51f8265" providerId="ADAL" clId="{A734CC90-C8FD-2D4A-ACB8-BE1961621954}" dt="2023-12-19T17:39:38.224" v="35" actId="20577"/>
      <pc:docMkLst>
        <pc:docMk/>
      </pc:docMkLst>
      <pc:sldChg chg="modSp mod">
        <pc:chgData name="Wu, Chuan (NIH/NCI) [E]" userId="a3ebd532-2df9-4a98-8648-618ba51f8265" providerId="ADAL" clId="{A734CC90-C8FD-2D4A-ACB8-BE1961621954}" dt="2023-12-19T17:39:38.224" v="35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A734CC90-C8FD-2D4A-ACB8-BE1961621954}" dt="2023-12-19T17:39:38.224" v="35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A734CC90-C8FD-2D4A-ACB8-BE1961621954}" dt="2023-12-19T17:38:47.628" v="32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A734CC90-C8FD-2D4A-ACB8-BE1961621954}" dt="2023-12-19T17:36:57.401" v="7" actId="20577"/>
          <ac:spMkLst>
            <pc:docMk/>
            <pc:sldMk cId="2757828378" sldId="256"/>
            <ac:spMk id="10" creationId="{69C7211E-4A9F-56E5-9922-1DA8D2A2301F}"/>
          </ac:spMkLst>
        </pc:spChg>
      </pc:sldChg>
    </pc:docChg>
  </pc:docChgLst>
  <pc:docChgLst>
    <pc:chgData name="Wu, Chuan (NIH/NCI) [E]" userId="a3ebd532-2df9-4a98-8648-618ba51f8265" providerId="ADAL" clId="{66662ED5-A69C-3844-B497-7628639B3C4D}"/>
    <pc:docChg chg="modSld">
      <pc:chgData name="Wu, Chuan (NIH/NCI) [E]" userId="a3ebd532-2df9-4a98-8648-618ba51f8265" providerId="ADAL" clId="{66662ED5-A69C-3844-B497-7628639B3C4D}" dt="2023-03-30T03:13:47.194" v="42" actId="207"/>
      <pc:docMkLst>
        <pc:docMk/>
      </pc:docMkLst>
      <pc:sldChg chg="addSp delSp modSp mod">
        <pc:chgData name="Wu, Chuan (NIH/NCI) [E]" userId="a3ebd532-2df9-4a98-8648-618ba51f8265" providerId="ADAL" clId="{66662ED5-A69C-3844-B497-7628639B3C4D}" dt="2023-03-30T03:13:47.194" v="42" actId="207"/>
        <pc:sldMkLst>
          <pc:docMk/>
          <pc:sldMk cId="2757828378" sldId="256"/>
        </pc:sldMkLst>
        <pc:spChg chg="mod">
          <ac:chgData name="Wu, Chuan (NIH/NCI) [E]" userId="a3ebd532-2df9-4a98-8648-618ba51f8265" providerId="ADAL" clId="{66662ED5-A69C-3844-B497-7628639B3C4D}" dt="2023-03-30T03:11:07.362" v="19" actId="1076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66662ED5-A69C-3844-B497-7628639B3C4D}" dt="2023-03-30T03:12:51.426" v="35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66662ED5-A69C-3844-B497-7628639B3C4D}" dt="2023-03-30T03:13:47.194" v="42" actId="20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66662ED5-A69C-3844-B497-7628639B3C4D}" dt="2023-03-30T03:09:53.589" v="1" actId="20577"/>
          <ac:spMkLst>
            <pc:docMk/>
            <pc:sldMk cId="2757828378" sldId="256"/>
            <ac:spMk id="10" creationId="{69C7211E-4A9F-56E5-9922-1DA8D2A2301F}"/>
          </ac:spMkLst>
        </pc:spChg>
        <pc:picChg chg="add mod">
          <ac:chgData name="Wu, Chuan (NIH/NCI) [E]" userId="a3ebd532-2df9-4a98-8648-618ba51f8265" providerId="ADAL" clId="{66662ED5-A69C-3844-B497-7628639B3C4D}" dt="2023-03-30T03:11:10.111" v="20" actId="14100"/>
          <ac:picMkLst>
            <pc:docMk/>
            <pc:sldMk cId="2757828378" sldId="256"/>
            <ac:picMk id="1026" creationId="{5F8CD56A-3175-B599-3439-D05A2EAB53A9}"/>
          </ac:picMkLst>
        </pc:picChg>
        <pc:picChg chg="del">
          <ac:chgData name="Wu, Chuan (NIH/NCI) [E]" userId="a3ebd532-2df9-4a98-8648-618ba51f8265" providerId="ADAL" clId="{66662ED5-A69C-3844-B497-7628639B3C4D}" dt="2023-03-30T03:10:07.474" v="2" actId="478"/>
          <ac:picMkLst>
            <pc:docMk/>
            <pc:sldMk cId="2757828378" sldId="256"/>
            <ac:picMk id="1030" creationId="{3B89BDA6-45D5-633C-436D-46C20C1621EB}"/>
          </ac:picMkLst>
        </pc:picChg>
      </pc:sldChg>
    </pc:docChg>
  </pc:docChgLst>
  <pc:docChgLst>
    <pc:chgData name="Wu, Chuan (NIH/NCI) [E]" userId="a3ebd532-2df9-4a98-8648-618ba51f8265" providerId="ADAL" clId="{89FCF970-B395-D747-A677-2000BBDA854F}"/>
    <pc:docChg chg="modSld">
      <pc:chgData name="Wu, Chuan (NIH/NCI) [E]" userId="a3ebd532-2df9-4a98-8648-618ba51f8265" providerId="ADAL" clId="{89FCF970-B395-D747-A677-2000BBDA854F}" dt="2022-04-19T19:07:25.756" v="50" actId="1076"/>
      <pc:docMkLst>
        <pc:docMk/>
      </pc:docMkLst>
      <pc:sldChg chg="addSp delSp modSp mod">
        <pc:chgData name="Wu, Chuan (NIH/NCI) [E]" userId="a3ebd532-2df9-4a98-8648-618ba51f8265" providerId="ADAL" clId="{89FCF970-B395-D747-A677-2000BBDA854F}" dt="2022-04-19T19:07:25.756" v="50" actId="1076"/>
        <pc:sldMkLst>
          <pc:docMk/>
          <pc:sldMk cId="2757828378" sldId="256"/>
        </pc:sldMkLst>
        <pc:spChg chg="mod">
          <ac:chgData name="Wu, Chuan (NIH/NCI) [E]" userId="a3ebd532-2df9-4a98-8648-618ba51f8265" providerId="ADAL" clId="{89FCF970-B395-D747-A677-2000BBDA854F}" dt="2022-04-19T19:07:04.830" v="49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89FCF970-B395-D747-A677-2000BBDA854F}" dt="2022-04-18T22:08:24.052" v="44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89FCF970-B395-D747-A677-2000BBDA854F}" dt="2022-04-18T22:07:27.059" v="35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89FCF970-B395-D747-A677-2000BBDA854F}" dt="2022-04-19T19:07:25.756" v="50" actId="1076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89FCF970-B395-D747-A677-2000BBDA854F}" dt="2022-04-18T22:06:15.416" v="8" actId="1076"/>
          <ac:picMkLst>
            <pc:docMk/>
            <pc:sldMk cId="2757828378" sldId="256"/>
            <ac:picMk id="1026" creationId="{B1226C4D-278F-077C-7BCC-827007985C22}"/>
          </ac:picMkLst>
        </pc:picChg>
        <pc:picChg chg="del">
          <ac:chgData name="Wu, Chuan (NIH/NCI) [E]" userId="a3ebd532-2df9-4a98-8648-618ba51f8265" providerId="ADAL" clId="{89FCF970-B395-D747-A677-2000BBDA854F}" dt="2022-04-18T22:05:33.089" v="0" actId="478"/>
          <ac:picMkLst>
            <pc:docMk/>
            <pc:sldMk cId="2757828378" sldId="256"/>
            <ac:picMk id="1028" creationId="{2E6CAE16-F577-C960-9C65-444786EE183F}"/>
          </ac:picMkLst>
        </pc:picChg>
      </pc:sldChg>
    </pc:docChg>
  </pc:docChgLst>
  <pc:docChgLst>
    <pc:chgData name="Wu, Chuan (NIH/NCI) [E]" userId="a3ebd532-2df9-4a98-8648-618ba51f8265" providerId="ADAL" clId="{9135E8DE-E6B7-1E42-AF55-3378E2B7854C}"/>
    <pc:docChg chg="custSel modSld">
      <pc:chgData name="Wu, Chuan (NIH/NCI) [E]" userId="a3ebd532-2df9-4a98-8648-618ba51f8265" providerId="ADAL" clId="{9135E8DE-E6B7-1E42-AF55-3378E2B7854C}" dt="2024-01-16T00:18:04.884" v="34" actId="1076"/>
      <pc:docMkLst>
        <pc:docMk/>
      </pc:docMkLst>
      <pc:sldChg chg="addSp delSp modSp mod">
        <pc:chgData name="Wu, Chuan (NIH/NCI) [E]" userId="a3ebd532-2df9-4a98-8648-618ba51f8265" providerId="ADAL" clId="{9135E8DE-E6B7-1E42-AF55-3378E2B7854C}" dt="2024-01-16T00:18:04.884" v="34" actId="1076"/>
        <pc:sldMkLst>
          <pc:docMk/>
          <pc:sldMk cId="2757828378" sldId="256"/>
        </pc:sldMkLst>
        <pc:spChg chg="mod">
          <ac:chgData name="Wu, Chuan (NIH/NCI) [E]" userId="a3ebd532-2df9-4a98-8648-618ba51f8265" providerId="ADAL" clId="{9135E8DE-E6B7-1E42-AF55-3378E2B7854C}" dt="2024-01-16T00:17:27.378" v="31" actId="1076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9135E8DE-E6B7-1E42-AF55-3378E2B7854C}" dt="2024-01-16T00:16:53.831" v="25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9135E8DE-E6B7-1E42-AF55-3378E2B7854C}" dt="2024-01-16T00:16:29.291" v="9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9135E8DE-E6B7-1E42-AF55-3378E2B7854C}" dt="2024-01-16T00:16:17.217" v="1" actId="20577"/>
          <ac:spMkLst>
            <pc:docMk/>
            <pc:sldMk cId="2757828378" sldId="256"/>
            <ac:spMk id="10" creationId="{69C7211E-4A9F-56E5-9922-1DA8D2A2301F}"/>
          </ac:spMkLst>
        </pc:spChg>
        <pc:picChg chg="del">
          <ac:chgData name="Wu, Chuan (NIH/NCI) [E]" userId="a3ebd532-2df9-4a98-8648-618ba51f8265" providerId="ADAL" clId="{9135E8DE-E6B7-1E42-AF55-3378E2B7854C}" dt="2024-01-16T00:16:32.554" v="10" actId="478"/>
          <ac:picMkLst>
            <pc:docMk/>
            <pc:sldMk cId="2757828378" sldId="256"/>
            <ac:picMk id="4" creationId="{923B732C-7965-8135-BCF1-7BCF2A1D1752}"/>
          </ac:picMkLst>
        </pc:picChg>
        <pc:picChg chg="add mod">
          <ac:chgData name="Wu, Chuan (NIH/NCI) [E]" userId="a3ebd532-2df9-4a98-8648-618ba51f8265" providerId="ADAL" clId="{9135E8DE-E6B7-1E42-AF55-3378E2B7854C}" dt="2024-01-16T00:18:04.884" v="34" actId="1076"/>
          <ac:picMkLst>
            <pc:docMk/>
            <pc:sldMk cId="2757828378" sldId="256"/>
            <ac:picMk id="1026" creationId="{1C623D3C-4E51-F1DC-808E-312BDCD00F08}"/>
          </ac:picMkLst>
        </pc:picChg>
      </pc:sldChg>
    </pc:docChg>
  </pc:docChgLst>
  <pc:docChgLst>
    <pc:chgData name="Wu, Chuan (NIH/NCI) [E]" userId="a3ebd532-2df9-4a98-8648-618ba51f8265" providerId="ADAL" clId="{6E630B13-4E50-0348-B9C3-74A1303F2F39}"/>
    <pc:docChg chg="custSel modSld">
      <pc:chgData name="Wu, Chuan (NIH/NCI) [E]" userId="a3ebd532-2df9-4a98-8648-618ba51f8265" providerId="ADAL" clId="{6E630B13-4E50-0348-B9C3-74A1303F2F39}" dt="2021-07-08T16:16:09.298" v="54" actId="20577"/>
      <pc:docMkLst>
        <pc:docMk/>
      </pc:docMkLst>
      <pc:sldChg chg="addSp delSp modSp mod">
        <pc:chgData name="Wu, Chuan (NIH/NCI) [E]" userId="a3ebd532-2df9-4a98-8648-618ba51f8265" providerId="ADAL" clId="{6E630B13-4E50-0348-B9C3-74A1303F2F39}" dt="2021-07-08T16:16:09.298" v="54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6E630B13-4E50-0348-B9C3-74A1303F2F39}" dt="2021-07-08T16:15:51.501" v="20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6E630B13-4E50-0348-B9C3-74A1303F2F39}" dt="2021-07-08T16:15:51.501" v="20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6E630B13-4E50-0348-B9C3-74A1303F2F39}" dt="2021-07-08T16:16:09.298" v="54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6E630B13-4E50-0348-B9C3-74A1303F2F39}" dt="2021-07-08T16:15:51.501" v="20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6E630B13-4E50-0348-B9C3-74A1303F2F39}" dt="2021-07-08T16:15:51.501" v="20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6E630B13-4E50-0348-B9C3-74A1303F2F39}" dt="2021-07-08T16:15:51.501" v="20"/>
          <ac:grpSpMkLst>
            <pc:docMk/>
            <pc:sldMk cId="2757828378" sldId="256"/>
            <ac:grpSpMk id="2" creationId="{8D1127ED-69B8-D849-90EA-F636C88AB32A}"/>
          </ac:grpSpMkLst>
        </pc:grpChg>
        <pc:picChg chg="mod">
          <ac:chgData name="Wu, Chuan (NIH/NCI) [E]" userId="a3ebd532-2df9-4a98-8648-618ba51f8265" providerId="ADAL" clId="{6E630B13-4E50-0348-B9C3-74A1303F2F39}" dt="2021-07-08T16:15:51.501" v="20"/>
          <ac:picMkLst>
            <pc:docMk/>
            <pc:sldMk cId="2757828378" sldId="256"/>
            <ac:picMk id="9" creationId="{E6B4AECF-9C2B-5D41-BA9F-E31FBC07B50D}"/>
          </ac:picMkLst>
        </pc:picChg>
        <pc:picChg chg="del">
          <ac:chgData name="Wu, Chuan (NIH/NCI) [E]" userId="a3ebd532-2df9-4a98-8648-618ba51f8265" providerId="ADAL" clId="{6E630B13-4E50-0348-B9C3-74A1303F2F39}" dt="2021-07-08T16:13:09.161" v="0" actId="478"/>
          <ac:picMkLst>
            <pc:docMk/>
            <pc:sldMk cId="2757828378" sldId="256"/>
            <ac:picMk id="10" creationId="{1B0085F1-8B22-2A4D-A1BB-1AFD458BB632}"/>
          </ac:picMkLst>
        </pc:picChg>
        <pc:picChg chg="add del mod">
          <ac:chgData name="Wu, Chuan (NIH/NCI) [E]" userId="a3ebd532-2df9-4a98-8648-618ba51f8265" providerId="ADAL" clId="{6E630B13-4E50-0348-B9C3-74A1303F2F39}" dt="2021-07-08T16:13:16.067" v="3" actId="478"/>
          <ac:picMkLst>
            <pc:docMk/>
            <pc:sldMk cId="2757828378" sldId="256"/>
            <ac:picMk id="11" creationId="{F02EC9B4-58AA-544B-9DA7-3473BBF233EC}"/>
          </ac:picMkLst>
        </pc:picChg>
        <pc:picChg chg="add del mod">
          <ac:chgData name="Wu, Chuan (NIH/NCI) [E]" userId="a3ebd532-2df9-4a98-8648-618ba51f8265" providerId="ADAL" clId="{6E630B13-4E50-0348-B9C3-74A1303F2F39}" dt="2021-07-08T16:13:52.437" v="6" actId="478"/>
          <ac:picMkLst>
            <pc:docMk/>
            <pc:sldMk cId="2757828378" sldId="256"/>
            <ac:picMk id="13" creationId="{E297B192-C4C6-2841-8416-F9AC08891904}"/>
          </ac:picMkLst>
        </pc:picChg>
        <pc:picChg chg="add mod modCrop">
          <ac:chgData name="Wu, Chuan (NIH/NCI) [E]" userId="a3ebd532-2df9-4a98-8648-618ba51f8265" providerId="ADAL" clId="{6E630B13-4E50-0348-B9C3-74A1303F2F39}" dt="2021-07-08T16:15:11.939" v="10" actId="1076"/>
          <ac:picMkLst>
            <pc:docMk/>
            <pc:sldMk cId="2757828378" sldId="256"/>
            <ac:picMk id="15" creationId="{45A8A7FA-E20D-2645-8CDC-8A4EF2863FF6}"/>
          </ac:picMkLst>
        </pc:picChg>
      </pc:sldChg>
    </pc:docChg>
  </pc:docChgLst>
  <pc:docChgLst>
    <pc:chgData name="Wu, Chuan (NIH/NCI) [E]" userId="a3ebd532-2df9-4a98-8648-618ba51f8265" providerId="ADAL" clId="{949277E6-AAF5-B041-B6D8-3C46D8C9CE29}"/>
    <pc:docChg chg="modSld">
      <pc:chgData name="Wu, Chuan (NIH/NCI) [E]" userId="a3ebd532-2df9-4a98-8648-618ba51f8265" providerId="ADAL" clId="{949277E6-AAF5-B041-B6D8-3C46D8C9CE29}" dt="2022-03-08T19:22:14.380" v="56"/>
      <pc:docMkLst>
        <pc:docMk/>
      </pc:docMkLst>
      <pc:sldChg chg="addSp delSp modSp mod">
        <pc:chgData name="Wu, Chuan (NIH/NCI) [E]" userId="a3ebd532-2df9-4a98-8648-618ba51f8265" providerId="ADAL" clId="{949277E6-AAF5-B041-B6D8-3C46D8C9CE29}" dt="2022-03-08T19:22:14.380" v="56"/>
        <pc:sldMkLst>
          <pc:docMk/>
          <pc:sldMk cId="2757828378" sldId="256"/>
        </pc:sldMkLst>
        <pc:spChg chg="mod">
          <ac:chgData name="Wu, Chuan (NIH/NCI) [E]" userId="a3ebd532-2df9-4a98-8648-618ba51f8265" providerId="ADAL" clId="{949277E6-AAF5-B041-B6D8-3C46D8C9CE29}" dt="2022-03-08T19:22:14.380" v="56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949277E6-AAF5-B041-B6D8-3C46D8C9CE29}" dt="2022-03-08T19:21:33.510" v="47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949277E6-AAF5-B041-B6D8-3C46D8C9CE29}" dt="2022-03-08T19:21:53.998" v="54" actId="20577"/>
          <ac:spMkLst>
            <pc:docMk/>
            <pc:sldMk cId="2757828378" sldId="256"/>
            <ac:spMk id="7" creationId="{3BC179F6-EF1F-874E-A643-193F12F095E8}"/>
          </ac:spMkLst>
        </pc:spChg>
        <pc:picChg chg="del">
          <ac:chgData name="Wu, Chuan (NIH/NCI) [E]" userId="a3ebd532-2df9-4a98-8648-618ba51f8265" providerId="ADAL" clId="{949277E6-AAF5-B041-B6D8-3C46D8C9CE29}" dt="2022-03-08T19:20:49.519" v="0" actId="478"/>
          <ac:picMkLst>
            <pc:docMk/>
            <pc:sldMk cId="2757828378" sldId="256"/>
            <ac:picMk id="2" creationId="{3496E718-BF50-DC4E-A0A5-AFA6FC03DE5B}"/>
          </ac:picMkLst>
        </pc:picChg>
        <pc:picChg chg="add mod">
          <ac:chgData name="Wu, Chuan (NIH/NCI) [E]" userId="a3ebd532-2df9-4a98-8648-618ba51f8265" providerId="ADAL" clId="{949277E6-AAF5-B041-B6D8-3C46D8C9CE29}" dt="2022-03-08T19:21:16.068" v="9" actId="1076"/>
          <ac:picMkLst>
            <pc:docMk/>
            <pc:sldMk cId="2757828378" sldId="256"/>
            <ac:picMk id="1026" creationId="{8E2BFAF0-A316-2947-9421-83C49820B9AD}"/>
          </ac:picMkLst>
        </pc:picChg>
      </pc:sldChg>
    </pc:docChg>
  </pc:docChgLst>
  <pc:docChgLst>
    <pc:chgData name="Wu, Chuan (NIH/NCI) [E]" userId="a3ebd532-2df9-4a98-8648-618ba51f8265" providerId="ADAL" clId="{36569196-7441-4844-9107-A973CDB46103}"/>
    <pc:docChg chg="modSld">
      <pc:chgData name="Wu, Chuan (NIH/NCI) [E]" userId="a3ebd532-2df9-4a98-8648-618ba51f8265" providerId="ADAL" clId="{36569196-7441-4844-9107-A973CDB46103}" dt="2024-02-20T18:30:54.788" v="49" actId="20577"/>
      <pc:docMkLst>
        <pc:docMk/>
      </pc:docMkLst>
      <pc:sldChg chg="addSp delSp modSp mod">
        <pc:chgData name="Wu, Chuan (NIH/NCI) [E]" userId="a3ebd532-2df9-4a98-8648-618ba51f8265" providerId="ADAL" clId="{36569196-7441-4844-9107-A973CDB46103}" dt="2024-02-20T18:30:54.788" v="49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36569196-7441-4844-9107-A973CDB46103}" dt="2024-02-20T18:30:43.293" v="45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36569196-7441-4844-9107-A973CDB46103}" dt="2024-02-20T18:30:24.702" v="43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36569196-7441-4844-9107-A973CDB46103}" dt="2024-02-20T18:30:54.788" v="49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36569196-7441-4844-9107-A973CDB46103}" dt="2024-02-20T18:29:19.773" v="1" actId="20577"/>
          <ac:spMkLst>
            <pc:docMk/>
            <pc:sldMk cId="2757828378" sldId="256"/>
            <ac:spMk id="10" creationId="{69C7211E-4A9F-56E5-9922-1DA8D2A2301F}"/>
          </ac:spMkLst>
        </pc:spChg>
        <pc:picChg chg="del mod">
          <ac:chgData name="Wu, Chuan (NIH/NCI) [E]" userId="a3ebd532-2df9-4a98-8648-618ba51f8265" providerId="ADAL" clId="{36569196-7441-4844-9107-A973CDB46103}" dt="2024-02-20T18:29:21.948" v="3" actId="478"/>
          <ac:picMkLst>
            <pc:docMk/>
            <pc:sldMk cId="2757828378" sldId="256"/>
            <ac:picMk id="3" creationId="{CE9F6792-0BC9-A6DF-2D59-0F72B14F2D02}"/>
          </ac:picMkLst>
        </pc:picChg>
        <pc:picChg chg="add mod">
          <ac:chgData name="Wu, Chuan (NIH/NCI) [E]" userId="a3ebd532-2df9-4a98-8648-618ba51f8265" providerId="ADAL" clId="{36569196-7441-4844-9107-A973CDB46103}" dt="2024-02-20T18:29:45.600" v="10" actId="1076"/>
          <ac:picMkLst>
            <pc:docMk/>
            <pc:sldMk cId="2757828378" sldId="256"/>
            <ac:picMk id="1026" creationId="{55414E8F-2B96-8C12-8B3F-FAEA25640AEE}"/>
          </ac:picMkLst>
        </pc:picChg>
      </pc:sldChg>
    </pc:docChg>
  </pc:docChgLst>
  <pc:docChgLst>
    <pc:chgData name="Wu, Chuan (NIH/NCI) [E]" userId="a3ebd532-2df9-4a98-8648-618ba51f8265" providerId="ADAL" clId="{4E0727AD-53D6-D145-8E7B-67DCDF0D7E24}"/>
    <pc:docChg chg="modSld">
      <pc:chgData name="Wu, Chuan (NIH/NCI) [E]" userId="a3ebd532-2df9-4a98-8648-618ba51f8265" providerId="ADAL" clId="{4E0727AD-53D6-D145-8E7B-67DCDF0D7E24}" dt="2022-06-16T02:16:35.929" v="29"/>
      <pc:docMkLst>
        <pc:docMk/>
      </pc:docMkLst>
      <pc:sldChg chg="addSp delSp modSp mod">
        <pc:chgData name="Wu, Chuan (NIH/NCI) [E]" userId="a3ebd532-2df9-4a98-8648-618ba51f8265" providerId="ADAL" clId="{4E0727AD-53D6-D145-8E7B-67DCDF0D7E24}" dt="2022-06-16T02:16:35.929" v="29"/>
        <pc:sldMkLst>
          <pc:docMk/>
          <pc:sldMk cId="2757828378" sldId="256"/>
        </pc:sldMkLst>
        <pc:spChg chg="mod">
          <ac:chgData name="Wu, Chuan (NIH/NCI) [E]" userId="a3ebd532-2df9-4a98-8648-618ba51f8265" providerId="ADAL" clId="{4E0727AD-53D6-D145-8E7B-67DCDF0D7E24}" dt="2022-06-16T02:16:35.929" v="29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4E0727AD-53D6-D145-8E7B-67DCDF0D7E24}" dt="2022-06-16T02:16:01.865" v="23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4E0727AD-53D6-D145-8E7B-67DCDF0D7E24}" dt="2022-06-16T02:16:20.698" v="27" actId="2057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4E0727AD-53D6-D145-8E7B-67DCDF0D7E24}" dt="2022-06-16T02:15:21.077" v="2" actId="1076"/>
          <ac:picMkLst>
            <pc:docMk/>
            <pc:sldMk cId="2757828378" sldId="256"/>
            <ac:picMk id="1026" creationId="{EF9A1E20-A3D9-059B-F8EC-0BA24DAA5807}"/>
          </ac:picMkLst>
        </pc:picChg>
        <pc:picChg chg="del">
          <ac:chgData name="Wu, Chuan (NIH/NCI) [E]" userId="a3ebd532-2df9-4a98-8648-618ba51f8265" providerId="ADAL" clId="{4E0727AD-53D6-D145-8E7B-67DCDF0D7E24}" dt="2022-06-16T02:15:03.414" v="0" actId="478"/>
          <ac:picMkLst>
            <pc:docMk/>
            <pc:sldMk cId="2757828378" sldId="256"/>
            <ac:picMk id="1030" creationId="{E556ABE1-BB54-4561-E998-2358512838C1}"/>
          </ac:picMkLst>
        </pc:picChg>
      </pc:sldChg>
    </pc:docChg>
  </pc:docChgLst>
  <pc:docChgLst>
    <pc:chgData name="Wu, Chuan (NIH/NCI) [E]" userId="a3ebd532-2df9-4a98-8648-618ba51f8265" providerId="ADAL" clId="{1F74F35E-F5CD-4645-9DFC-D34259ABF57D}"/>
    <pc:docChg chg="modSld">
      <pc:chgData name="Wu, Chuan (NIH/NCI) [E]" userId="a3ebd532-2df9-4a98-8648-618ba51f8265" providerId="ADAL" clId="{1F74F35E-F5CD-4645-9DFC-D34259ABF57D}" dt="2022-04-13T17:39:22.506" v="65" actId="20577"/>
      <pc:docMkLst>
        <pc:docMk/>
      </pc:docMkLst>
      <pc:sldChg chg="addSp delSp modSp mod">
        <pc:chgData name="Wu, Chuan (NIH/NCI) [E]" userId="a3ebd532-2df9-4a98-8648-618ba51f8265" providerId="ADAL" clId="{1F74F35E-F5CD-4645-9DFC-D34259ABF57D}" dt="2022-04-13T17:39:22.506" v="65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1F74F35E-F5CD-4645-9DFC-D34259ABF57D}" dt="2022-04-13T17:39:02.786" v="55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1F74F35E-F5CD-4645-9DFC-D34259ABF57D}" dt="2022-04-13T17:38:07.346" v="53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1F74F35E-F5CD-4645-9DFC-D34259ABF57D}" dt="2022-04-13T17:39:22.506" v="65" actId="20577"/>
          <ac:spMkLst>
            <pc:docMk/>
            <pc:sldMk cId="2757828378" sldId="256"/>
            <ac:spMk id="7" creationId="{3BC179F6-EF1F-874E-A643-193F12F095E8}"/>
          </ac:spMkLst>
        </pc:spChg>
        <pc:picChg chg="del">
          <ac:chgData name="Wu, Chuan (NIH/NCI) [E]" userId="a3ebd532-2df9-4a98-8648-618ba51f8265" providerId="ADAL" clId="{1F74F35E-F5CD-4645-9DFC-D34259ABF57D}" dt="2022-04-13T17:36:34.963" v="0" actId="478"/>
          <ac:picMkLst>
            <pc:docMk/>
            <pc:sldMk cId="2757828378" sldId="256"/>
            <ac:picMk id="2" creationId="{87594A30-0C56-514B-BC46-FE518F5D584E}"/>
          </ac:picMkLst>
        </pc:picChg>
        <pc:picChg chg="add del">
          <ac:chgData name="Wu, Chuan (NIH/NCI) [E]" userId="a3ebd532-2df9-4a98-8648-618ba51f8265" providerId="ADAL" clId="{1F74F35E-F5CD-4645-9DFC-D34259ABF57D}" dt="2022-04-13T17:36:38.759" v="2" actId="478"/>
          <ac:picMkLst>
            <pc:docMk/>
            <pc:sldMk cId="2757828378" sldId="256"/>
            <ac:picMk id="1026" creationId="{87A2F13B-DD27-80EA-0C6A-06FF8D5FDFC6}"/>
          </ac:picMkLst>
        </pc:picChg>
        <pc:picChg chg="add mod">
          <ac:chgData name="Wu, Chuan (NIH/NCI) [E]" userId="a3ebd532-2df9-4a98-8648-618ba51f8265" providerId="ADAL" clId="{1F74F35E-F5CD-4645-9DFC-D34259ABF57D}" dt="2022-04-13T17:37:47.192" v="11" actId="1076"/>
          <ac:picMkLst>
            <pc:docMk/>
            <pc:sldMk cId="2757828378" sldId="256"/>
            <ac:picMk id="1028" creationId="{2E6CAE16-F577-C960-9C65-444786EE183F}"/>
          </ac:picMkLst>
        </pc:picChg>
      </pc:sldChg>
    </pc:docChg>
  </pc:docChgLst>
  <pc:docChgLst>
    <pc:chgData name="Wu, Chuan (NIH/NCI) [E]" userId="a3ebd532-2df9-4a98-8648-618ba51f8265" providerId="ADAL" clId="{F6DDD7CC-11F0-934C-93B7-578281ABA036}"/>
    <pc:docChg chg="custSel modSld">
      <pc:chgData name="Wu, Chuan (NIH/NCI) [E]" userId="a3ebd532-2df9-4a98-8648-618ba51f8265" providerId="ADAL" clId="{F6DDD7CC-11F0-934C-93B7-578281ABA036}" dt="2021-06-28T15:42:14.542" v="57" actId="20577"/>
      <pc:docMkLst>
        <pc:docMk/>
      </pc:docMkLst>
      <pc:sldChg chg="addSp delSp modSp mod">
        <pc:chgData name="Wu, Chuan (NIH/NCI) [E]" userId="a3ebd532-2df9-4a98-8648-618ba51f8265" providerId="ADAL" clId="{F6DDD7CC-11F0-934C-93B7-578281ABA036}" dt="2021-06-28T15:42:14.542" v="57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F6DDD7CC-11F0-934C-93B7-578281ABA036}" dt="2021-06-28T02:37:58.381" v="4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F6DDD7CC-11F0-934C-93B7-578281ABA036}" dt="2021-06-28T02:37:58.381" v="47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F6DDD7CC-11F0-934C-93B7-578281ABA036}" dt="2021-06-28T15:42:14.542" v="57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F6DDD7CC-11F0-934C-93B7-578281ABA036}" dt="2021-06-28T02:37:58.381" v="4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F6DDD7CC-11F0-934C-93B7-578281ABA036}" dt="2021-06-28T02:37:58.381" v="47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F6DDD7CC-11F0-934C-93B7-578281ABA036}" dt="2021-06-28T02:37:58.381" v="47"/>
          <ac:grpSpMkLst>
            <pc:docMk/>
            <pc:sldMk cId="2757828378" sldId="256"/>
            <ac:grpSpMk id="2" creationId="{8D1127ED-69B8-D849-90EA-F636C88AB32A}"/>
          </ac:grpSpMkLst>
        </pc:grpChg>
        <pc:picChg chg="mod">
          <ac:chgData name="Wu, Chuan (NIH/NCI) [E]" userId="a3ebd532-2df9-4a98-8648-618ba51f8265" providerId="ADAL" clId="{F6DDD7CC-11F0-934C-93B7-578281ABA036}" dt="2021-06-28T02:37:58.381" v="47"/>
          <ac:picMkLst>
            <pc:docMk/>
            <pc:sldMk cId="2757828378" sldId="256"/>
            <ac:picMk id="9" creationId="{E6B4AECF-9C2B-5D41-BA9F-E31FBC07B50D}"/>
          </ac:picMkLst>
        </pc:picChg>
        <pc:picChg chg="add mod">
          <ac:chgData name="Wu, Chuan (NIH/NCI) [E]" userId="a3ebd532-2df9-4a98-8648-618ba51f8265" providerId="ADAL" clId="{F6DDD7CC-11F0-934C-93B7-578281ABA036}" dt="2021-06-27T02:49:44.914" v="5" actId="14100"/>
          <ac:picMkLst>
            <pc:docMk/>
            <pc:sldMk cId="2757828378" sldId="256"/>
            <ac:picMk id="10" creationId="{843966AD-1711-A944-9430-556613A6C5D3}"/>
          </ac:picMkLst>
        </pc:picChg>
        <pc:picChg chg="del">
          <ac:chgData name="Wu, Chuan (NIH/NCI) [E]" userId="a3ebd532-2df9-4a98-8648-618ba51f8265" providerId="ADAL" clId="{F6DDD7CC-11F0-934C-93B7-578281ABA036}" dt="2021-06-27T02:49:32.273" v="0" actId="478"/>
          <ac:picMkLst>
            <pc:docMk/>
            <pc:sldMk cId="2757828378" sldId="256"/>
            <ac:picMk id="12" creationId="{5DC8D98B-E242-7942-8048-BBCF1BF3AB66}"/>
          </ac:picMkLst>
        </pc:picChg>
      </pc:sldChg>
    </pc:docChg>
  </pc:docChgLst>
  <pc:docChgLst>
    <pc:chgData name="Wu, Chuan (NIH/NCI) [E]" userId="a3ebd532-2df9-4a98-8648-618ba51f8265" providerId="ADAL" clId="{C48629E1-8815-714A-93F2-AA5B9369A1E9}"/>
    <pc:docChg chg="modSld">
      <pc:chgData name="Wu, Chuan (NIH/NCI) [E]" userId="a3ebd532-2df9-4a98-8648-618ba51f8265" providerId="ADAL" clId="{C48629E1-8815-714A-93F2-AA5B9369A1E9}" dt="2022-06-05T18:40:10.656" v="33" actId="1076"/>
      <pc:docMkLst>
        <pc:docMk/>
      </pc:docMkLst>
      <pc:sldChg chg="addSp delSp modSp mod">
        <pc:chgData name="Wu, Chuan (NIH/NCI) [E]" userId="a3ebd532-2df9-4a98-8648-618ba51f8265" providerId="ADAL" clId="{C48629E1-8815-714A-93F2-AA5B9369A1E9}" dt="2022-06-05T18:40:10.656" v="33" actId="1076"/>
        <pc:sldMkLst>
          <pc:docMk/>
          <pc:sldMk cId="2757828378" sldId="256"/>
        </pc:sldMkLst>
        <pc:spChg chg="mod">
          <ac:chgData name="Wu, Chuan (NIH/NCI) [E]" userId="a3ebd532-2df9-4a98-8648-618ba51f8265" providerId="ADAL" clId="{C48629E1-8815-714A-93F2-AA5B9369A1E9}" dt="2022-06-05T18:38:06.973" v="1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C48629E1-8815-714A-93F2-AA5B9369A1E9}" dt="2022-06-05T18:39:26.768" v="23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C48629E1-8815-714A-93F2-AA5B9369A1E9}" dt="2022-06-05T18:39:00.085" v="17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C48629E1-8815-714A-93F2-AA5B9369A1E9}" dt="2022-06-05T18:39:12.385" v="21" actId="2057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C48629E1-8815-714A-93F2-AA5B9369A1E9}" dt="2022-06-05T18:40:10.656" v="33" actId="1076"/>
          <ac:picMkLst>
            <pc:docMk/>
            <pc:sldMk cId="2757828378" sldId="256"/>
            <ac:picMk id="1026" creationId="{DC202352-0376-51C8-00C3-11A2E7D72960}"/>
          </ac:picMkLst>
        </pc:picChg>
        <pc:picChg chg="del">
          <ac:chgData name="Wu, Chuan (NIH/NCI) [E]" userId="a3ebd532-2df9-4a98-8648-618ba51f8265" providerId="ADAL" clId="{C48629E1-8815-714A-93F2-AA5B9369A1E9}" dt="2022-06-05T18:39:35.668" v="24" actId="478"/>
          <ac:picMkLst>
            <pc:docMk/>
            <pc:sldMk cId="2757828378" sldId="256"/>
            <ac:picMk id="1028" creationId="{A0B2F5AA-CA65-CFAB-67F1-A5EC510492E9}"/>
          </ac:picMkLst>
        </pc:picChg>
      </pc:sldChg>
    </pc:docChg>
  </pc:docChgLst>
  <pc:docChgLst>
    <pc:chgData name="Wu, Chuan (NIH/NCI) [E]" userId="a3ebd532-2df9-4a98-8648-618ba51f8265" providerId="ADAL" clId="{84CF2973-DD45-0246-868F-80905BC06769}"/>
    <pc:docChg chg="modSld">
      <pc:chgData name="Wu, Chuan (NIH/NCI) [E]" userId="a3ebd532-2df9-4a98-8648-618ba51f8265" providerId="ADAL" clId="{84CF2973-DD45-0246-868F-80905BC06769}" dt="2024-02-28T02:00:48.877" v="56" actId="20577"/>
      <pc:docMkLst>
        <pc:docMk/>
      </pc:docMkLst>
      <pc:sldChg chg="addSp delSp modSp mod">
        <pc:chgData name="Wu, Chuan (NIH/NCI) [E]" userId="a3ebd532-2df9-4a98-8648-618ba51f8265" providerId="ADAL" clId="{84CF2973-DD45-0246-868F-80905BC06769}" dt="2024-02-28T02:00:48.877" v="56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84CF2973-DD45-0246-868F-80905BC06769}" dt="2024-02-28T02:00:20.965" v="35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84CF2973-DD45-0246-868F-80905BC06769}" dt="2024-02-28T01:59:10.042" v="30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84CF2973-DD45-0246-868F-80905BC06769}" dt="2024-02-28T02:00:48.877" v="56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84CF2973-DD45-0246-868F-80905BC06769}" dt="2024-02-28T01:58:36.095" v="1" actId="20577"/>
          <ac:spMkLst>
            <pc:docMk/>
            <pc:sldMk cId="2757828378" sldId="256"/>
            <ac:spMk id="10" creationId="{69C7211E-4A9F-56E5-9922-1DA8D2A2301F}"/>
          </ac:spMkLst>
        </pc:spChg>
        <pc:picChg chg="add mod">
          <ac:chgData name="Wu, Chuan (NIH/NCI) [E]" userId="a3ebd532-2df9-4a98-8648-618ba51f8265" providerId="ADAL" clId="{84CF2973-DD45-0246-868F-80905BC06769}" dt="2024-02-28T02:00:24.515" v="36" actId="1036"/>
          <ac:picMkLst>
            <pc:docMk/>
            <pc:sldMk cId="2757828378" sldId="256"/>
            <ac:picMk id="2" creationId="{F8CF73BB-DF89-B780-1058-E4B5D3C1CF40}"/>
          </ac:picMkLst>
        </pc:picChg>
        <pc:picChg chg="del">
          <ac:chgData name="Wu, Chuan (NIH/NCI) [E]" userId="a3ebd532-2df9-4a98-8648-618ba51f8265" providerId="ADAL" clId="{84CF2973-DD45-0246-868F-80905BC06769}" dt="2024-02-28T01:59:32.700" v="31" actId="478"/>
          <ac:picMkLst>
            <pc:docMk/>
            <pc:sldMk cId="2757828378" sldId="256"/>
            <ac:picMk id="1026" creationId="{55414E8F-2B96-8C12-8B3F-FAEA25640AEE}"/>
          </ac:picMkLst>
        </pc:picChg>
      </pc:sldChg>
    </pc:docChg>
  </pc:docChgLst>
  <pc:docChgLst>
    <pc:chgData name="Wu, Chuan (NIH/NCI) [E]" userId="a3ebd532-2df9-4a98-8648-618ba51f8265" providerId="ADAL" clId="{6C42D26E-C288-6241-92A9-2BEDD87C3598}"/>
    <pc:docChg chg="modSld">
      <pc:chgData name="Wu, Chuan (NIH/NCI) [E]" userId="a3ebd532-2df9-4a98-8648-618ba51f8265" providerId="ADAL" clId="{6C42D26E-C288-6241-92A9-2BEDD87C3598}" dt="2022-05-11T14:15:18.321" v="50" actId="20577"/>
      <pc:docMkLst>
        <pc:docMk/>
      </pc:docMkLst>
      <pc:sldChg chg="addSp delSp modSp mod">
        <pc:chgData name="Wu, Chuan (NIH/NCI) [E]" userId="a3ebd532-2df9-4a98-8648-618ba51f8265" providerId="ADAL" clId="{6C42D26E-C288-6241-92A9-2BEDD87C3598}" dt="2022-05-11T14:15:18.321" v="50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6C42D26E-C288-6241-92A9-2BEDD87C3598}" dt="2022-05-11T14:14:37.598" v="44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6C42D26E-C288-6241-92A9-2BEDD87C3598}" dt="2022-05-11T14:14:58.770" v="46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6C42D26E-C288-6241-92A9-2BEDD87C3598}" dt="2022-05-11T14:14:32.518" v="42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6C42D26E-C288-6241-92A9-2BEDD87C3598}" dt="2022-05-11T14:15:18.321" v="50" actId="20577"/>
          <ac:spMkLst>
            <pc:docMk/>
            <pc:sldMk cId="2757828378" sldId="256"/>
            <ac:spMk id="7" creationId="{3BC179F6-EF1F-874E-A643-193F12F095E8}"/>
          </ac:spMkLst>
        </pc:spChg>
        <pc:picChg chg="add del">
          <ac:chgData name="Wu, Chuan (NIH/NCI) [E]" userId="a3ebd532-2df9-4a98-8648-618ba51f8265" providerId="ADAL" clId="{6C42D26E-C288-6241-92A9-2BEDD87C3598}" dt="2022-05-11T14:12:30.172" v="2" actId="478"/>
          <ac:picMkLst>
            <pc:docMk/>
            <pc:sldMk cId="2757828378" sldId="256"/>
            <ac:picMk id="2" creationId="{94BA85F1-9F7F-799D-EAF6-70E64DAD974C}"/>
          </ac:picMkLst>
        </pc:picChg>
        <pc:picChg chg="del">
          <ac:chgData name="Wu, Chuan (NIH/NCI) [E]" userId="a3ebd532-2df9-4a98-8648-618ba51f8265" providerId="ADAL" clId="{6C42D26E-C288-6241-92A9-2BEDD87C3598}" dt="2022-05-11T14:12:27.364" v="0" actId="478"/>
          <ac:picMkLst>
            <pc:docMk/>
            <pc:sldMk cId="2757828378" sldId="256"/>
            <ac:picMk id="1026" creationId="{3DA17A40-B6E7-57A6-9977-3B8A6BF2FCF3}"/>
          </ac:picMkLst>
        </pc:picChg>
        <pc:picChg chg="add mod">
          <ac:chgData name="Wu, Chuan (NIH/NCI) [E]" userId="a3ebd532-2df9-4a98-8648-618ba51f8265" providerId="ADAL" clId="{6C42D26E-C288-6241-92A9-2BEDD87C3598}" dt="2022-05-11T14:13:25.983" v="8" actId="1076"/>
          <ac:picMkLst>
            <pc:docMk/>
            <pc:sldMk cId="2757828378" sldId="256"/>
            <ac:picMk id="1028" creationId="{D5401C44-9373-0485-3EDF-88872B73320F}"/>
          </ac:picMkLst>
        </pc:picChg>
        <pc:picChg chg="add del">
          <ac:chgData name="Wu, Chuan (NIH/NCI) [E]" userId="a3ebd532-2df9-4a98-8648-618ba51f8265" providerId="ADAL" clId="{6C42D26E-C288-6241-92A9-2BEDD87C3598}" dt="2022-05-11T14:13:38.727" v="19"/>
          <ac:picMkLst>
            <pc:docMk/>
            <pc:sldMk cId="2757828378" sldId="256"/>
            <ac:picMk id="1030" creationId="{4A02AE99-B918-275B-CC5E-B8B67270D51C}"/>
          </ac:picMkLst>
        </pc:picChg>
      </pc:sldChg>
    </pc:docChg>
  </pc:docChgLst>
  <pc:docChgLst>
    <pc:chgData name="Wu, Chuan (NIH/NCI) [E]" userId="a3ebd532-2df9-4a98-8648-618ba51f8265" providerId="ADAL" clId="{D3170D46-2563-5149-BE80-325CCD5ABECC}"/>
    <pc:docChg chg="modSld">
      <pc:chgData name="Wu, Chuan (NIH/NCI) [E]" userId="a3ebd532-2df9-4a98-8648-618ba51f8265" providerId="ADAL" clId="{D3170D46-2563-5149-BE80-325CCD5ABECC}" dt="2022-06-19T22:00:20.961" v="19" actId="20577"/>
      <pc:docMkLst>
        <pc:docMk/>
      </pc:docMkLst>
      <pc:sldChg chg="addSp delSp modSp mod">
        <pc:chgData name="Wu, Chuan (NIH/NCI) [E]" userId="a3ebd532-2df9-4a98-8648-618ba51f8265" providerId="ADAL" clId="{D3170D46-2563-5149-BE80-325CCD5ABECC}" dt="2022-06-19T22:00:20.961" v="19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D3170D46-2563-5149-BE80-325CCD5ABECC}" dt="2022-06-19T21:58:56.969" v="2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D3170D46-2563-5149-BE80-325CCD5ABECC}" dt="2022-06-19T21:59:30.648" v="9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D3170D46-2563-5149-BE80-325CCD5ABECC}" dt="2022-06-19T21:59:17.942" v="7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D3170D46-2563-5149-BE80-325CCD5ABECC}" dt="2022-06-19T22:00:20.961" v="19" actId="20577"/>
          <ac:spMkLst>
            <pc:docMk/>
            <pc:sldMk cId="2757828378" sldId="256"/>
            <ac:spMk id="7" creationId="{3BC179F6-EF1F-874E-A643-193F12F095E8}"/>
          </ac:spMkLst>
        </pc:spChg>
        <pc:picChg chg="del">
          <ac:chgData name="Wu, Chuan (NIH/NCI) [E]" userId="a3ebd532-2df9-4a98-8648-618ba51f8265" providerId="ADAL" clId="{D3170D46-2563-5149-BE80-325CCD5ABECC}" dt="2022-06-19T21:59:54.822" v="10" actId="478"/>
          <ac:picMkLst>
            <pc:docMk/>
            <pc:sldMk cId="2757828378" sldId="256"/>
            <ac:picMk id="2" creationId="{4F4F5E65-7853-7644-0B7B-D21C675D7AF9}"/>
          </ac:picMkLst>
        </pc:picChg>
        <pc:picChg chg="add mod">
          <ac:chgData name="Wu, Chuan (NIH/NCI) [E]" userId="a3ebd532-2df9-4a98-8648-618ba51f8265" providerId="ADAL" clId="{D3170D46-2563-5149-BE80-325CCD5ABECC}" dt="2022-06-19T22:00:05.081" v="15" actId="1076"/>
          <ac:picMkLst>
            <pc:docMk/>
            <pc:sldMk cId="2757828378" sldId="256"/>
            <ac:picMk id="1026" creationId="{A80788DF-AFBF-A0E7-447A-1EEA8A145489}"/>
          </ac:picMkLst>
        </pc:picChg>
      </pc:sldChg>
    </pc:docChg>
  </pc:docChgLst>
  <pc:docChgLst>
    <pc:chgData name="Wu, Chuan (NIH/NCI) [E]" userId="a3ebd532-2df9-4a98-8648-618ba51f8265" providerId="ADAL" clId="{405B3620-38E0-E143-8057-B01A0AE1B3B7}"/>
    <pc:docChg chg="modSld">
      <pc:chgData name="Wu, Chuan (NIH/NCI) [E]" userId="a3ebd532-2df9-4a98-8648-618ba51f8265" providerId="ADAL" clId="{405B3620-38E0-E143-8057-B01A0AE1B3B7}" dt="2022-11-30T18:07:28.495" v="86" actId="1038"/>
      <pc:docMkLst>
        <pc:docMk/>
      </pc:docMkLst>
      <pc:sldChg chg="addSp delSp modSp mod">
        <pc:chgData name="Wu, Chuan (NIH/NCI) [E]" userId="a3ebd532-2df9-4a98-8648-618ba51f8265" providerId="ADAL" clId="{405B3620-38E0-E143-8057-B01A0AE1B3B7}" dt="2022-11-30T18:07:28.495" v="86" actId="1038"/>
        <pc:sldMkLst>
          <pc:docMk/>
          <pc:sldMk cId="2757828378" sldId="256"/>
        </pc:sldMkLst>
        <pc:spChg chg="mod">
          <ac:chgData name="Wu, Chuan (NIH/NCI) [E]" userId="a3ebd532-2df9-4a98-8648-618ba51f8265" providerId="ADAL" clId="{405B3620-38E0-E143-8057-B01A0AE1B3B7}" dt="2022-11-30T18:04:40.370" v="1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405B3620-38E0-E143-8057-B01A0AE1B3B7}" dt="2022-11-30T18:07:20.002" v="77" actId="1076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405B3620-38E0-E143-8057-B01A0AE1B3B7}" dt="2022-11-30T18:05:42.408" v="63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405B3620-38E0-E143-8057-B01A0AE1B3B7}" dt="2022-11-30T18:05:13.570" v="10" actId="2057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405B3620-38E0-E143-8057-B01A0AE1B3B7}" dt="2022-11-30T18:07:28.495" v="86" actId="1038"/>
          <ac:picMkLst>
            <pc:docMk/>
            <pc:sldMk cId="2757828378" sldId="256"/>
            <ac:picMk id="1026" creationId="{1D27B167-23E2-719A-3535-FA99E56A95FB}"/>
          </ac:picMkLst>
        </pc:picChg>
        <pc:picChg chg="del">
          <ac:chgData name="Wu, Chuan (NIH/NCI) [E]" userId="a3ebd532-2df9-4a98-8648-618ba51f8265" providerId="ADAL" clId="{405B3620-38E0-E143-8057-B01A0AE1B3B7}" dt="2022-11-30T18:05:16.739" v="11" actId="478"/>
          <ac:picMkLst>
            <pc:docMk/>
            <pc:sldMk cId="2757828378" sldId="256"/>
            <ac:picMk id="1028" creationId="{D604EA17-B1E1-B814-0ADD-67DB15BC0928}"/>
          </ac:picMkLst>
        </pc:picChg>
      </pc:sldChg>
    </pc:docChg>
  </pc:docChgLst>
  <pc:docChgLst>
    <pc:chgData name="Wu, Chuan (NIH/NCI) [E]" userId="a3ebd532-2df9-4a98-8648-618ba51f8265" providerId="ADAL" clId="{BC0DE78A-059B-C543-94E0-F6838869B781}"/>
    <pc:docChg chg="modSld">
      <pc:chgData name="Wu, Chuan (NIH/NCI) [E]" userId="a3ebd532-2df9-4a98-8648-618ba51f8265" providerId="ADAL" clId="{BC0DE78A-059B-C543-94E0-F6838869B781}" dt="2022-11-02T18:02:44.906" v="51" actId="207"/>
      <pc:docMkLst>
        <pc:docMk/>
      </pc:docMkLst>
      <pc:sldChg chg="addSp modSp mod">
        <pc:chgData name="Wu, Chuan (NIH/NCI) [E]" userId="a3ebd532-2df9-4a98-8648-618ba51f8265" providerId="ADAL" clId="{BC0DE78A-059B-C543-94E0-F6838869B781}" dt="2022-11-02T18:02:44.906" v="51" actId="207"/>
        <pc:sldMkLst>
          <pc:docMk/>
          <pc:sldMk cId="2757828378" sldId="256"/>
        </pc:sldMkLst>
        <pc:spChg chg="add mod">
          <ac:chgData name="Wu, Chuan (NIH/NCI) [E]" userId="a3ebd532-2df9-4a98-8648-618ba51f8265" providerId="ADAL" clId="{BC0DE78A-059B-C543-94E0-F6838869B781}" dt="2022-11-02T18:02:36.285" v="50" actId="1076"/>
          <ac:spMkLst>
            <pc:docMk/>
            <pc:sldMk cId="2757828378" sldId="256"/>
            <ac:spMk id="2" creationId="{D446C03D-102D-B426-DD30-C2BDA5CC0D7F}"/>
          </ac:spMkLst>
        </pc:spChg>
        <pc:spChg chg="mod">
          <ac:chgData name="Wu, Chuan (NIH/NCI) [E]" userId="a3ebd532-2df9-4a98-8648-618ba51f8265" providerId="ADAL" clId="{BC0DE78A-059B-C543-94E0-F6838869B781}" dt="2022-11-02T17:22:22.351" v="3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BC0DE78A-059B-C543-94E0-F6838869B781}" dt="2022-11-02T17:22:46.022" v="5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BC0DE78A-059B-C543-94E0-F6838869B781}" dt="2022-11-02T18:02:44.906" v="51" actId="207"/>
          <ac:spMkLst>
            <pc:docMk/>
            <pc:sldMk cId="2757828378" sldId="256"/>
            <ac:spMk id="7" creationId="{3BC179F6-EF1F-874E-A643-193F12F095E8}"/>
          </ac:spMkLst>
        </pc:spChg>
        <pc:cxnChg chg="add mod">
          <ac:chgData name="Wu, Chuan (NIH/NCI) [E]" userId="a3ebd532-2df9-4a98-8648-618ba51f8265" providerId="ADAL" clId="{BC0DE78A-059B-C543-94E0-F6838869B781}" dt="2022-11-02T18:02:32.715" v="49" actId="692"/>
          <ac:cxnSpMkLst>
            <pc:docMk/>
            <pc:sldMk cId="2757828378" sldId="256"/>
            <ac:cxnSpMk id="9" creationId="{83B1A363-F574-076C-7410-CA81D7F73486}"/>
          </ac:cxnSpMkLst>
        </pc:cxnChg>
      </pc:sldChg>
    </pc:docChg>
  </pc:docChgLst>
  <pc:docChgLst>
    <pc:chgData name="Wu, Chuan (NIH/NCI) [E]" userId="a3ebd532-2df9-4a98-8648-618ba51f8265" providerId="ADAL" clId="{C4432E8F-DEA1-5447-9368-1D174C4789B5}"/>
    <pc:docChg chg="modSld">
      <pc:chgData name="Wu, Chuan (NIH/NCI) [E]" userId="a3ebd532-2df9-4a98-8648-618ba51f8265" providerId="ADAL" clId="{C4432E8F-DEA1-5447-9368-1D174C4789B5}" dt="2022-06-13T14:34:27.430" v="30" actId="20577"/>
      <pc:docMkLst>
        <pc:docMk/>
      </pc:docMkLst>
      <pc:sldChg chg="addSp delSp modSp mod">
        <pc:chgData name="Wu, Chuan (NIH/NCI) [E]" userId="a3ebd532-2df9-4a98-8648-618ba51f8265" providerId="ADAL" clId="{C4432E8F-DEA1-5447-9368-1D174C4789B5}" dt="2022-06-13T14:34:27.430" v="30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C4432E8F-DEA1-5447-9368-1D174C4789B5}" dt="2022-06-13T14:24:59.763" v="8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C4432E8F-DEA1-5447-9368-1D174C4789B5}" dt="2022-06-13T14:23:28.228" v="5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C4432E8F-DEA1-5447-9368-1D174C4789B5}" dt="2022-06-13T14:27:14.857" v="26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C4432E8F-DEA1-5447-9368-1D174C4789B5}" dt="2022-06-13T14:34:27.430" v="30" actId="2057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C4432E8F-DEA1-5447-9368-1D174C4789B5}" dt="2022-06-13T14:30:00.814" v="27" actId="1076"/>
          <ac:picMkLst>
            <pc:docMk/>
            <pc:sldMk cId="2757828378" sldId="256"/>
            <ac:picMk id="2" creationId="{1F60D67C-3D0B-C911-437C-CA7D28DCCBAB}"/>
          </ac:picMkLst>
        </pc:picChg>
        <pc:picChg chg="del">
          <ac:chgData name="Wu, Chuan (NIH/NCI) [E]" userId="a3ebd532-2df9-4a98-8648-618ba51f8265" providerId="ADAL" clId="{C4432E8F-DEA1-5447-9368-1D174C4789B5}" dt="2022-06-13T14:22:09.985" v="0" actId="478"/>
          <ac:picMkLst>
            <pc:docMk/>
            <pc:sldMk cId="2757828378" sldId="256"/>
            <ac:picMk id="1026" creationId="{DC202352-0376-51C8-00C3-11A2E7D72960}"/>
          </ac:picMkLst>
        </pc:picChg>
      </pc:sldChg>
    </pc:docChg>
  </pc:docChgLst>
  <pc:docChgLst>
    <pc:chgData name="Wu, Chuan (NIH/NCI) [E]" userId="a3ebd532-2df9-4a98-8648-618ba51f8265" providerId="ADAL" clId="{EAA23813-B1D6-D34D-BC3F-C794CEC92374}"/>
    <pc:docChg chg="modSld">
      <pc:chgData name="Wu, Chuan (NIH/NCI) [E]" userId="a3ebd532-2df9-4a98-8648-618ba51f8265" providerId="ADAL" clId="{EAA23813-B1D6-D34D-BC3F-C794CEC92374}" dt="2022-11-10T02:17:39.442" v="52" actId="20577"/>
      <pc:docMkLst>
        <pc:docMk/>
      </pc:docMkLst>
      <pc:sldChg chg="addSp delSp modSp mod">
        <pc:chgData name="Wu, Chuan (NIH/NCI) [E]" userId="a3ebd532-2df9-4a98-8648-618ba51f8265" providerId="ADAL" clId="{EAA23813-B1D6-D34D-BC3F-C794CEC92374}" dt="2022-11-10T02:17:39.442" v="52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EAA23813-B1D6-D34D-BC3F-C794CEC92374}" dt="2022-11-10T02:00:09.462" v="1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EAA23813-B1D6-D34D-BC3F-C794CEC92374}" dt="2022-11-10T02:17:14.565" v="45" actId="1036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EAA23813-B1D6-D34D-BC3F-C794CEC92374}" dt="2022-11-10T02:11:21.343" v="38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EAA23813-B1D6-D34D-BC3F-C794CEC92374}" dt="2022-11-10T02:17:39.442" v="52" actId="2057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EAA23813-B1D6-D34D-BC3F-C794CEC92374}" dt="2022-11-10T02:11:03.192" v="10" actId="1076"/>
          <ac:picMkLst>
            <pc:docMk/>
            <pc:sldMk cId="2757828378" sldId="256"/>
            <ac:picMk id="3" creationId="{53307138-BB7B-4E7D-C646-E318F2C31200}"/>
          </ac:picMkLst>
        </pc:picChg>
        <pc:picChg chg="del">
          <ac:chgData name="Wu, Chuan (NIH/NCI) [E]" userId="a3ebd532-2df9-4a98-8648-618ba51f8265" providerId="ADAL" clId="{EAA23813-B1D6-D34D-BC3F-C794CEC92374}" dt="2022-11-10T02:10:32.255" v="2" actId="478"/>
          <ac:picMkLst>
            <pc:docMk/>
            <pc:sldMk cId="2757828378" sldId="256"/>
            <ac:picMk id="1026" creationId="{A92DB124-552D-5A3A-AE3D-5A29D8D5FA94}"/>
          </ac:picMkLst>
        </pc:picChg>
      </pc:sldChg>
    </pc:docChg>
  </pc:docChgLst>
  <pc:docChgLst>
    <pc:chgData name="Wu, Chuan (NIH/NCI) [E]" userId="a3ebd532-2df9-4a98-8648-618ba51f8265" providerId="ADAL" clId="{D2DCB8DB-FC37-9847-AE7B-68FF7E61DDFA}"/>
    <pc:docChg chg="custSel modSld">
      <pc:chgData name="Wu, Chuan (NIH/NCI) [E]" userId="a3ebd532-2df9-4a98-8648-618ba51f8265" providerId="ADAL" clId="{D2DCB8DB-FC37-9847-AE7B-68FF7E61DDFA}" dt="2024-01-23T21:09:14.493" v="57" actId="1076"/>
      <pc:docMkLst>
        <pc:docMk/>
      </pc:docMkLst>
      <pc:sldChg chg="addSp delSp modSp mod">
        <pc:chgData name="Wu, Chuan (NIH/NCI) [E]" userId="a3ebd532-2df9-4a98-8648-618ba51f8265" providerId="ADAL" clId="{D2DCB8DB-FC37-9847-AE7B-68FF7E61DDFA}" dt="2024-01-23T21:09:14.493" v="57" actId="1076"/>
        <pc:sldMkLst>
          <pc:docMk/>
          <pc:sldMk cId="2757828378" sldId="256"/>
        </pc:sldMkLst>
        <pc:spChg chg="mod">
          <ac:chgData name="Wu, Chuan (NIH/NCI) [E]" userId="a3ebd532-2df9-4a98-8648-618ba51f8265" providerId="ADAL" clId="{D2DCB8DB-FC37-9847-AE7B-68FF7E61DDFA}" dt="2024-01-23T21:09:06.204" v="55" actId="20577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D2DCB8DB-FC37-9847-AE7B-68FF7E61DDFA}" dt="2024-01-23T21:07:51.362" v="41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D2DCB8DB-FC37-9847-AE7B-68FF7E61DDFA}" dt="2024-01-23T21:08:16.546" v="48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D2DCB8DB-FC37-9847-AE7B-68FF7E61DDFA}" dt="2024-01-23T21:06:10.137" v="1" actId="20577"/>
          <ac:spMkLst>
            <pc:docMk/>
            <pc:sldMk cId="2757828378" sldId="256"/>
            <ac:spMk id="10" creationId="{69C7211E-4A9F-56E5-9922-1DA8D2A2301F}"/>
          </ac:spMkLst>
        </pc:spChg>
        <pc:graphicFrameChg chg="add del mod">
          <ac:chgData name="Wu, Chuan (NIH/NCI) [E]" userId="a3ebd532-2df9-4a98-8648-618ba51f8265" providerId="ADAL" clId="{D2DCB8DB-FC37-9847-AE7B-68FF7E61DDFA}" dt="2024-01-23T21:08:42.684" v="50" actId="478"/>
          <ac:graphicFrameMkLst>
            <pc:docMk/>
            <pc:sldMk cId="2757828378" sldId="256"/>
            <ac:graphicFrameMk id="3" creationId="{C55E6241-1423-88AA-B1E0-7CC578C44957}"/>
          </ac:graphicFrameMkLst>
        </pc:graphicFrameChg>
        <pc:picChg chg="add mod">
          <ac:chgData name="Wu, Chuan (NIH/NCI) [E]" userId="a3ebd532-2df9-4a98-8648-618ba51f8265" providerId="ADAL" clId="{D2DCB8DB-FC37-9847-AE7B-68FF7E61DDFA}" dt="2024-01-23T21:09:14.493" v="57" actId="1076"/>
          <ac:picMkLst>
            <pc:docMk/>
            <pc:sldMk cId="2757828378" sldId="256"/>
            <ac:picMk id="2" creationId="{06E5FDB1-31DF-7D2A-05EC-A40462BAA4D7}"/>
          </ac:picMkLst>
        </pc:picChg>
        <pc:picChg chg="del mod">
          <ac:chgData name="Wu, Chuan (NIH/NCI) [E]" userId="a3ebd532-2df9-4a98-8648-618ba51f8265" providerId="ADAL" clId="{D2DCB8DB-FC37-9847-AE7B-68FF7E61DDFA}" dt="2024-01-23T21:06:13.589" v="3" actId="478"/>
          <ac:picMkLst>
            <pc:docMk/>
            <pc:sldMk cId="2757828378" sldId="256"/>
            <ac:picMk id="1026" creationId="{1C623D3C-4E51-F1DC-808E-312BDCD00F08}"/>
          </ac:picMkLst>
        </pc:picChg>
      </pc:sldChg>
    </pc:docChg>
  </pc:docChgLst>
  <pc:docChgLst>
    <pc:chgData name="Wu, Chuan (NIH/NCI) [E]" userId="a3ebd532-2df9-4a98-8648-618ba51f8265" providerId="ADAL" clId="{44BE8316-5B75-9149-B550-282C4A6E360C}"/>
    <pc:docChg chg="modSld">
      <pc:chgData name="Wu, Chuan (NIH/NCI) [E]" userId="a3ebd532-2df9-4a98-8648-618ba51f8265" providerId="ADAL" clId="{44BE8316-5B75-9149-B550-282C4A6E360C}" dt="2024-03-12T13:39:55.473" v="73" actId="18331"/>
      <pc:docMkLst>
        <pc:docMk/>
      </pc:docMkLst>
      <pc:sldChg chg="addSp delSp modSp mod">
        <pc:chgData name="Wu, Chuan (NIH/NCI) [E]" userId="a3ebd532-2df9-4a98-8648-618ba51f8265" providerId="ADAL" clId="{44BE8316-5B75-9149-B550-282C4A6E360C}" dt="2024-03-12T13:39:55.473" v="73" actId="18331"/>
        <pc:sldMkLst>
          <pc:docMk/>
          <pc:sldMk cId="2757828378" sldId="256"/>
        </pc:sldMkLst>
        <pc:spChg chg="mod">
          <ac:chgData name="Wu, Chuan (NIH/NCI) [E]" userId="a3ebd532-2df9-4a98-8648-618ba51f8265" providerId="ADAL" clId="{44BE8316-5B75-9149-B550-282C4A6E360C}" dt="2024-03-12T13:39:48.596" v="72" actId="113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44BE8316-5B75-9149-B550-282C4A6E360C}" dt="2024-03-12T13:38:10.685" v="58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44BE8316-5B75-9149-B550-282C4A6E360C}" dt="2024-03-12T13:38:29.603" v="62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44BE8316-5B75-9149-B550-282C4A6E360C}" dt="2024-03-12T13:37:31.303" v="1" actId="20577"/>
          <ac:spMkLst>
            <pc:docMk/>
            <pc:sldMk cId="2757828378" sldId="256"/>
            <ac:spMk id="10" creationId="{69C7211E-4A9F-56E5-9922-1DA8D2A2301F}"/>
          </ac:spMkLst>
        </pc:spChg>
        <pc:picChg chg="add mod">
          <ac:chgData name="Wu, Chuan (NIH/NCI) [E]" userId="a3ebd532-2df9-4a98-8648-618ba51f8265" providerId="ADAL" clId="{44BE8316-5B75-9149-B550-282C4A6E360C}" dt="2024-03-12T13:39:55.473" v="73" actId="18331"/>
          <ac:picMkLst>
            <pc:docMk/>
            <pc:sldMk cId="2757828378" sldId="256"/>
            <ac:picMk id="2" creationId="{E13D5FC3-86CC-0C6B-D22D-50CF11190B9D}"/>
          </ac:picMkLst>
        </pc:picChg>
        <pc:picChg chg="del">
          <ac:chgData name="Wu, Chuan (NIH/NCI) [E]" userId="a3ebd532-2df9-4a98-8648-618ba51f8265" providerId="ADAL" clId="{44BE8316-5B75-9149-B550-282C4A6E360C}" dt="2024-03-12T13:37:34.539" v="2" actId="478"/>
          <ac:picMkLst>
            <pc:docMk/>
            <pc:sldMk cId="2757828378" sldId="256"/>
            <ac:picMk id="1026" creationId="{74E784A9-9608-1AA8-6806-9508694D5167}"/>
          </ac:picMkLst>
        </pc:picChg>
      </pc:sldChg>
    </pc:docChg>
  </pc:docChgLst>
  <pc:docChgLst>
    <pc:chgData name="Wu, Chuan (NIH/NCI) [E]" userId="a3ebd532-2df9-4a98-8648-618ba51f8265" providerId="ADAL" clId="{F8FC97CE-7A62-9447-ABE7-1AE79E97FFCD}"/>
    <pc:docChg chg="modSld">
      <pc:chgData name="Wu, Chuan (NIH/NCI) [E]" userId="a3ebd532-2df9-4a98-8648-618ba51f8265" providerId="ADAL" clId="{F8FC97CE-7A62-9447-ABE7-1AE79E97FFCD}" dt="2022-06-19T22:05:58.782" v="40" actId="14100"/>
      <pc:docMkLst>
        <pc:docMk/>
      </pc:docMkLst>
      <pc:sldChg chg="addSp delSp modSp mod">
        <pc:chgData name="Wu, Chuan (NIH/NCI) [E]" userId="a3ebd532-2df9-4a98-8648-618ba51f8265" providerId="ADAL" clId="{F8FC97CE-7A62-9447-ABE7-1AE79E97FFCD}" dt="2022-06-19T22:05:58.782" v="40" actId="14100"/>
        <pc:sldMkLst>
          <pc:docMk/>
          <pc:sldMk cId="2757828378" sldId="256"/>
        </pc:sldMkLst>
        <pc:spChg chg="mod">
          <ac:chgData name="Wu, Chuan (NIH/NCI) [E]" userId="a3ebd532-2df9-4a98-8648-618ba51f8265" providerId="ADAL" clId="{F8FC97CE-7A62-9447-ABE7-1AE79E97FFCD}" dt="2022-06-19T22:03:48.813" v="1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F8FC97CE-7A62-9447-ABE7-1AE79E97FFCD}" dt="2022-06-19T22:04:10.097" v="10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F8FC97CE-7A62-9447-ABE7-1AE79E97FFCD}" dt="2022-06-19T22:04:21.442" v="13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F8FC97CE-7A62-9447-ABE7-1AE79E97FFCD}" dt="2022-06-19T22:04:58.651" v="31" actId="20577"/>
          <ac:spMkLst>
            <pc:docMk/>
            <pc:sldMk cId="2757828378" sldId="256"/>
            <ac:spMk id="7" creationId="{3BC179F6-EF1F-874E-A643-193F12F095E8}"/>
          </ac:spMkLst>
        </pc:spChg>
        <pc:picChg chg="del">
          <ac:chgData name="Wu, Chuan (NIH/NCI) [E]" userId="a3ebd532-2df9-4a98-8648-618ba51f8265" providerId="ADAL" clId="{F8FC97CE-7A62-9447-ABE7-1AE79E97FFCD}" dt="2022-06-19T22:05:33.753" v="32" actId="478"/>
          <ac:picMkLst>
            <pc:docMk/>
            <pc:sldMk cId="2757828378" sldId="256"/>
            <ac:picMk id="2" creationId="{EBA9ED41-3933-1BFD-24E8-97ABBFBD80B1}"/>
          </ac:picMkLst>
        </pc:picChg>
        <pc:picChg chg="add mod">
          <ac:chgData name="Wu, Chuan (NIH/NCI) [E]" userId="a3ebd532-2df9-4a98-8648-618ba51f8265" providerId="ADAL" clId="{F8FC97CE-7A62-9447-ABE7-1AE79E97FFCD}" dt="2022-06-19T22:05:58.782" v="40" actId="14100"/>
          <ac:picMkLst>
            <pc:docMk/>
            <pc:sldMk cId="2757828378" sldId="256"/>
            <ac:picMk id="1026" creationId="{05718BE9-D8A3-CDB5-479A-944EB83FB2F8}"/>
          </ac:picMkLst>
        </pc:picChg>
      </pc:sldChg>
    </pc:docChg>
  </pc:docChgLst>
  <pc:docChgLst>
    <pc:chgData name="Wu, Chuan (NIH/NCI) [E]" userId="a3ebd532-2df9-4a98-8648-618ba51f8265" providerId="ADAL" clId="{C1B26150-4F9A-FB4D-9747-CBD2E1999596}"/>
    <pc:docChg chg="modSld">
      <pc:chgData name="Wu, Chuan (NIH/NCI) [E]" userId="a3ebd532-2df9-4a98-8648-618ba51f8265" providerId="ADAL" clId="{C1B26150-4F9A-FB4D-9747-CBD2E1999596}" dt="2022-02-17T00:18:10.500" v="65" actId="13926"/>
      <pc:docMkLst>
        <pc:docMk/>
      </pc:docMkLst>
      <pc:sldChg chg="addSp delSp modSp mod">
        <pc:chgData name="Wu, Chuan (NIH/NCI) [E]" userId="a3ebd532-2df9-4a98-8648-618ba51f8265" providerId="ADAL" clId="{C1B26150-4F9A-FB4D-9747-CBD2E1999596}" dt="2022-02-17T00:18:10.500" v="65" actId="13926"/>
        <pc:sldMkLst>
          <pc:docMk/>
          <pc:sldMk cId="2757828378" sldId="256"/>
        </pc:sldMkLst>
        <pc:spChg chg="mod">
          <ac:chgData name="Wu, Chuan (NIH/NCI) [E]" userId="a3ebd532-2df9-4a98-8648-618ba51f8265" providerId="ADAL" clId="{C1B26150-4F9A-FB4D-9747-CBD2E1999596}" dt="2022-02-17T00:18:01.771" v="64" actId="1036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C1B26150-4F9A-FB4D-9747-CBD2E1999596}" dt="2022-02-17T00:17:26.578" v="35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C1B26150-4F9A-FB4D-9747-CBD2E1999596}" dt="2022-02-17T00:17:40.604" v="43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C1B26150-4F9A-FB4D-9747-CBD2E1999596}" dt="2022-02-17T00:18:10.500" v="65" actId="13926"/>
          <ac:spMkLst>
            <pc:docMk/>
            <pc:sldMk cId="2757828378" sldId="256"/>
            <ac:spMk id="8" creationId="{88540D1F-398C-D648-A49A-8797D8D28FB8}"/>
          </ac:spMkLst>
        </pc:spChg>
        <pc:picChg chg="del">
          <ac:chgData name="Wu, Chuan (NIH/NCI) [E]" userId="a3ebd532-2df9-4a98-8648-618ba51f8265" providerId="ADAL" clId="{C1B26150-4F9A-FB4D-9747-CBD2E1999596}" dt="2022-02-17T00:16:10.413" v="0" actId="478"/>
          <ac:picMkLst>
            <pc:docMk/>
            <pc:sldMk cId="2757828378" sldId="256"/>
            <ac:picMk id="2" creationId="{7308D422-8835-3348-BFA6-0D00B5A3C1A0}"/>
          </ac:picMkLst>
        </pc:picChg>
        <pc:picChg chg="add mod">
          <ac:chgData name="Wu, Chuan (NIH/NCI) [E]" userId="a3ebd532-2df9-4a98-8648-618ba51f8265" providerId="ADAL" clId="{C1B26150-4F9A-FB4D-9747-CBD2E1999596}" dt="2022-02-17T00:17:53.337" v="52" actId="1036"/>
          <ac:picMkLst>
            <pc:docMk/>
            <pc:sldMk cId="2757828378" sldId="256"/>
            <ac:picMk id="9" creationId="{8EF7E715-50F6-1B46-B701-10F2AEF3AA5A}"/>
          </ac:picMkLst>
        </pc:picChg>
      </pc:sldChg>
    </pc:docChg>
  </pc:docChgLst>
  <pc:docChgLst>
    <pc:chgData name="Wu, Chuan (NIH/NCI) [E]" userId="a3ebd532-2df9-4a98-8648-618ba51f8265" providerId="ADAL" clId="{EAFB2BCB-B131-EC48-9E4F-2B51F437D71D}"/>
    <pc:docChg chg="modSld">
      <pc:chgData name="Wu, Chuan (NIH/NCI) [E]" userId="a3ebd532-2df9-4a98-8648-618ba51f8265" providerId="ADAL" clId="{EAFB2BCB-B131-EC48-9E4F-2B51F437D71D}" dt="2023-01-28T20:10:02.730" v="43" actId="20577"/>
      <pc:docMkLst>
        <pc:docMk/>
      </pc:docMkLst>
      <pc:sldChg chg="addSp delSp modSp mod">
        <pc:chgData name="Wu, Chuan (NIH/NCI) [E]" userId="a3ebd532-2df9-4a98-8648-618ba51f8265" providerId="ADAL" clId="{EAFB2BCB-B131-EC48-9E4F-2B51F437D71D}" dt="2023-01-28T20:10:02.730" v="43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EAFB2BCB-B131-EC48-9E4F-2B51F437D71D}" dt="2023-01-28T20:07:50.108" v="1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EAFB2BCB-B131-EC48-9E4F-2B51F437D71D}" dt="2023-01-28T20:08:44.788" v="11" actId="1076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EAFB2BCB-B131-EC48-9E4F-2B51F437D71D}" dt="2023-01-28T20:10:02.730" v="43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EAFB2BCB-B131-EC48-9E4F-2B51F437D71D}" dt="2023-01-28T20:09:03.295" v="23" actId="20577"/>
          <ac:spMkLst>
            <pc:docMk/>
            <pc:sldMk cId="2757828378" sldId="256"/>
            <ac:spMk id="7" creationId="{3BC179F6-EF1F-874E-A643-193F12F095E8}"/>
          </ac:spMkLst>
        </pc:spChg>
        <pc:picChg chg="del">
          <ac:chgData name="Wu, Chuan (NIH/NCI) [E]" userId="a3ebd532-2df9-4a98-8648-618ba51f8265" providerId="ADAL" clId="{EAFB2BCB-B131-EC48-9E4F-2B51F437D71D}" dt="2023-01-28T20:07:58.822" v="2" actId="478"/>
          <ac:picMkLst>
            <pc:docMk/>
            <pc:sldMk cId="2757828378" sldId="256"/>
            <ac:picMk id="3" creationId="{2A005402-B580-B167-827C-3540C41877C9}"/>
          </ac:picMkLst>
        </pc:picChg>
        <pc:picChg chg="add mod">
          <ac:chgData name="Wu, Chuan (NIH/NCI) [E]" userId="a3ebd532-2df9-4a98-8648-618ba51f8265" providerId="ADAL" clId="{EAFB2BCB-B131-EC48-9E4F-2B51F437D71D}" dt="2023-01-28T20:08:38.193" v="10" actId="14100"/>
          <ac:picMkLst>
            <pc:docMk/>
            <pc:sldMk cId="2757828378" sldId="256"/>
            <ac:picMk id="1026" creationId="{1EF61BFB-1A10-51F9-2E5F-34B6CD71847F}"/>
          </ac:picMkLst>
        </pc:picChg>
      </pc:sldChg>
    </pc:docChg>
  </pc:docChgLst>
  <pc:docChgLst>
    <pc:chgData name="Wu, Chuan (NIH/NCI) [E]" userId="a3ebd532-2df9-4a98-8648-618ba51f8265" providerId="ADAL" clId="{6BE076EF-A354-1143-8089-C8BD52A6459E}"/>
    <pc:docChg chg="custSel modSld">
      <pc:chgData name="Wu, Chuan (NIH/NCI) [E]" userId="a3ebd532-2df9-4a98-8648-618ba51f8265" providerId="ADAL" clId="{6BE076EF-A354-1143-8089-C8BD52A6459E}" dt="2022-11-23T23:52:44.975" v="64" actId="1036"/>
      <pc:docMkLst>
        <pc:docMk/>
      </pc:docMkLst>
      <pc:sldChg chg="addSp delSp modSp mod">
        <pc:chgData name="Wu, Chuan (NIH/NCI) [E]" userId="a3ebd532-2df9-4a98-8648-618ba51f8265" providerId="ADAL" clId="{6BE076EF-A354-1143-8089-C8BD52A6459E}" dt="2022-11-23T23:52:44.975" v="64" actId="1036"/>
        <pc:sldMkLst>
          <pc:docMk/>
          <pc:sldMk cId="2757828378" sldId="256"/>
        </pc:sldMkLst>
        <pc:spChg chg="mod">
          <ac:chgData name="Wu, Chuan (NIH/NCI) [E]" userId="a3ebd532-2df9-4a98-8648-618ba51f8265" providerId="ADAL" clId="{6BE076EF-A354-1143-8089-C8BD52A6459E}" dt="2022-11-23T22:49:15.300" v="1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6BE076EF-A354-1143-8089-C8BD52A6459E}" dt="2022-11-23T23:50:39.917" v="53" actId="1035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6BE076EF-A354-1143-8089-C8BD52A6459E}" dt="2022-11-23T23:48:48.135" v="31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6BE076EF-A354-1143-8089-C8BD52A6459E}" dt="2022-11-23T23:49:11.524" v="37" actId="20577"/>
          <ac:spMkLst>
            <pc:docMk/>
            <pc:sldMk cId="2757828378" sldId="256"/>
            <ac:spMk id="7" creationId="{3BC179F6-EF1F-874E-A643-193F12F095E8}"/>
          </ac:spMkLst>
        </pc:spChg>
        <pc:spChg chg="del">
          <ac:chgData name="Wu, Chuan (NIH/NCI) [E]" userId="a3ebd532-2df9-4a98-8648-618ba51f8265" providerId="ADAL" clId="{6BE076EF-A354-1143-8089-C8BD52A6459E}" dt="2022-11-23T22:49:18.341" v="2" actId="478"/>
          <ac:spMkLst>
            <pc:docMk/>
            <pc:sldMk cId="2757828378" sldId="256"/>
            <ac:spMk id="10" creationId="{BB3DE094-6941-A189-B10B-5EA8EAE62BCC}"/>
          </ac:spMkLst>
        </pc:spChg>
        <pc:picChg chg="add del mod">
          <ac:chgData name="Wu, Chuan (NIH/NCI) [E]" userId="a3ebd532-2df9-4a98-8648-618ba51f8265" providerId="ADAL" clId="{6BE076EF-A354-1143-8089-C8BD52A6459E}" dt="2022-11-23T23:52:15.829" v="54" actId="478"/>
          <ac:picMkLst>
            <pc:docMk/>
            <pc:sldMk cId="2757828378" sldId="256"/>
            <ac:picMk id="3" creationId="{DA89B92D-34F4-456B-3DE3-F479447D6ACA}"/>
          </ac:picMkLst>
        </pc:picChg>
        <pc:picChg chg="del">
          <ac:chgData name="Wu, Chuan (NIH/NCI) [E]" userId="a3ebd532-2df9-4a98-8648-618ba51f8265" providerId="ADAL" clId="{6BE076EF-A354-1143-8089-C8BD52A6459E}" dt="2022-11-23T23:49:17.434" v="38" actId="478"/>
          <ac:picMkLst>
            <pc:docMk/>
            <pc:sldMk cId="2757828378" sldId="256"/>
            <ac:picMk id="1026" creationId="{26FD3CB0-CD76-A7FA-4253-0A17ECC24501}"/>
          </ac:picMkLst>
        </pc:picChg>
        <pc:picChg chg="add mod">
          <ac:chgData name="Wu, Chuan (NIH/NCI) [E]" userId="a3ebd532-2df9-4a98-8648-618ba51f8265" providerId="ADAL" clId="{6BE076EF-A354-1143-8089-C8BD52A6459E}" dt="2022-11-23T23:52:44.975" v="64" actId="1036"/>
          <ac:picMkLst>
            <pc:docMk/>
            <pc:sldMk cId="2757828378" sldId="256"/>
            <ac:picMk id="1028" creationId="{D604EA17-B1E1-B814-0ADD-67DB15BC0928}"/>
          </ac:picMkLst>
        </pc:picChg>
      </pc:sldChg>
    </pc:docChg>
  </pc:docChgLst>
  <pc:docChgLst>
    <pc:chgData name="Wu, Chuan (NIH/NCI) [E]" userId="a3ebd532-2df9-4a98-8648-618ba51f8265" providerId="ADAL" clId="{6FBDBE19-ADFC-7941-B133-A68018803B41}"/>
    <pc:docChg chg="modSld">
      <pc:chgData name="Wu, Chuan (NIH/NCI) [E]" userId="a3ebd532-2df9-4a98-8648-618ba51f8265" providerId="ADAL" clId="{6FBDBE19-ADFC-7941-B133-A68018803B41}" dt="2022-04-27T15:33:54.333" v="59" actId="20577"/>
      <pc:docMkLst>
        <pc:docMk/>
      </pc:docMkLst>
      <pc:sldChg chg="addSp delSp modSp mod">
        <pc:chgData name="Wu, Chuan (NIH/NCI) [E]" userId="a3ebd532-2df9-4a98-8648-618ba51f8265" providerId="ADAL" clId="{6FBDBE19-ADFC-7941-B133-A68018803B41}" dt="2022-04-27T15:33:54.333" v="59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6FBDBE19-ADFC-7941-B133-A68018803B41}" dt="2022-04-27T15:30:17.518" v="1" actId="20577"/>
          <ac:spMkLst>
            <pc:docMk/>
            <pc:sldMk cId="2757828378" sldId="256"/>
            <ac:spMk id="4" creationId="{9C610709-9056-304B-A46F-A022BDF704ED}"/>
          </ac:spMkLst>
        </pc:spChg>
        <pc:spChg chg="add del mod">
          <ac:chgData name="Wu, Chuan (NIH/NCI) [E]" userId="a3ebd532-2df9-4a98-8648-618ba51f8265" providerId="ADAL" clId="{6FBDBE19-ADFC-7941-B133-A68018803B41}" dt="2022-04-27T15:33:26.725" v="45" actId="1035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6FBDBE19-ADFC-7941-B133-A68018803B41}" dt="2022-04-27T15:30:38.544" v="23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6FBDBE19-ADFC-7941-B133-A68018803B41}" dt="2022-04-27T15:33:54.333" v="59" actId="20577"/>
          <ac:spMkLst>
            <pc:docMk/>
            <pc:sldMk cId="2757828378" sldId="256"/>
            <ac:spMk id="7" creationId="{3BC179F6-EF1F-874E-A643-193F12F095E8}"/>
          </ac:spMkLst>
        </pc:spChg>
        <pc:picChg chg="add del">
          <ac:chgData name="Wu, Chuan (NIH/NCI) [E]" userId="a3ebd532-2df9-4a98-8648-618ba51f8265" providerId="ADAL" clId="{6FBDBE19-ADFC-7941-B133-A68018803B41}" dt="2022-04-27T15:32:29.585" v="29" actId="478"/>
          <ac:picMkLst>
            <pc:docMk/>
            <pc:sldMk cId="2757828378" sldId="256"/>
            <ac:picMk id="2" creationId="{49A54BD5-331C-7199-CD67-7BE5C7712701}"/>
          </ac:picMkLst>
        </pc:picChg>
        <pc:picChg chg="del mod">
          <ac:chgData name="Wu, Chuan (NIH/NCI) [E]" userId="a3ebd532-2df9-4a98-8648-618ba51f8265" providerId="ADAL" clId="{6FBDBE19-ADFC-7941-B133-A68018803B41}" dt="2022-04-27T15:30:20.628" v="3" actId="478"/>
          <ac:picMkLst>
            <pc:docMk/>
            <pc:sldMk cId="2757828378" sldId="256"/>
            <ac:picMk id="1026" creationId="{B1226C4D-278F-077C-7BCC-827007985C22}"/>
          </ac:picMkLst>
        </pc:picChg>
        <pc:picChg chg="add mod">
          <ac:chgData name="Wu, Chuan (NIH/NCI) [E]" userId="a3ebd532-2df9-4a98-8648-618ba51f8265" providerId="ADAL" clId="{6FBDBE19-ADFC-7941-B133-A68018803B41}" dt="2022-04-27T15:33:44.947" v="49" actId="1076"/>
          <ac:picMkLst>
            <pc:docMk/>
            <pc:sldMk cId="2757828378" sldId="256"/>
            <ac:picMk id="1028" creationId="{BC046C00-DB00-87CF-5F6D-6D5041DE58D4}"/>
          </ac:picMkLst>
        </pc:picChg>
      </pc:sldChg>
    </pc:docChg>
  </pc:docChgLst>
  <pc:docChgLst>
    <pc:chgData name="Wu, Chuan (NIH/NCI) [E]" userId="a3ebd532-2df9-4a98-8648-618ba51f8265" providerId="ADAL" clId="{9B0DB6A8-AA9A-6747-9419-1BA135638A3F}"/>
    <pc:docChg chg="modSld">
      <pc:chgData name="Wu, Chuan (NIH/NCI) [E]" userId="a3ebd532-2df9-4a98-8648-618ba51f8265" providerId="ADAL" clId="{9B0DB6A8-AA9A-6747-9419-1BA135638A3F}" dt="2021-11-04T22:35:22.812" v="5" actId="13926"/>
      <pc:docMkLst>
        <pc:docMk/>
      </pc:docMkLst>
      <pc:sldChg chg="modSp mod">
        <pc:chgData name="Wu, Chuan (NIH/NCI) [E]" userId="a3ebd532-2df9-4a98-8648-618ba51f8265" providerId="ADAL" clId="{9B0DB6A8-AA9A-6747-9419-1BA135638A3F}" dt="2021-11-04T22:35:22.812" v="5" actId="13926"/>
        <pc:sldMkLst>
          <pc:docMk/>
          <pc:sldMk cId="2757828378" sldId="256"/>
        </pc:sldMkLst>
        <pc:spChg chg="mod">
          <ac:chgData name="Wu, Chuan (NIH/NCI) [E]" userId="a3ebd532-2df9-4a98-8648-618ba51f8265" providerId="ADAL" clId="{9B0DB6A8-AA9A-6747-9419-1BA135638A3F}" dt="2021-11-04T22:35:22.812" v="5" actId="13926"/>
          <ac:spMkLst>
            <pc:docMk/>
            <pc:sldMk cId="2757828378" sldId="256"/>
            <ac:spMk id="7" creationId="{3BC179F6-EF1F-874E-A643-193F12F095E8}"/>
          </ac:spMkLst>
        </pc:spChg>
      </pc:sldChg>
    </pc:docChg>
  </pc:docChgLst>
  <pc:docChgLst>
    <pc:chgData name="Wu, Chuan (NIH/NCI) [E]" userId="a3ebd532-2df9-4a98-8648-618ba51f8265" providerId="ADAL" clId="{4372FAA2-F580-6448-8145-F7C27EFA4641}"/>
    <pc:docChg chg="custSel modSld">
      <pc:chgData name="Wu, Chuan (NIH/NCI) [E]" userId="a3ebd532-2df9-4a98-8648-618ba51f8265" providerId="ADAL" clId="{4372FAA2-F580-6448-8145-F7C27EFA4641}" dt="2022-06-19T22:11:51.523" v="35" actId="207"/>
      <pc:docMkLst>
        <pc:docMk/>
      </pc:docMkLst>
      <pc:sldChg chg="addSp delSp modSp mod">
        <pc:chgData name="Wu, Chuan (NIH/NCI) [E]" userId="a3ebd532-2df9-4a98-8648-618ba51f8265" providerId="ADAL" clId="{4372FAA2-F580-6448-8145-F7C27EFA4641}" dt="2022-06-19T22:11:51.523" v="35" actId="207"/>
        <pc:sldMkLst>
          <pc:docMk/>
          <pc:sldMk cId="2757828378" sldId="256"/>
        </pc:sldMkLst>
        <pc:spChg chg="mod">
          <ac:chgData name="Wu, Chuan (NIH/NCI) [E]" userId="a3ebd532-2df9-4a98-8648-618ba51f8265" providerId="ADAL" clId="{4372FAA2-F580-6448-8145-F7C27EFA4641}" dt="2022-06-19T22:09:54.979" v="1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4372FAA2-F580-6448-8145-F7C27EFA4641}" dt="2022-06-19T22:11:28.173" v="25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4372FAA2-F580-6448-8145-F7C27EFA4641}" dt="2022-06-19T22:11:51.523" v="35" actId="207"/>
          <ac:spMkLst>
            <pc:docMk/>
            <pc:sldMk cId="2757828378" sldId="256"/>
            <ac:spMk id="7" creationId="{3BC179F6-EF1F-874E-A643-193F12F095E8}"/>
          </ac:spMkLst>
        </pc:spChg>
        <pc:graphicFrameChg chg="add del mod">
          <ac:chgData name="Wu, Chuan (NIH/NCI) [E]" userId="a3ebd532-2df9-4a98-8648-618ba51f8265" providerId="ADAL" clId="{4372FAA2-F580-6448-8145-F7C27EFA4641}" dt="2022-06-19T22:11:14.826" v="22" actId="478"/>
          <ac:graphicFrameMkLst>
            <pc:docMk/>
            <pc:sldMk cId="2757828378" sldId="256"/>
            <ac:graphicFrameMk id="3" creationId="{DB26AFDD-149F-3822-C0BF-424800F4B125}"/>
          </ac:graphicFrameMkLst>
        </pc:graphicFrameChg>
        <pc:picChg chg="del">
          <ac:chgData name="Wu, Chuan (NIH/NCI) [E]" userId="a3ebd532-2df9-4a98-8648-618ba51f8265" providerId="ADAL" clId="{4372FAA2-F580-6448-8145-F7C27EFA4641}" dt="2022-06-19T22:10:26.753" v="10" actId="478"/>
          <ac:picMkLst>
            <pc:docMk/>
            <pc:sldMk cId="2757828378" sldId="256"/>
            <ac:picMk id="2" creationId="{EE393984-DA21-8A14-830D-D4CF6D157204}"/>
          </ac:picMkLst>
        </pc:picChg>
        <pc:picChg chg="add mod">
          <ac:chgData name="Wu, Chuan (NIH/NCI) [E]" userId="a3ebd532-2df9-4a98-8648-618ba51f8265" providerId="ADAL" clId="{4372FAA2-F580-6448-8145-F7C27EFA4641}" dt="2022-06-19T22:11:00.370" v="20" actId="18331"/>
          <ac:picMkLst>
            <pc:docMk/>
            <pc:sldMk cId="2757828378" sldId="256"/>
            <ac:picMk id="1026" creationId="{A92DB124-552D-5A3A-AE3D-5A29D8D5FA94}"/>
          </ac:picMkLst>
        </pc:picChg>
      </pc:sldChg>
    </pc:docChg>
  </pc:docChgLst>
  <pc:docChgLst>
    <pc:chgData name="Wu, Chuan (NIH/NCI) [E]" userId="a3ebd532-2df9-4a98-8648-618ba51f8265" providerId="ADAL" clId="{C7843AD7-7C3F-514F-9EB7-2EDDF49D0175}"/>
    <pc:docChg chg="modSld">
      <pc:chgData name="Wu, Chuan (NIH/NCI) [E]" userId="a3ebd532-2df9-4a98-8648-618ba51f8265" providerId="ADAL" clId="{C7843AD7-7C3F-514F-9EB7-2EDDF49D0175}" dt="2024-01-31T02:57:00.257" v="51" actId="1076"/>
      <pc:docMkLst>
        <pc:docMk/>
      </pc:docMkLst>
      <pc:sldChg chg="addSp delSp modSp mod">
        <pc:chgData name="Wu, Chuan (NIH/NCI) [E]" userId="a3ebd532-2df9-4a98-8648-618ba51f8265" providerId="ADAL" clId="{C7843AD7-7C3F-514F-9EB7-2EDDF49D0175}" dt="2024-01-31T02:57:00.257" v="51" actId="1076"/>
        <pc:sldMkLst>
          <pc:docMk/>
          <pc:sldMk cId="2757828378" sldId="256"/>
        </pc:sldMkLst>
        <pc:spChg chg="mod">
          <ac:chgData name="Wu, Chuan (NIH/NCI) [E]" userId="a3ebd532-2df9-4a98-8648-618ba51f8265" providerId="ADAL" clId="{C7843AD7-7C3F-514F-9EB7-2EDDF49D0175}" dt="2024-01-31T02:55:38.397" v="5" actId="20577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C7843AD7-7C3F-514F-9EB7-2EDDF49D0175}" dt="2024-01-31T02:55:49.801" v="30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C7843AD7-7C3F-514F-9EB7-2EDDF49D0175}" dt="2024-01-31T02:56:10.415" v="41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C7843AD7-7C3F-514F-9EB7-2EDDF49D0175}" dt="2024-01-31T02:55:18.664" v="1" actId="20577"/>
          <ac:spMkLst>
            <pc:docMk/>
            <pc:sldMk cId="2757828378" sldId="256"/>
            <ac:spMk id="10" creationId="{69C7211E-4A9F-56E5-9922-1DA8D2A2301F}"/>
          </ac:spMkLst>
        </pc:spChg>
        <pc:picChg chg="del">
          <ac:chgData name="Wu, Chuan (NIH/NCI) [E]" userId="a3ebd532-2df9-4a98-8648-618ba51f8265" providerId="ADAL" clId="{C7843AD7-7C3F-514F-9EB7-2EDDF49D0175}" dt="2024-01-31T02:56:13.165" v="42" actId="478"/>
          <ac:picMkLst>
            <pc:docMk/>
            <pc:sldMk cId="2757828378" sldId="256"/>
            <ac:picMk id="2" creationId="{06E5FDB1-31DF-7D2A-05EC-A40462BAA4D7}"/>
          </ac:picMkLst>
        </pc:picChg>
        <pc:picChg chg="add mod">
          <ac:chgData name="Wu, Chuan (NIH/NCI) [E]" userId="a3ebd532-2df9-4a98-8648-618ba51f8265" providerId="ADAL" clId="{C7843AD7-7C3F-514F-9EB7-2EDDF49D0175}" dt="2024-01-31T02:57:00.257" v="51" actId="1076"/>
          <ac:picMkLst>
            <pc:docMk/>
            <pc:sldMk cId="2757828378" sldId="256"/>
            <ac:picMk id="1026" creationId="{6A8B2A28-FE2D-FF9D-8E84-2318B61FA0D5}"/>
          </ac:picMkLst>
        </pc:picChg>
      </pc:sldChg>
    </pc:docChg>
  </pc:docChgLst>
  <pc:docChgLst>
    <pc:chgData name="Wu, Chuan (NIH/NCI) [E]" userId="a3ebd532-2df9-4a98-8648-618ba51f8265" providerId="ADAL" clId="{39BDC985-4678-FE48-A1B0-CF90B2716E9A}"/>
    <pc:docChg chg="custSel modSld">
      <pc:chgData name="Wu, Chuan (NIH/NCI) [E]" userId="a3ebd532-2df9-4a98-8648-618ba51f8265" providerId="ADAL" clId="{39BDC985-4678-FE48-A1B0-CF90B2716E9A}" dt="2021-05-26T18:43:55.906" v="64"/>
      <pc:docMkLst>
        <pc:docMk/>
      </pc:docMkLst>
      <pc:sldChg chg="addSp delSp modSp mod">
        <pc:chgData name="Wu, Chuan (NIH/NCI) [E]" userId="a3ebd532-2df9-4a98-8648-618ba51f8265" providerId="ADAL" clId="{39BDC985-4678-FE48-A1B0-CF90B2716E9A}" dt="2021-05-26T18:43:55.906" v="64"/>
        <pc:sldMkLst>
          <pc:docMk/>
          <pc:sldMk cId="2757828378" sldId="256"/>
        </pc:sldMkLst>
        <pc:spChg chg="mod">
          <ac:chgData name="Wu, Chuan (NIH/NCI) [E]" userId="a3ebd532-2df9-4a98-8648-618ba51f8265" providerId="ADAL" clId="{39BDC985-4678-FE48-A1B0-CF90B2716E9A}" dt="2021-05-26T18:43:55.906" v="64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39BDC985-4678-FE48-A1B0-CF90B2716E9A}" dt="2021-05-26T18:42:56.195" v="48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39BDC985-4678-FE48-A1B0-CF90B2716E9A}" dt="2021-05-26T18:43:36.910" v="62" actId="20577"/>
          <ac:spMkLst>
            <pc:docMk/>
            <pc:sldMk cId="2757828378" sldId="256"/>
            <ac:spMk id="7" creationId="{3BC179F6-EF1F-874E-A643-193F12F095E8}"/>
          </ac:spMkLst>
        </pc:spChg>
        <pc:picChg chg="add del mod modCrop">
          <ac:chgData name="Wu, Chuan (NIH/NCI) [E]" userId="a3ebd532-2df9-4a98-8648-618ba51f8265" providerId="ADAL" clId="{39BDC985-4678-FE48-A1B0-CF90B2716E9A}" dt="2021-05-26T18:41:01.057" v="6" actId="478"/>
          <ac:picMkLst>
            <pc:docMk/>
            <pc:sldMk cId="2757828378" sldId="256"/>
            <ac:picMk id="3" creationId="{0C9B0AEB-5BED-8241-BE10-E1F7065C9354}"/>
          </ac:picMkLst>
        </pc:picChg>
        <pc:picChg chg="del">
          <ac:chgData name="Wu, Chuan (NIH/NCI) [E]" userId="a3ebd532-2df9-4a98-8648-618ba51f8265" providerId="ADAL" clId="{39BDC985-4678-FE48-A1B0-CF90B2716E9A}" dt="2021-05-26T18:40:21.185" v="0" actId="478"/>
          <ac:picMkLst>
            <pc:docMk/>
            <pc:sldMk cId="2757828378" sldId="256"/>
            <ac:picMk id="10" creationId="{C9F21408-9E1C-1A46-96FA-8847C7CCEDD5}"/>
          </ac:picMkLst>
        </pc:picChg>
        <pc:picChg chg="add mod modCrop">
          <ac:chgData name="Wu, Chuan (NIH/NCI) [E]" userId="a3ebd532-2df9-4a98-8648-618ba51f8265" providerId="ADAL" clId="{39BDC985-4678-FE48-A1B0-CF90B2716E9A}" dt="2021-05-26T18:42:35.026" v="13" actId="1076"/>
          <ac:picMkLst>
            <pc:docMk/>
            <pc:sldMk cId="2757828378" sldId="256"/>
            <ac:picMk id="12" creationId="{0AD04695-86B3-1F4B-A3F9-145FA17DAEC1}"/>
          </ac:picMkLst>
        </pc:picChg>
      </pc:sldChg>
    </pc:docChg>
  </pc:docChgLst>
  <pc:docChgLst>
    <pc:chgData name="Wu, Chuan (NIH/NCI) [E]" userId="a3ebd532-2df9-4a98-8648-618ba51f8265" providerId="ADAL" clId="{AF992812-7430-5147-85E3-633619F89068}"/>
    <pc:docChg chg="modSld">
      <pc:chgData name="Wu, Chuan (NIH/NCI) [E]" userId="a3ebd532-2df9-4a98-8648-618ba51f8265" providerId="ADAL" clId="{AF992812-7430-5147-85E3-633619F89068}" dt="2021-06-03T17:20:42.720" v="0" actId="164"/>
      <pc:docMkLst>
        <pc:docMk/>
      </pc:docMkLst>
      <pc:sldChg chg="addSp modSp">
        <pc:chgData name="Wu, Chuan (NIH/NCI) [E]" userId="a3ebd532-2df9-4a98-8648-618ba51f8265" providerId="ADAL" clId="{AF992812-7430-5147-85E3-633619F89068}" dt="2021-06-03T17:20:42.720" v="0" actId="164"/>
        <pc:sldMkLst>
          <pc:docMk/>
          <pc:sldMk cId="2757828378" sldId="256"/>
        </pc:sldMkLst>
        <pc:spChg chg="mod">
          <ac:chgData name="Wu, Chuan (NIH/NCI) [E]" userId="a3ebd532-2df9-4a98-8648-618ba51f8265" providerId="ADAL" clId="{AF992812-7430-5147-85E3-633619F89068}" dt="2021-06-03T17:20:42.720" v="0" actId="164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AF992812-7430-5147-85E3-633619F89068}" dt="2021-06-03T17:20:42.720" v="0" actId="164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AF992812-7430-5147-85E3-633619F89068}" dt="2021-06-03T17:20:42.720" v="0" actId="164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AF992812-7430-5147-85E3-633619F89068}" dt="2021-06-03T17:20:42.720" v="0" actId="164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AF992812-7430-5147-85E3-633619F89068}" dt="2021-06-03T17:20:42.720" v="0" actId="164"/>
          <ac:spMkLst>
            <pc:docMk/>
            <pc:sldMk cId="2757828378" sldId="256"/>
            <ac:spMk id="8" creationId="{88540D1F-398C-D648-A49A-8797D8D28FB8}"/>
          </ac:spMkLst>
        </pc:spChg>
        <pc:grpChg chg="add mod">
          <ac:chgData name="Wu, Chuan (NIH/NCI) [E]" userId="a3ebd532-2df9-4a98-8648-618ba51f8265" providerId="ADAL" clId="{AF992812-7430-5147-85E3-633619F89068}" dt="2021-06-03T17:20:42.720" v="0" actId="164"/>
          <ac:grpSpMkLst>
            <pc:docMk/>
            <pc:sldMk cId="2757828378" sldId="256"/>
            <ac:grpSpMk id="2" creationId="{8D1127ED-69B8-D849-90EA-F636C88AB32A}"/>
          </ac:grpSpMkLst>
        </pc:grpChg>
        <pc:picChg chg="mod">
          <ac:chgData name="Wu, Chuan (NIH/NCI) [E]" userId="a3ebd532-2df9-4a98-8648-618ba51f8265" providerId="ADAL" clId="{AF992812-7430-5147-85E3-633619F89068}" dt="2021-06-03T17:20:42.720" v="0" actId="164"/>
          <ac:picMkLst>
            <pc:docMk/>
            <pc:sldMk cId="2757828378" sldId="256"/>
            <ac:picMk id="3" creationId="{971DB389-BACE-2047-93B5-276D1284D488}"/>
          </ac:picMkLst>
        </pc:picChg>
        <pc:picChg chg="mod">
          <ac:chgData name="Wu, Chuan (NIH/NCI) [E]" userId="a3ebd532-2df9-4a98-8648-618ba51f8265" providerId="ADAL" clId="{AF992812-7430-5147-85E3-633619F89068}" dt="2021-06-03T17:20:42.720" v="0" actId="164"/>
          <ac:picMkLst>
            <pc:docMk/>
            <pc:sldMk cId="2757828378" sldId="256"/>
            <ac:picMk id="9" creationId="{E6B4AECF-9C2B-5D41-BA9F-E31FBC07B50D}"/>
          </ac:picMkLst>
        </pc:picChg>
      </pc:sldChg>
    </pc:docChg>
  </pc:docChgLst>
  <pc:docChgLst>
    <pc:chgData name="Wu, Chuan (NIH/NCI) [E]" userId="a3ebd532-2df9-4a98-8648-618ba51f8265" providerId="ADAL" clId="{D4C25B8E-4A5B-B949-A591-06E2B5EFDF2B}"/>
    <pc:docChg chg="modSld">
      <pc:chgData name="Wu, Chuan (NIH/NCI) [E]" userId="a3ebd532-2df9-4a98-8648-618ba51f8265" providerId="ADAL" clId="{D4C25B8E-4A5B-B949-A591-06E2B5EFDF2B}" dt="2022-06-19T21:48:02.996" v="46" actId="20577"/>
      <pc:docMkLst>
        <pc:docMk/>
      </pc:docMkLst>
      <pc:sldChg chg="addSp delSp modSp mod">
        <pc:chgData name="Wu, Chuan (NIH/NCI) [E]" userId="a3ebd532-2df9-4a98-8648-618ba51f8265" providerId="ADAL" clId="{D4C25B8E-4A5B-B949-A591-06E2B5EFDF2B}" dt="2022-06-19T21:48:02.996" v="46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D4C25B8E-4A5B-B949-A591-06E2B5EFDF2B}" dt="2022-06-19T21:45:47.503" v="1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D4C25B8E-4A5B-B949-A591-06E2B5EFDF2B}" dt="2022-06-19T21:47:44.110" v="36" actId="1076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D4C25B8E-4A5B-B949-A591-06E2B5EFDF2B}" dt="2022-06-19T21:46:33.247" v="24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D4C25B8E-4A5B-B949-A591-06E2B5EFDF2B}" dt="2022-06-19T21:48:02.996" v="46" actId="20577"/>
          <ac:spMkLst>
            <pc:docMk/>
            <pc:sldMk cId="2757828378" sldId="256"/>
            <ac:spMk id="7" creationId="{3BC179F6-EF1F-874E-A643-193F12F095E8}"/>
          </ac:spMkLst>
        </pc:spChg>
        <pc:picChg chg="del">
          <ac:chgData name="Wu, Chuan (NIH/NCI) [E]" userId="a3ebd532-2df9-4a98-8648-618ba51f8265" providerId="ADAL" clId="{D4C25B8E-4A5B-B949-A591-06E2B5EFDF2B}" dt="2022-06-19T21:46:10.057" v="11" actId="478"/>
          <ac:picMkLst>
            <pc:docMk/>
            <pc:sldMk cId="2757828378" sldId="256"/>
            <ac:picMk id="2" creationId="{E8596986-CF34-1ED8-1DAF-F59279D48C5C}"/>
          </ac:picMkLst>
        </pc:picChg>
        <pc:picChg chg="add mod">
          <ac:chgData name="Wu, Chuan (NIH/NCI) [E]" userId="a3ebd532-2df9-4a98-8648-618ba51f8265" providerId="ADAL" clId="{D4C25B8E-4A5B-B949-A591-06E2B5EFDF2B}" dt="2022-06-19T21:47:36.008" v="34" actId="1076"/>
          <ac:picMkLst>
            <pc:docMk/>
            <pc:sldMk cId="2757828378" sldId="256"/>
            <ac:picMk id="1026" creationId="{F35C6A6A-847B-915D-062E-F4D433D5BDA3}"/>
          </ac:picMkLst>
        </pc:picChg>
      </pc:sldChg>
    </pc:docChg>
  </pc:docChgLst>
  <pc:docChgLst>
    <pc:chgData name="Wu, Chuan (NIH/NCI) [E]" userId="a3ebd532-2df9-4a98-8648-618ba51f8265" providerId="ADAL" clId="{2D86DA70-EAF4-084E-84ED-AA0B710EFCBA}"/>
    <pc:docChg chg="custSel modSld">
      <pc:chgData name="Wu, Chuan (NIH/NCI) [E]" userId="a3ebd532-2df9-4a98-8648-618ba51f8265" providerId="ADAL" clId="{2D86DA70-EAF4-084E-84ED-AA0B710EFCBA}" dt="2021-09-22T16:44:34.102" v="46" actId="1076"/>
      <pc:docMkLst>
        <pc:docMk/>
      </pc:docMkLst>
      <pc:sldChg chg="addSp delSp modSp mod">
        <pc:chgData name="Wu, Chuan (NIH/NCI) [E]" userId="a3ebd532-2df9-4a98-8648-618ba51f8265" providerId="ADAL" clId="{2D86DA70-EAF4-084E-84ED-AA0B710EFCBA}" dt="2021-09-22T16:44:34.102" v="46" actId="1076"/>
        <pc:sldMkLst>
          <pc:docMk/>
          <pc:sldMk cId="2757828378" sldId="256"/>
        </pc:sldMkLst>
        <pc:spChg chg="mod">
          <ac:chgData name="Wu, Chuan (NIH/NCI) [E]" userId="a3ebd532-2df9-4a98-8648-618ba51f8265" providerId="ADAL" clId="{2D86DA70-EAF4-084E-84ED-AA0B710EFCBA}" dt="2021-09-22T16:43:42.304" v="19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2D86DA70-EAF4-084E-84ED-AA0B710EFCBA}" dt="2021-09-22T16:43:42.304" v="19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2D86DA70-EAF4-084E-84ED-AA0B710EFCBA}" dt="2021-09-22T16:43:47.150" v="31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2D86DA70-EAF4-084E-84ED-AA0B710EFCBA}" dt="2021-09-22T16:43:59.990" v="38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2D86DA70-EAF4-084E-84ED-AA0B710EFCBA}" dt="2021-09-22T16:43:42.304" v="19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2D86DA70-EAF4-084E-84ED-AA0B710EFCBA}" dt="2021-09-22T16:43:42.304" v="19"/>
          <ac:grpSpMkLst>
            <pc:docMk/>
            <pc:sldMk cId="2757828378" sldId="256"/>
            <ac:grpSpMk id="2" creationId="{8D1127ED-69B8-D849-90EA-F636C88AB32A}"/>
          </ac:grpSpMkLst>
        </pc:grpChg>
        <pc:picChg chg="mod">
          <ac:chgData name="Wu, Chuan (NIH/NCI) [E]" userId="a3ebd532-2df9-4a98-8648-618ba51f8265" providerId="ADAL" clId="{2D86DA70-EAF4-084E-84ED-AA0B710EFCBA}" dt="2021-09-22T16:43:42.304" v="19"/>
          <ac:picMkLst>
            <pc:docMk/>
            <pc:sldMk cId="2757828378" sldId="256"/>
            <ac:picMk id="9" creationId="{E6B4AECF-9C2B-5D41-BA9F-E31FBC07B50D}"/>
          </ac:picMkLst>
        </pc:picChg>
        <pc:picChg chg="add mod modCrop">
          <ac:chgData name="Wu, Chuan (NIH/NCI) [E]" userId="a3ebd532-2df9-4a98-8648-618ba51f8265" providerId="ADAL" clId="{2D86DA70-EAF4-084E-84ED-AA0B710EFCBA}" dt="2021-09-22T16:44:34.102" v="46" actId="1076"/>
          <ac:picMkLst>
            <pc:docMk/>
            <pc:sldMk cId="2757828378" sldId="256"/>
            <ac:picMk id="10" creationId="{93ADF3C3-C7CA-5E4A-BAD4-344028953456}"/>
          </ac:picMkLst>
        </pc:picChg>
        <pc:picChg chg="del">
          <ac:chgData name="Wu, Chuan (NIH/NCI) [E]" userId="a3ebd532-2df9-4a98-8648-618ba51f8265" providerId="ADAL" clId="{2D86DA70-EAF4-084E-84ED-AA0B710EFCBA}" dt="2021-09-22T16:44:13.917" v="39" actId="478"/>
          <ac:picMkLst>
            <pc:docMk/>
            <pc:sldMk cId="2757828378" sldId="256"/>
            <ac:picMk id="11" creationId="{A5610F58-BED0-7849-8331-2EF06F319471}"/>
          </ac:picMkLst>
        </pc:picChg>
      </pc:sldChg>
    </pc:docChg>
  </pc:docChgLst>
  <pc:docChgLst>
    <pc:chgData name="Wu, Chuan (NIH/NCI) [E]" userId="a3ebd532-2df9-4a98-8648-618ba51f8265" providerId="ADAL" clId="{2497AE3F-BED6-0340-90ED-A919685354AA}"/>
    <pc:docChg chg="undo custSel modSld">
      <pc:chgData name="Wu, Chuan (NIH/NCI) [E]" userId="a3ebd532-2df9-4a98-8648-618ba51f8265" providerId="ADAL" clId="{2497AE3F-BED6-0340-90ED-A919685354AA}" dt="2023-03-07T21:31:58.117" v="44" actId="207"/>
      <pc:docMkLst>
        <pc:docMk/>
      </pc:docMkLst>
      <pc:sldChg chg="addSp delSp modSp mod">
        <pc:chgData name="Wu, Chuan (NIH/NCI) [E]" userId="a3ebd532-2df9-4a98-8648-618ba51f8265" providerId="ADAL" clId="{2497AE3F-BED6-0340-90ED-A919685354AA}" dt="2023-03-07T21:31:58.117" v="44" actId="207"/>
        <pc:sldMkLst>
          <pc:docMk/>
          <pc:sldMk cId="2757828378" sldId="256"/>
        </pc:sldMkLst>
        <pc:spChg chg="del">
          <ac:chgData name="Wu, Chuan (NIH/NCI) [E]" userId="a3ebd532-2df9-4a98-8648-618ba51f8265" providerId="ADAL" clId="{2497AE3F-BED6-0340-90ED-A919685354AA}" dt="2023-03-07T21:30:38.497" v="26" actId="478"/>
          <ac:spMkLst>
            <pc:docMk/>
            <pc:sldMk cId="2757828378" sldId="256"/>
            <ac:spMk id="2" creationId="{DB8DDAEF-07CC-EEEA-0462-9C69C386B86E}"/>
          </ac:spMkLst>
        </pc:spChg>
        <pc:spChg chg="mod">
          <ac:chgData name="Wu, Chuan (NIH/NCI) [E]" userId="a3ebd532-2df9-4a98-8648-618ba51f8265" providerId="ADAL" clId="{2497AE3F-BED6-0340-90ED-A919685354AA}" dt="2023-03-07T21:31:58.117" v="44" actId="207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2497AE3F-BED6-0340-90ED-A919685354AA}" dt="2023-03-07T21:30:36.233" v="25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2497AE3F-BED6-0340-90ED-A919685354AA}" dt="2023-03-07T21:31:00.777" v="34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2497AE3F-BED6-0340-90ED-A919685354AA}" dt="2023-03-07T21:29:26.025" v="3" actId="20577"/>
          <ac:spMkLst>
            <pc:docMk/>
            <pc:sldMk cId="2757828378" sldId="256"/>
            <ac:spMk id="10" creationId="{69C7211E-4A9F-56E5-9922-1DA8D2A2301F}"/>
          </ac:spMkLst>
        </pc:spChg>
        <pc:picChg chg="del">
          <ac:chgData name="Wu, Chuan (NIH/NCI) [E]" userId="a3ebd532-2df9-4a98-8648-618ba51f8265" providerId="ADAL" clId="{2497AE3F-BED6-0340-90ED-A919685354AA}" dt="2023-03-07T21:30:07.970" v="6" actId="478"/>
          <ac:picMkLst>
            <pc:docMk/>
            <pc:sldMk cId="2757828378" sldId="256"/>
            <ac:picMk id="4" creationId="{05FF5D51-AF22-02B0-BD63-7725531337F5}"/>
          </ac:picMkLst>
        </pc:picChg>
        <pc:picChg chg="add mod">
          <ac:chgData name="Wu, Chuan (NIH/NCI) [E]" userId="a3ebd532-2df9-4a98-8648-618ba51f8265" providerId="ADAL" clId="{2497AE3F-BED6-0340-90ED-A919685354AA}" dt="2023-03-07T21:31:32.806" v="40" actId="1076"/>
          <ac:picMkLst>
            <pc:docMk/>
            <pc:sldMk cId="2757828378" sldId="256"/>
            <ac:picMk id="1026" creationId="{16ED98DB-A745-76F3-90A5-3E7BB9082C08}"/>
          </ac:picMkLst>
        </pc:picChg>
        <pc:cxnChg chg="del">
          <ac:chgData name="Wu, Chuan (NIH/NCI) [E]" userId="a3ebd532-2df9-4a98-8648-618ba51f8265" providerId="ADAL" clId="{2497AE3F-BED6-0340-90ED-A919685354AA}" dt="2023-03-07T21:30:39.849" v="27" actId="478"/>
          <ac:cxnSpMkLst>
            <pc:docMk/>
            <pc:sldMk cId="2757828378" sldId="256"/>
            <ac:cxnSpMk id="9" creationId="{F414ADE7-4098-10A4-4E2B-5451EBF71BC1}"/>
          </ac:cxnSpMkLst>
        </pc:cxnChg>
      </pc:sldChg>
    </pc:docChg>
  </pc:docChgLst>
  <pc:docChgLst>
    <pc:chgData name="Wu, Chuan (NIH/NCI) [E]" userId="a3ebd532-2df9-4a98-8648-618ba51f8265" providerId="ADAL" clId="{C3B8FF65-159C-4448-A723-074B270EDCB4}"/>
    <pc:docChg chg="modSld">
      <pc:chgData name="Wu, Chuan (NIH/NCI) [E]" userId="a3ebd532-2df9-4a98-8648-618ba51f8265" providerId="ADAL" clId="{C3B8FF65-159C-4448-A723-074B270EDCB4}" dt="2023-03-23T14:09:02.892" v="8" actId="207"/>
      <pc:docMkLst>
        <pc:docMk/>
      </pc:docMkLst>
      <pc:sldChg chg="modSp mod">
        <pc:chgData name="Wu, Chuan (NIH/NCI) [E]" userId="a3ebd532-2df9-4a98-8648-618ba51f8265" providerId="ADAL" clId="{C3B8FF65-159C-4448-A723-074B270EDCB4}" dt="2023-03-23T14:09:02.892" v="8" actId="207"/>
        <pc:sldMkLst>
          <pc:docMk/>
          <pc:sldMk cId="2757828378" sldId="256"/>
        </pc:sldMkLst>
        <pc:spChg chg="mod">
          <ac:chgData name="Wu, Chuan (NIH/NCI) [E]" userId="a3ebd532-2df9-4a98-8648-618ba51f8265" providerId="ADAL" clId="{C3B8FF65-159C-4448-A723-074B270EDCB4}" dt="2023-03-23T14:09:02.892" v="8" actId="20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C3B8FF65-159C-4448-A723-074B270EDCB4}" dt="2023-03-23T14:06:37.694" v="2" actId="207"/>
          <ac:spMkLst>
            <pc:docMk/>
            <pc:sldMk cId="2757828378" sldId="256"/>
            <ac:spMk id="10" creationId="{69C7211E-4A9F-56E5-9922-1DA8D2A2301F}"/>
          </ac:spMkLst>
        </pc:spChg>
      </pc:sldChg>
    </pc:docChg>
  </pc:docChgLst>
  <pc:docChgLst>
    <pc:chgData name="Wu, Chuan (NIH/NCI) [E]" userId="a3ebd532-2df9-4a98-8648-618ba51f8265" providerId="ADAL" clId="{8CB98262-DDAA-764F-8166-BB4F3FCABBE0}"/>
    <pc:docChg chg="modSld">
      <pc:chgData name="Wu, Chuan (NIH/NCI) [E]" userId="a3ebd532-2df9-4a98-8648-618ba51f8265" providerId="ADAL" clId="{8CB98262-DDAA-764F-8166-BB4F3FCABBE0}" dt="2023-01-05T02:17:25.786" v="32" actId="207"/>
      <pc:docMkLst>
        <pc:docMk/>
      </pc:docMkLst>
      <pc:sldChg chg="addSp delSp modSp mod">
        <pc:chgData name="Wu, Chuan (NIH/NCI) [E]" userId="a3ebd532-2df9-4a98-8648-618ba51f8265" providerId="ADAL" clId="{8CB98262-DDAA-764F-8166-BB4F3FCABBE0}" dt="2023-01-05T02:17:25.786" v="32" actId="207"/>
        <pc:sldMkLst>
          <pc:docMk/>
          <pc:sldMk cId="2757828378" sldId="256"/>
        </pc:sldMkLst>
        <pc:spChg chg="mod">
          <ac:chgData name="Wu, Chuan (NIH/NCI) [E]" userId="a3ebd532-2df9-4a98-8648-618ba51f8265" providerId="ADAL" clId="{8CB98262-DDAA-764F-8166-BB4F3FCABBE0}" dt="2023-01-05T02:15:57.139" v="17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8CB98262-DDAA-764F-8166-BB4F3FCABBE0}" dt="2023-01-05T02:16:19.965" v="21" actId="113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8CB98262-DDAA-764F-8166-BB4F3FCABBE0}" dt="2023-01-05T02:15:51.466" v="15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8CB98262-DDAA-764F-8166-BB4F3FCABBE0}" dt="2023-01-05T02:17:25.786" v="32" actId="20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8CB98262-DDAA-764F-8166-BB4F3FCABBE0}" dt="2023-01-05T02:16:25.162" v="22" actId="14100"/>
          <ac:picMkLst>
            <pc:docMk/>
            <pc:sldMk cId="2757828378" sldId="256"/>
            <ac:picMk id="3" creationId="{8F00F3CE-A6B5-EF41-9E25-7421141742F4}"/>
          </ac:picMkLst>
        </pc:picChg>
        <pc:picChg chg="del">
          <ac:chgData name="Wu, Chuan (NIH/NCI) [E]" userId="a3ebd532-2df9-4a98-8648-618ba51f8265" providerId="ADAL" clId="{8CB98262-DDAA-764F-8166-BB4F3FCABBE0}" dt="2023-01-05T02:14:09.200" v="0" actId="478"/>
          <ac:picMkLst>
            <pc:docMk/>
            <pc:sldMk cId="2757828378" sldId="256"/>
            <ac:picMk id="1026" creationId="{11B38F75-BEB1-F20A-BC81-7600B85289BB}"/>
          </ac:picMkLst>
        </pc:picChg>
      </pc:sldChg>
    </pc:docChg>
  </pc:docChgLst>
  <pc:docChgLst>
    <pc:chgData name="Wu, Chuan (NIH/NCI) [E]" userId="a3ebd532-2df9-4a98-8648-618ba51f8265" providerId="ADAL" clId="{4CD69CF5-D8E3-634E-AA14-BD1A4A8C53A5}"/>
    <pc:docChg chg="custSel modSld">
      <pc:chgData name="Wu, Chuan (NIH/NCI) [E]" userId="a3ebd532-2df9-4a98-8648-618ba51f8265" providerId="ADAL" clId="{4CD69CF5-D8E3-634E-AA14-BD1A4A8C53A5}" dt="2021-06-13T20:05:48.032" v="55" actId="20577"/>
      <pc:docMkLst>
        <pc:docMk/>
      </pc:docMkLst>
      <pc:sldChg chg="addSp delSp modSp mod">
        <pc:chgData name="Wu, Chuan (NIH/NCI) [E]" userId="a3ebd532-2df9-4a98-8648-618ba51f8265" providerId="ADAL" clId="{4CD69CF5-D8E3-634E-AA14-BD1A4A8C53A5}" dt="2021-06-13T20:05:48.032" v="55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4CD69CF5-D8E3-634E-AA14-BD1A4A8C53A5}" dt="2021-06-13T20:04:43.343" v="1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4CD69CF5-D8E3-634E-AA14-BD1A4A8C53A5}" dt="2021-06-13T20:04:49.315" v="3" actId="1076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4CD69CF5-D8E3-634E-AA14-BD1A4A8C53A5}" dt="2021-06-13T20:05:40.927" v="49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4CD69CF5-D8E3-634E-AA14-BD1A4A8C53A5}" dt="2021-06-13T20:05:48.032" v="55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4CD69CF5-D8E3-634E-AA14-BD1A4A8C53A5}" dt="2021-06-13T20:04:43.343" v="1"/>
          <ac:spMkLst>
            <pc:docMk/>
            <pc:sldMk cId="2757828378" sldId="256"/>
            <ac:spMk id="8" creationId="{88540D1F-398C-D648-A49A-8797D8D28FB8}"/>
          </ac:spMkLst>
        </pc:spChg>
        <pc:grpChg chg="mod topLvl">
          <ac:chgData name="Wu, Chuan (NIH/NCI) [E]" userId="a3ebd532-2df9-4a98-8648-618ba51f8265" providerId="ADAL" clId="{4CD69CF5-D8E3-634E-AA14-BD1A4A8C53A5}" dt="2021-06-13T20:04:50.843" v="4" actId="478"/>
          <ac:grpSpMkLst>
            <pc:docMk/>
            <pc:sldMk cId="2757828378" sldId="256"/>
            <ac:grpSpMk id="2" creationId="{8D1127ED-69B8-D849-90EA-F636C88AB32A}"/>
          </ac:grpSpMkLst>
        </pc:grpChg>
        <pc:grpChg chg="del mod">
          <ac:chgData name="Wu, Chuan (NIH/NCI) [E]" userId="a3ebd532-2df9-4a98-8648-618ba51f8265" providerId="ADAL" clId="{4CD69CF5-D8E3-634E-AA14-BD1A4A8C53A5}" dt="2021-06-13T20:04:50.843" v="4" actId="478"/>
          <ac:grpSpMkLst>
            <pc:docMk/>
            <pc:sldMk cId="2757828378" sldId="256"/>
            <ac:grpSpMk id="14" creationId="{074F2823-D365-6346-9B09-51C9C3FA8C54}"/>
          </ac:grpSpMkLst>
        </pc:grpChg>
        <pc:picChg chg="mod">
          <ac:chgData name="Wu, Chuan (NIH/NCI) [E]" userId="a3ebd532-2df9-4a98-8648-618ba51f8265" providerId="ADAL" clId="{4CD69CF5-D8E3-634E-AA14-BD1A4A8C53A5}" dt="2021-06-13T20:04:43.343" v="1"/>
          <ac:picMkLst>
            <pc:docMk/>
            <pc:sldMk cId="2757828378" sldId="256"/>
            <ac:picMk id="9" creationId="{E6B4AECF-9C2B-5D41-BA9F-E31FBC07B50D}"/>
          </ac:picMkLst>
        </pc:picChg>
        <pc:picChg chg="add mod modCrop">
          <ac:chgData name="Wu, Chuan (NIH/NCI) [E]" userId="a3ebd532-2df9-4a98-8648-618ba51f8265" providerId="ADAL" clId="{4CD69CF5-D8E3-634E-AA14-BD1A4A8C53A5}" dt="2021-06-13T20:05:19.843" v="13" actId="1076"/>
          <ac:picMkLst>
            <pc:docMk/>
            <pc:sldMk cId="2757828378" sldId="256"/>
            <ac:picMk id="10" creationId="{676478E0-5951-D240-9889-3523A53DEAE2}"/>
          </ac:picMkLst>
        </pc:picChg>
        <pc:picChg chg="del mod topLvl">
          <ac:chgData name="Wu, Chuan (NIH/NCI) [E]" userId="a3ebd532-2df9-4a98-8648-618ba51f8265" providerId="ADAL" clId="{4CD69CF5-D8E3-634E-AA14-BD1A4A8C53A5}" dt="2021-06-13T20:04:50.843" v="4" actId="478"/>
          <ac:picMkLst>
            <pc:docMk/>
            <pc:sldMk cId="2757828378" sldId="256"/>
            <ac:picMk id="11" creationId="{6E1BA76F-CFE2-FE4A-AEB8-ECD652865D1E}"/>
          </ac:picMkLst>
        </pc:picChg>
      </pc:sldChg>
    </pc:docChg>
  </pc:docChgLst>
  <pc:docChgLst>
    <pc:chgData name="Wu, Chuan (NIH/NCI) [E]" userId="a3ebd532-2df9-4a98-8648-618ba51f8265" providerId="ADAL" clId="{48182BBE-6682-4A47-A277-78A79B62F0C6}"/>
    <pc:docChg chg="modSld">
      <pc:chgData name="Wu, Chuan (NIH/NCI) [E]" userId="a3ebd532-2df9-4a98-8648-618ba51f8265" providerId="ADAL" clId="{48182BBE-6682-4A47-A277-78A79B62F0C6}" dt="2021-12-30T21:58:09.577" v="47" actId="20577"/>
      <pc:docMkLst>
        <pc:docMk/>
      </pc:docMkLst>
      <pc:sldChg chg="addSp delSp modSp mod">
        <pc:chgData name="Wu, Chuan (NIH/NCI) [E]" userId="a3ebd532-2df9-4a98-8648-618ba51f8265" providerId="ADAL" clId="{48182BBE-6682-4A47-A277-78A79B62F0C6}" dt="2021-12-30T21:58:09.577" v="47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48182BBE-6682-4A47-A277-78A79B62F0C6}" dt="2021-12-21T04:11:46.679" v="45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48182BBE-6682-4A47-A277-78A79B62F0C6}" dt="2021-12-21T04:11:46.679" v="45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48182BBE-6682-4A47-A277-78A79B62F0C6}" dt="2021-12-21T04:11:46.679" v="45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48182BBE-6682-4A47-A277-78A79B62F0C6}" dt="2021-12-30T21:58:09.577" v="47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48182BBE-6682-4A47-A277-78A79B62F0C6}" dt="2021-12-21T04:11:46.679" v="45"/>
          <ac:spMkLst>
            <pc:docMk/>
            <pc:sldMk cId="2757828378" sldId="256"/>
            <ac:spMk id="8" creationId="{88540D1F-398C-D648-A49A-8797D8D28FB8}"/>
          </ac:spMkLst>
        </pc:spChg>
        <pc:spChg chg="add del mod">
          <ac:chgData name="Wu, Chuan (NIH/NCI) [E]" userId="a3ebd532-2df9-4a98-8648-618ba51f8265" providerId="ADAL" clId="{48182BBE-6682-4A47-A277-78A79B62F0C6}" dt="2021-12-21T04:10:10.747" v="8"/>
          <ac:spMkLst>
            <pc:docMk/>
            <pc:sldMk cId="2757828378" sldId="256"/>
            <ac:spMk id="10" creationId="{D9EC7DD9-4F4D-FC46-88AE-0E340EEBB8AE}"/>
          </ac:spMkLst>
        </pc:spChg>
        <pc:grpChg chg="mod">
          <ac:chgData name="Wu, Chuan (NIH/NCI) [E]" userId="a3ebd532-2df9-4a98-8648-618ba51f8265" providerId="ADAL" clId="{48182BBE-6682-4A47-A277-78A79B62F0C6}" dt="2021-12-21T04:11:46.679" v="45"/>
          <ac:grpSpMkLst>
            <pc:docMk/>
            <pc:sldMk cId="2757828378" sldId="256"/>
            <ac:grpSpMk id="2" creationId="{8D1127ED-69B8-D849-90EA-F636C88AB32A}"/>
          </ac:grpSpMkLst>
        </pc:grpChg>
        <pc:graphicFrameChg chg="add del mod">
          <ac:chgData name="Wu, Chuan (NIH/NCI) [E]" userId="a3ebd532-2df9-4a98-8648-618ba51f8265" providerId="ADAL" clId="{48182BBE-6682-4A47-A277-78A79B62F0C6}" dt="2021-12-21T04:10:10.747" v="8"/>
          <ac:graphicFrameMkLst>
            <pc:docMk/>
            <pc:sldMk cId="2757828378" sldId="256"/>
            <ac:graphicFrameMk id="9" creationId="{802B8B0A-08D2-BC46-9409-085B70CC8118}"/>
          </ac:graphicFrameMkLst>
        </pc:graphicFrameChg>
        <pc:picChg chg="add mod">
          <ac:chgData name="Wu, Chuan (NIH/NCI) [E]" userId="a3ebd532-2df9-4a98-8648-618ba51f8265" providerId="ADAL" clId="{48182BBE-6682-4A47-A277-78A79B62F0C6}" dt="2021-12-21T04:09:31.778" v="3" actId="1076"/>
          <ac:picMkLst>
            <pc:docMk/>
            <pc:sldMk cId="2757828378" sldId="256"/>
            <ac:picMk id="3" creationId="{CE1B77E2-6E9D-F649-9F89-F1C116B067CF}"/>
          </ac:picMkLst>
        </pc:picChg>
        <pc:picChg chg="del">
          <ac:chgData name="Wu, Chuan (NIH/NCI) [E]" userId="a3ebd532-2df9-4a98-8648-618ba51f8265" providerId="ADAL" clId="{48182BBE-6682-4A47-A277-78A79B62F0C6}" dt="2021-12-21T04:09:00.641" v="0" actId="478"/>
          <ac:picMkLst>
            <pc:docMk/>
            <pc:sldMk cId="2757828378" sldId="256"/>
            <ac:picMk id="1026" creationId="{51CDE404-77D0-FD48-8D24-47085E263AE2}"/>
          </ac:picMkLst>
        </pc:picChg>
      </pc:sldChg>
    </pc:docChg>
  </pc:docChgLst>
  <pc:docChgLst>
    <pc:chgData name="Wu, Chuan (NIH/NCI) [E]" userId="a3ebd532-2df9-4a98-8648-618ba51f8265" providerId="ADAL" clId="{200E3991-6C92-A84C-99A9-2D78EDB50525}"/>
    <pc:docChg chg="custSel modSld">
      <pc:chgData name="Wu, Chuan (NIH/NCI) [E]" userId="a3ebd532-2df9-4a98-8648-618ba51f8265" providerId="ADAL" clId="{200E3991-6C92-A84C-99A9-2D78EDB50525}" dt="2022-03-30T01:34:12.118" v="73" actId="478"/>
      <pc:docMkLst>
        <pc:docMk/>
      </pc:docMkLst>
      <pc:sldChg chg="addSp delSp modSp mod">
        <pc:chgData name="Wu, Chuan (NIH/NCI) [E]" userId="a3ebd532-2df9-4a98-8648-618ba51f8265" providerId="ADAL" clId="{200E3991-6C92-A84C-99A9-2D78EDB50525}" dt="2022-03-30T01:34:12.118" v="73" actId="478"/>
        <pc:sldMkLst>
          <pc:docMk/>
          <pc:sldMk cId="2757828378" sldId="256"/>
        </pc:sldMkLst>
        <pc:spChg chg="add del mod">
          <ac:chgData name="Wu, Chuan (NIH/NCI) [E]" userId="a3ebd532-2df9-4a98-8648-618ba51f8265" providerId="ADAL" clId="{200E3991-6C92-A84C-99A9-2D78EDB50525}" dt="2022-03-30T01:34:12.118" v="73" actId="478"/>
          <ac:spMkLst>
            <pc:docMk/>
            <pc:sldMk cId="2757828378" sldId="256"/>
            <ac:spMk id="3" creationId="{77139AD7-8DF0-2F49-9AEA-9B17D36AACD1}"/>
          </ac:spMkLst>
        </pc:spChg>
        <pc:spChg chg="mod">
          <ac:chgData name="Wu, Chuan (NIH/NCI) [E]" userId="a3ebd532-2df9-4a98-8648-618ba51f8265" providerId="ADAL" clId="{200E3991-6C92-A84C-99A9-2D78EDB50525}" dt="2022-03-30T00:14:46.736" v="23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200E3991-6C92-A84C-99A9-2D78EDB50525}" dt="2022-03-30T01:34:02.840" v="71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200E3991-6C92-A84C-99A9-2D78EDB50525}" dt="2022-03-30T00:15:20.834" v="39" actId="20577"/>
          <ac:spMkLst>
            <pc:docMk/>
            <pc:sldMk cId="2757828378" sldId="256"/>
            <ac:spMk id="7" creationId="{3BC179F6-EF1F-874E-A643-193F12F095E8}"/>
          </ac:spMkLst>
        </pc:spChg>
        <pc:picChg chg="del">
          <ac:chgData name="Wu, Chuan (NIH/NCI) [E]" userId="a3ebd532-2df9-4a98-8648-618ba51f8265" providerId="ADAL" clId="{200E3991-6C92-A84C-99A9-2D78EDB50525}" dt="2022-03-30T00:13:02.454" v="0" actId="478"/>
          <ac:picMkLst>
            <pc:docMk/>
            <pc:sldMk cId="2757828378" sldId="256"/>
            <ac:picMk id="2" creationId="{800C5EF4-E999-964E-BFE8-83468D21FE77}"/>
          </ac:picMkLst>
        </pc:picChg>
        <pc:picChg chg="add mod">
          <ac:chgData name="Wu, Chuan (NIH/NCI) [E]" userId="a3ebd532-2df9-4a98-8648-618ba51f8265" providerId="ADAL" clId="{200E3991-6C92-A84C-99A9-2D78EDB50525}" dt="2022-03-30T00:13:45.876" v="5" actId="1076"/>
          <ac:picMkLst>
            <pc:docMk/>
            <pc:sldMk cId="2757828378" sldId="256"/>
            <ac:picMk id="1026" creationId="{4301F620-3D28-C849-B7E5-C9A47CC74B8D}"/>
          </ac:picMkLst>
        </pc:picChg>
      </pc:sldChg>
    </pc:docChg>
  </pc:docChgLst>
  <pc:docChgLst>
    <pc:chgData name="Wu, Chuan (NIH/NCI) [E]" userId="a3ebd532-2df9-4a98-8648-618ba51f8265" providerId="ADAL" clId="{EB194CFC-B670-2B49-9423-8F2339A48957}"/>
    <pc:docChg chg="modSld">
      <pc:chgData name="Wu, Chuan (NIH/NCI) [E]" userId="a3ebd532-2df9-4a98-8648-618ba51f8265" providerId="ADAL" clId="{EB194CFC-B670-2B49-9423-8F2339A48957}" dt="2022-06-19T21:53:50.896" v="30" actId="20577"/>
      <pc:docMkLst>
        <pc:docMk/>
      </pc:docMkLst>
      <pc:sldChg chg="addSp delSp modSp mod">
        <pc:chgData name="Wu, Chuan (NIH/NCI) [E]" userId="a3ebd532-2df9-4a98-8648-618ba51f8265" providerId="ADAL" clId="{EB194CFC-B670-2B49-9423-8F2339A48957}" dt="2022-06-19T21:53:50.896" v="30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EB194CFC-B670-2B49-9423-8F2339A48957}" dt="2022-06-19T21:51:41.218" v="1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EB194CFC-B670-2B49-9423-8F2339A48957}" dt="2022-06-19T21:52:39.468" v="15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EB194CFC-B670-2B49-9423-8F2339A48957}" dt="2022-06-19T21:52:25.932" v="13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EB194CFC-B670-2B49-9423-8F2339A48957}" dt="2022-06-19T21:53:50.896" v="30" actId="20577"/>
          <ac:spMkLst>
            <pc:docMk/>
            <pc:sldMk cId="2757828378" sldId="256"/>
            <ac:spMk id="7" creationId="{3BC179F6-EF1F-874E-A643-193F12F095E8}"/>
          </ac:spMkLst>
        </pc:spChg>
        <pc:picChg chg="del">
          <ac:chgData name="Wu, Chuan (NIH/NCI) [E]" userId="a3ebd532-2df9-4a98-8648-618ba51f8265" providerId="ADAL" clId="{EB194CFC-B670-2B49-9423-8F2339A48957}" dt="2022-06-19T21:53:11.503" v="16" actId="478"/>
          <ac:picMkLst>
            <pc:docMk/>
            <pc:sldMk cId="2757828378" sldId="256"/>
            <ac:picMk id="2" creationId="{B1158479-44ED-29E4-BAA7-1A669577F32D}"/>
          </ac:picMkLst>
        </pc:picChg>
        <pc:picChg chg="add mod">
          <ac:chgData name="Wu, Chuan (NIH/NCI) [E]" userId="a3ebd532-2df9-4a98-8648-618ba51f8265" providerId="ADAL" clId="{EB194CFC-B670-2B49-9423-8F2339A48957}" dt="2022-06-19T21:53:38.365" v="26" actId="1035"/>
          <ac:picMkLst>
            <pc:docMk/>
            <pc:sldMk cId="2757828378" sldId="256"/>
            <ac:picMk id="1026" creationId="{F946B0F9-1413-D81F-0313-4961CF6C592E}"/>
          </ac:picMkLst>
        </pc:picChg>
      </pc:sldChg>
    </pc:docChg>
  </pc:docChgLst>
  <pc:docChgLst>
    <pc:chgData name="Wu, Chuan (NIH/NCI) [E]" userId="a3ebd532-2df9-4a98-8648-618ba51f8265" providerId="ADAL" clId="{31A435A1-85B6-5A4C-94AA-7DFB4ABAD39F}"/>
    <pc:docChg chg="modSld">
      <pc:chgData name="Wu, Chuan (NIH/NCI) [E]" userId="a3ebd532-2df9-4a98-8648-618ba51f8265" providerId="ADAL" clId="{31A435A1-85B6-5A4C-94AA-7DFB4ABAD39F}" dt="2022-05-05T15:33:32.684" v="75" actId="1037"/>
      <pc:docMkLst>
        <pc:docMk/>
      </pc:docMkLst>
      <pc:sldChg chg="addSp delSp modSp mod">
        <pc:chgData name="Wu, Chuan (NIH/NCI) [E]" userId="a3ebd532-2df9-4a98-8648-618ba51f8265" providerId="ADAL" clId="{31A435A1-85B6-5A4C-94AA-7DFB4ABAD39F}" dt="2022-05-05T15:33:32.684" v="75" actId="1037"/>
        <pc:sldMkLst>
          <pc:docMk/>
          <pc:sldMk cId="2757828378" sldId="256"/>
        </pc:sldMkLst>
        <pc:spChg chg="mod">
          <ac:chgData name="Wu, Chuan (NIH/NCI) [E]" userId="a3ebd532-2df9-4a98-8648-618ba51f8265" providerId="ADAL" clId="{31A435A1-85B6-5A4C-94AA-7DFB4ABAD39F}" dt="2022-05-03T16:56:49.411" v="3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31A435A1-85B6-5A4C-94AA-7DFB4ABAD39F}" dt="2022-05-03T16:56:47.251" v="1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31A435A1-85B6-5A4C-94AA-7DFB4ABAD39F}" dt="2022-05-05T15:33:32.684" v="75" actId="103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31A435A1-85B6-5A4C-94AA-7DFB4ABAD39F}" dt="2022-05-03T17:00:05.969" v="66" actId="2057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31A435A1-85B6-5A4C-94AA-7DFB4ABAD39F}" dt="2022-05-03T16:57:21.443" v="14" actId="1076"/>
          <ac:picMkLst>
            <pc:docMk/>
            <pc:sldMk cId="2757828378" sldId="256"/>
            <ac:picMk id="1026" creationId="{3DA17A40-B6E7-57A6-9977-3B8A6BF2FCF3}"/>
          </ac:picMkLst>
        </pc:picChg>
        <pc:picChg chg="del">
          <ac:chgData name="Wu, Chuan (NIH/NCI) [E]" userId="a3ebd532-2df9-4a98-8648-618ba51f8265" providerId="ADAL" clId="{31A435A1-85B6-5A4C-94AA-7DFB4ABAD39F}" dt="2022-05-03T16:56:51.777" v="4" actId="478"/>
          <ac:picMkLst>
            <pc:docMk/>
            <pc:sldMk cId="2757828378" sldId="256"/>
            <ac:picMk id="1028" creationId="{BC046C00-DB00-87CF-5F6D-6D5041DE58D4}"/>
          </ac:picMkLst>
        </pc:picChg>
      </pc:sldChg>
    </pc:docChg>
  </pc:docChgLst>
  <pc:docChgLst>
    <pc:chgData name="Wu, Chuan (NIH/NCI) [E]" userId="a3ebd532-2df9-4a98-8648-618ba51f8265" providerId="ADAL" clId="{42942AF2-E760-A849-B8C3-6058728480DC}"/>
    <pc:docChg chg="modSld">
      <pc:chgData name="Wu, Chuan (NIH/NCI) [E]" userId="a3ebd532-2df9-4a98-8648-618ba51f8265" providerId="ADAL" clId="{42942AF2-E760-A849-B8C3-6058728480DC}" dt="2024-01-03T19:25:15.125" v="49" actId="1076"/>
      <pc:docMkLst>
        <pc:docMk/>
      </pc:docMkLst>
      <pc:sldChg chg="addSp delSp modSp mod">
        <pc:chgData name="Wu, Chuan (NIH/NCI) [E]" userId="a3ebd532-2df9-4a98-8648-618ba51f8265" providerId="ADAL" clId="{42942AF2-E760-A849-B8C3-6058728480DC}" dt="2024-01-03T19:25:15.125" v="49" actId="1076"/>
        <pc:sldMkLst>
          <pc:docMk/>
          <pc:sldMk cId="2757828378" sldId="256"/>
        </pc:sldMkLst>
        <pc:spChg chg="mod">
          <ac:chgData name="Wu, Chuan (NIH/NCI) [E]" userId="a3ebd532-2df9-4a98-8648-618ba51f8265" providerId="ADAL" clId="{42942AF2-E760-A849-B8C3-6058728480DC}" dt="2024-01-03T19:25:15.125" v="49" actId="1076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42942AF2-E760-A849-B8C3-6058728480DC}" dt="2024-01-03T19:22:22.040" v="27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42942AF2-E760-A849-B8C3-6058728480DC}" dt="2024-01-03T19:25:09.890" v="48" actId="20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42942AF2-E760-A849-B8C3-6058728480DC}" dt="2024-01-03T19:22:07.739" v="1" actId="20577"/>
          <ac:spMkLst>
            <pc:docMk/>
            <pc:sldMk cId="2757828378" sldId="256"/>
            <ac:spMk id="10" creationId="{69C7211E-4A9F-56E5-9922-1DA8D2A2301F}"/>
          </ac:spMkLst>
        </pc:spChg>
        <pc:picChg chg="add mod">
          <ac:chgData name="Wu, Chuan (NIH/NCI) [E]" userId="a3ebd532-2df9-4a98-8648-618ba51f8265" providerId="ADAL" clId="{42942AF2-E760-A849-B8C3-6058728480DC}" dt="2024-01-03T19:24:02.605" v="41" actId="1076"/>
          <ac:picMkLst>
            <pc:docMk/>
            <pc:sldMk cId="2757828378" sldId="256"/>
            <ac:picMk id="2" creationId="{893BAFBB-C6F5-70D6-DB0F-9DCBE2C45254}"/>
          </ac:picMkLst>
        </pc:picChg>
        <pc:picChg chg="del">
          <ac:chgData name="Wu, Chuan (NIH/NCI) [E]" userId="a3ebd532-2df9-4a98-8648-618ba51f8265" providerId="ADAL" clId="{42942AF2-E760-A849-B8C3-6058728480DC}" dt="2024-01-03T19:22:29.185" v="28" actId="478"/>
          <ac:picMkLst>
            <pc:docMk/>
            <pc:sldMk cId="2757828378" sldId="256"/>
            <ac:picMk id="1026" creationId="{BDE59C91-B574-8A5B-ABD4-BFC267501346}"/>
          </ac:picMkLst>
        </pc:picChg>
      </pc:sldChg>
    </pc:docChg>
  </pc:docChgLst>
  <pc:docChgLst>
    <pc:chgData name="Wu, Chuan (NIH/NCI) [E]" userId="a3ebd532-2df9-4a98-8648-618ba51f8265" providerId="ADAL" clId="{BA9E24E6-FF79-A148-A7C4-9D2D7FA889DE}"/>
    <pc:docChg chg="custSel modSld">
      <pc:chgData name="Wu, Chuan (NIH/NCI) [E]" userId="a3ebd532-2df9-4a98-8648-618ba51f8265" providerId="ADAL" clId="{BA9E24E6-FF79-A148-A7C4-9D2D7FA889DE}" dt="2021-10-27T16:04:10.531" v="62" actId="1037"/>
      <pc:docMkLst>
        <pc:docMk/>
      </pc:docMkLst>
      <pc:sldChg chg="addSp delSp modSp mod">
        <pc:chgData name="Wu, Chuan (NIH/NCI) [E]" userId="a3ebd532-2df9-4a98-8648-618ba51f8265" providerId="ADAL" clId="{BA9E24E6-FF79-A148-A7C4-9D2D7FA889DE}" dt="2021-10-27T16:04:10.531" v="62" actId="1037"/>
        <pc:sldMkLst>
          <pc:docMk/>
          <pc:sldMk cId="2757828378" sldId="256"/>
        </pc:sldMkLst>
        <pc:spChg chg="mod">
          <ac:chgData name="Wu, Chuan (NIH/NCI) [E]" userId="a3ebd532-2df9-4a98-8648-618ba51f8265" providerId="ADAL" clId="{BA9E24E6-FF79-A148-A7C4-9D2D7FA889DE}" dt="2021-10-27T16:01:57.430" v="21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BA9E24E6-FF79-A148-A7C4-9D2D7FA889DE}" dt="2021-10-27T16:04:10.531" v="62" actId="1037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BA9E24E6-FF79-A148-A7C4-9D2D7FA889DE}" dt="2021-10-27T16:02:13.856" v="31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BA9E24E6-FF79-A148-A7C4-9D2D7FA889DE}" dt="2021-10-27T16:03:11.003" v="52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BA9E24E6-FF79-A148-A7C4-9D2D7FA889DE}" dt="2021-10-27T16:01:57.430" v="21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BA9E24E6-FF79-A148-A7C4-9D2D7FA889DE}" dt="2021-10-27T16:01:57.430" v="21"/>
          <ac:grpSpMkLst>
            <pc:docMk/>
            <pc:sldMk cId="2757828378" sldId="256"/>
            <ac:grpSpMk id="2" creationId="{8D1127ED-69B8-D849-90EA-F636C88AB32A}"/>
          </ac:grpSpMkLst>
        </pc:grpChg>
        <pc:picChg chg="mod">
          <ac:chgData name="Wu, Chuan (NIH/NCI) [E]" userId="a3ebd532-2df9-4a98-8648-618ba51f8265" providerId="ADAL" clId="{BA9E24E6-FF79-A148-A7C4-9D2D7FA889DE}" dt="2021-10-27T16:01:57.430" v="21"/>
          <ac:picMkLst>
            <pc:docMk/>
            <pc:sldMk cId="2757828378" sldId="256"/>
            <ac:picMk id="9" creationId="{E6B4AECF-9C2B-5D41-BA9F-E31FBC07B50D}"/>
          </ac:picMkLst>
        </pc:picChg>
        <pc:picChg chg="add mod modCrop">
          <ac:chgData name="Wu, Chuan (NIH/NCI) [E]" userId="a3ebd532-2df9-4a98-8648-618ba51f8265" providerId="ADAL" clId="{BA9E24E6-FF79-A148-A7C4-9D2D7FA889DE}" dt="2021-10-27T16:01:25.991" v="20" actId="1076"/>
          <ac:picMkLst>
            <pc:docMk/>
            <pc:sldMk cId="2757828378" sldId="256"/>
            <ac:picMk id="10" creationId="{B3770C07-3591-234D-816A-7331D9151380}"/>
          </ac:picMkLst>
        </pc:picChg>
        <pc:picChg chg="del">
          <ac:chgData name="Wu, Chuan (NIH/NCI) [E]" userId="a3ebd532-2df9-4a98-8648-618ba51f8265" providerId="ADAL" clId="{BA9E24E6-FF79-A148-A7C4-9D2D7FA889DE}" dt="2021-10-27T16:01:11.741" v="16" actId="478"/>
          <ac:picMkLst>
            <pc:docMk/>
            <pc:sldMk cId="2757828378" sldId="256"/>
            <ac:picMk id="11" creationId="{7BB1A456-BD7E-D941-8411-29D23473B8AC}"/>
          </ac:picMkLst>
        </pc:picChg>
      </pc:sldChg>
    </pc:docChg>
  </pc:docChgLst>
  <pc:docChgLst>
    <pc:chgData name="Wu, Chuan (NIH/NCI) [E]" userId="a3ebd532-2df9-4a98-8648-618ba51f8265" providerId="ADAL" clId="{0711BCD2-6DA2-7141-9F74-4873FBEF15A9}"/>
    <pc:docChg chg="custSel modSld">
      <pc:chgData name="Wu, Chuan (NIH/NCI) [E]" userId="a3ebd532-2df9-4a98-8648-618ba51f8265" providerId="ADAL" clId="{0711BCD2-6DA2-7141-9F74-4873FBEF15A9}" dt="2021-11-03T16:01:53.965" v="86" actId="20577"/>
      <pc:docMkLst>
        <pc:docMk/>
      </pc:docMkLst>
      <pc:sldChg chg="addSp delSp modSp mod">
        <pc:chgData name="Wu, Chuan (NIH/NCI) [E]" userId="a3ebd532-2df9-4a98-8648-618ba51f8265" providerId="ADAL" clId="{0711BCD2-6DA2-7141-9F74-4873FBEF15A9}" dt="2021-11-03T16:01:53.965" v="86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0711BCD2-6DA2-7141-9F74-4873FBEF15A9}" dt="2021-11-03T16:00:25.152" v="8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0711BCD2-6DA2-7141-9F74-4873FBEF15A9}" dt="2021-11-03T16:00:25.152" v="8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0711BCD2-6DA2-7141-9F74-4873FBEF15A9}" dt="2021-11-03T16:01:53.965" v="86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0711BCD2-6DA2-7141-9F74-4873FBEF15A9}" dt="2021-11-03T16:00:49.767" v="20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0711BCD2-6DA2-7141-9F74-4873FBEF15A9}" dt="2021-11-03T16:00:25.152" v="8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0711BCD2-6DA2-7141-9F74-4873FBEF15A9}" dt="2021-11-03T16:00:25.152" v="8"/>
          <ac:grpSpMkLst>
            <pc:docMk/>
            <pc:sldMk cId="2757828378" sldId="256"/>
            <ac:grpSpMk id="2" creationId="{8D1127ED-69B8-D849-90EA-F636C88AB32A}"/>
          </ac:grpSpMkLst>
        </pc:grpChg>
        <pc:picChg chg="mod">
          <ac:chgData name="Wu, Chuan (NIH/NCI) [E]" userId="a3ebd532-2df9-4a98-8648-618ba51f8265" providerId="ADAL" clId="{0711BCD2-6DA2-7141-9F74-4873FBEF15A9}" dt="2021-11-03T16:00:25.152" v="8"/>
          <ac:picMkLst>
            <pc:docMk/>
            <pc:sldMk cId="2757828378" sldId="256"/>
            <ac:picMk id="9" creationId="{E6B4AECF-9C2B-5D41-BA9F-E31FBC07B50D}"/>
          </ac:picMkLst>
        </pc:picChg>
        <pc:picChg chg="del">
          <ac:chgData name="Wu, Chuan (NIH/NCI) [E]" userId="a3ebd532-2df9-4a98-8648-618ba51f8265" providerId="ADAL" clId="{0711BCD2-6DA2-7141-9F74-4873FBEF15A9}" dt="2021-11-03T15:59:39.453" v="0" actId="478"/>
          <ac:picMkLst>
            <pc:docMk/>
            <pc:sldMk cId="2757828378" sldId="256"/>
            <ac:picMk id="10" creationId="{B3770C07-3591-234D-816A-7331D9151380}"/>
          </ac:picMkLst>
        </pc:picChg>
        <pc:picChg chg="add mod modCrop">
          <ac:chgData name="Wu, Chuan (NIH/NCI) [E]" userId="a3ebd532-2df9-4a98-8648-618ba51f8265" providerId="ADAL" clId="{0711BCD2-6DA2-7141-9F74-4873FBEF15A9}" dt="2021-11-03T16:00:01.308" v="6" actId="1076"/>
          <ac:picMkLst>
            <pc:docMk/>
            <pc:sldMk cId="2757828378" sldId="256"/>
            <ac:picMk id="11" creationId="{363589A7-400D-A649-92FB-6BC11614643F}"/>
          </ac:picMkLst>
        </pc:picChg>
      </pc:sldChg>
    </pc:docChg>
  </pc:docChgLst>
  <pc:docChgLst>
    <pc:chgData name="Wu, Chuan (NIH/NCI) [E]" userId="a3ebd532-2df9-4a98-8648-618ba51f8265" providerId="ADAL" clId="{E297E61B-4169-8242-8B5E-D10E2E2D2C34}"/>
    <pc:docChg chg="modSld">
      <pc:chgData name="Wu, Chuan (NIH/NCI) [E]" userId="a3ebd532-2df9-4a98-8648-618ba51f8265" providerId="ADAL" clId="{E297E61B-4169-8242-8B5E-D10E2E2D2C34}" dt="2022-12-20T16:24:43.003" v="29" actId="20577"/>
      <pc:docMkLst>
        <pc:docMk/>
      </pc:docMkLst>
      <pc:sldChg chg="addSp delSp modSp mod">
        <pc:chgData name="Wu, Chuan (NIH/NCI) [E]" userId="a3ebd532-2df9-4a98-8648-618ba51f8265" providerId="ADAL" clId="{E297E61B-4169-8242-8B5E-D10E2E2D2C34}" dt="2022-12-20T16:24:43.003" v="29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E297E61B-4169-8242-8B5E-D10E2E2D2C34}" dt="2022-12-20T16:24:00.186" v="17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E297E61B-4169-8242-8B5E-D10E2E2D2C34}" dt="2022-12-20T16:24:20.891" v="21" actId="207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E297E61B-4169-8242-8B5E-D10E2E2D2C34}" dt="2022-12-20T16:23:54.763" v="15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E297E61B-4169-8242-8B5E-D10E2E2D2C34}" dt="2022-12-20T16:24:43.003" v="29" actId="2057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E297E61B-4169-8242-8B5E-D10E2E2D2C34}" dt="2022-12-20T16:23:24.155" v="11" actId="1076"/>
          <ac:picMkLst>
            <pc:docMk/>
            <pc:sldMk cId="2757828378" sldId="256"/>
            <ac:picMk id="1026" creationId="{11B38F75-BEB1-F20A-BC81-7600B85289BB}"/>
          </ac:picMkLst>
        </pc:picChg>
        <pc:picChg chg="del">
          <ac:chgData name="Wu, Chuan (NIH/NCI) [E]" userId="a3ebd532-2df9-4a98-8648-618ba51f8265" providerId="ADAL" clId="{E297E61B-4169-8242-8B5E-D10E2E2D2C34}" dt="2022-12-20T16:22:04.866" v="0" actId="478"/>
          <ac:picMkLst>
            <pc:docMk/>
            <pc:sldMk cId="2757828378" sldId="256"/>
            <ac:picMk id="1028" creationId="{CD0D1866-E9BC-567B-F967-7F559BD70639}"/>
          </ac:picMkLst>
        </pc:picChg>
      </pc:sldChg>
    </pc:docChg>
  </pc:docChgLst>
  <pc:docChgLst>
    <pc:chgData name="Wu, Chuan (NIH/NCI) [E]" userId="a3ebd532-2df9-4a98-8648-618ba51f8265" providerId="ADAL" clId="{9EBD3CA7-623B-A348-9D93-D990C0D643E8}"/>
    <pc:docChg chg="custSel modSld">
      <pc:chgData name="Wu, Chuan (NIH/NCI) [E]" userId="a3ebd532-2df9-4a98-8648-618ba51f8265" providerId="ADAL" clId="{9EBD3CA7-623B-A348-9D93-D990C0D643E8}" dt="2022-03-16T17:52:07.057" v="47" actId="20577"/>
      <pc:docMkLst>
        <pc:docMk/>
      </pc:docMkLst>
      <pc:sldChg chg="addSp delSp modSp mod">
        <pc:chgData name="Wu, Chuan (NIH/NCI) [E]" userId="a3ebd532-2df9-4a98-8648-618ba51f8265" providerId="ADAL" clId="{9EBD3CA7-623B-A348-9D93-D990C0D643E8}" dt="2022-03-16T17:52:07.057" v="47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9EBD3CA7-623B-A348-9D93-D990C0D643E8}" dt="2022-03-16T17:51:09.881" v="28" actId="313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9EBD3CA7-623B-A348-9D93-D990C0D643E8}" dt="2022-03-16T17:51:51.244" v="36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9EBD3CA7-623B-A348-9D93-D990C0D643E8}" dt="2022-03-16T17:52:07.057" v="47" actId="20577"/>
          <ac:spMkLst>
            <pc:docMk/>
            <pc:sldMk cId="2757828378" sldId="256"/>
            <ac:spMk id="7" creationId="{3BC179F6-EF1F-874E-A643-193F12F095E8}"/>
          </ac:spMkLst>
        </pc:spChg>
        <pc:picChg chg="add del">
          <ac:chgData name="Wu, Chuan (NIH/NCI) [E]" userId="a3ebd532-2df9-4a98-8648-618ba51f8265" providerId="ADAL" clId="{9EBD3CA7-623B-A348-9D93-D990C0D643E8}" dt="2022-03-16T17:46:25.562" v="2" actId="478"/>
          <ac:picMkLst>
            <pc:docMk/>
            <pc:sldMk cId="2757828378" sldId="256"/>
            <ac:picMk id="2" creationId="{626E56EC-778D-3043-BF18-4F35AF3362DC}"/>
          </ac:picMkLst>
        </pc:picChg>
        <pc:picChg chg="del">
          <ac:chgData name="Wu, Chuan (NIH/NCI) [E]" userId="a3ebd532-2df9-4a98-8648-618ba51f8265" providerId="ADAL" clId="{9EBD3CA7-623B-A348-9D93-D990C0D643E8}" dt="2022-03-16T17:46:11.818" v="0" actId="478"/>
          <ac:picMkLst>
            <pc:docMk/>
            <pc:sldMk cId="2757828378" sldId="256"/>
            <ac:picMk id="1026" creationId="{8E2BFAF0-A316-2947-9421-83C49820B9AD}"/>
          </ac:picMkLst>
        </pc:picChg>
        <pc:picChg chg="add del mod">
          <ac:chgData name="Wu, Chuan (NIH/NCI) [E]" userId="a3ebd532-2df9-4a98-8648-618ba51f8265" providerId="ADAL" clId="{9EBD3CA7-623B-A348-9D93-D990C0D643E8}" dt="2022-03-16T17:47:21.234" v="10" actId="478"/>
          <ac:picMkLst>
            <pc:docMk/>
            <pc:sldMk cId="2757828378" sldId="256"/>
            <ac:picMk id="1028" creationId="{7DFF2815-BD68-4847-A28A-38F95F0F75DB}"/>
          </ac:picMkLst>
        </pc:picChg>
        <pc:picChg chg="add del">
          <ac:chgData name="Wu, Chuan (NIH/NCI) [E]" userId="a3ebd532-2df9-4a98-8648-618ba51f8265" providerId="ADAL" clId="{9EBD3CA7-623B-A348-9D93-D990C0D643E8}" dt="2022-03-16T17:47:26.084" v="11" actId="478"/>
          <ac:picMkLst>
            <pc:docMk/>
            <pc:sldMk cId="2757828378" sldId="256"/>
            <ac:picMk id="1030" creationId="{6E9CE71F-DC96-3E47-969D-967B63D1183D}"/>
          </ac:picMkLst>
        </pc:picChg>
      </pc:sldChg>
    </pc:docChg>
  </pc:docChgLst>
  <pc:docChgLst>
    <pc:chgData name="Wu, Chuan (NIH/NCI) [E]" userId="a3ebd532-2df9-4a98-8648-618ba51f8265" providerId="ADAL" clId="{3BA062FE-5D04-9541-83B9-870B8D234997}"/>
    <pc:docChg chg="undo custSel modSld">
      <pc:chgData name="Wu, Chuan (NIH/NCI) [E]" userId="a3ebd532-2df9-4a98-8648-618ba51f8265" providerId="ADAL" clId="{3BA062FE-5D04-9541-83B9-870B8D234997}" dt="2023-01-12T03:01:55.401" v="27" actId="1076"/>
      <pc:docMkLst>
        <pc:docMk/>
      </pc:docMkLst>
      <pc:sldChg chg="addSp delSp modSp mod">
        <pc:chgData name="Wu, Chuan (NIH/NCI) [E]" userId="a3ebd532-2df9-4a98-8648-618ba51f8265" providerId="ADAL" clId="{3BA062FE-5D04-9541-83B9-870B8D234997}" dt="2023-01-12T03:01:55.401" v="27" actId="1076"/>
        <pc:sldMkLst>
          <pc:docMk/>
          <pc:sldMk cId="2757828378" sldId="256"/>
        </pc:sldMkLst>
        <pc:spChg chg="mod">
          <ac:chgData name="Wu, Chuan (NIH/NCI) [E]" userId="a3ebd532-2df9-4a98-8648-618ba51f8265" providerId="ADAL" clId="{3BA062FE-5D04-9541-83B9-870B8D234997}" dt="2023-01-12T02:58:38.952" v="3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3BA062FE-5D04-9541-83B9-870B8D234997}" dt="2023-01-12T02:59:32.336" v="10" actId="113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3BA062FE-5D04-9541-83B9-870B8D234997}" dt="2023-01-12T03:00:11.852" v="15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3BA062FE-5D04-9541-83B9-870B8D234997}" dt="2023-01-12T03:00:44.157" v="22" actId="207"/>
          <ac:spMkLst>
            <pc:docMk/>
            <pc:sldMk cId="2757828378" sldId="256"/>
            <ac:spMk id="7" creationId="{3BC179F6-EF1F-874E-A643-193F12F095E8}"/>
          </ac:spMkLst>
        </pc:spChg>
        <pc:picChg chg="del">
          <ac:chgData name="Wu, Chuan (NIH/NCI) [E]" userId="a3ebd532-2df9-4a98-8648-618ba51f8265" providerId="ADAL" clId="{3BA062FE-5D04-9541-83B9-870B8D234997}" dt="2023-01-12T02:58:40.871" v="4" actId="478"/>
          <ac:picMkLst>
            <pc:docMk/>
            <pc:sldMk cId="2757828378" sldId="256"/>
            <ac:picMk id="12" creationId="{60712280-444C-2CE7-3540-477BB6EA6BDD}"/>
          </ac:picMkLst>
        </pc:picChg>
        <pc:picChg chg="add mod">
          <ac:chgData name="Wu, Chuan (NIH/NCI) [E]" userId="a3ebd532-2df9-4a98-8648-618ba51f8265" providerId="ADAL" clId="{3BA062FE-5D04-9541-83B9-870B8D234997}" dt="2023-01-12T03:01:55.401" v="27" actId="1076"/>
          <ac:picMkLst>
            <pc:docMk/>
            <pc:sldMk cId="2757828378" sldId="256"/>
            <ac:picMk id="1026" creationId="{44201E1D-1F0F-E103-7C0E-152CF5B10F83}"/>
          </ac:picMkLst>
        </pc:picChg>
      </pc:sldChg>
    </pc:docChg>
  </pc:docChgLst>
  <pc:docChgLst>
    <pc:chgData name="Wu, Chuan (NIH/NCI) [E]" userId="a3ebd532-2df9-4a98-8648-618ba51f8265" providerId="ADAL" clId="{9F666DF2-54C1-A24A-82C1-B62B64EA4459}"/>
    <pc:docChg chg="modSld">
      <pc:chgData name="Wu, Chuan (NIH/NCI) [E]" userId="a3ebd532-2df9-4a98-8648-618ba51f8265" providerId="ADAL" clId="{9F666DF2-54C1-A24A-82C1-B62B64EA4459}" dt="2023-02-16T02:30:43.004" v="26" actId="20577"/>
      <pc:docMkLst>
        <pc:docMk/>
      </pc:docMkLst>
      <pc:sldChg chg="addSp delSp modSp mod">
        <pc:chgData name="Wu, Chuan (NIH/NCI) [E]" userId="a3ebd532-2df9-4a98-8648-618ba51f8265" providerId="ADAL" clId="{9F666DF2-54C1-A24A-82C1-B62B64EA4459}" dt="2023-02-16T02:30:43.004" v="26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9F666DF2-54C1-A24A-82C1-B62B64EA4459}" dt="2023-02-16T02:28:56.681" v="20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9F666DF2-54C1-A24A-82C1-B62B64EA4459}" dt="2023-02-16T02:28:52.917" v="18" actId="1076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9F666DF2-54C1-A24A-82C1-B62B64EA4459}" dt="2023-02-16T02:29:14.494" v="22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9F666DF2-54C1-A24A-82C1-B62B64EA4459}" dt="2023-02-16T02:30:43.004" v="26" actId="20577"/>
          <ac:spMkLst>
            <pc:docMk/>
            <pc:sldMk cId="2757828378" sldId="256"/>
            <ac:spMk id="7" creationId="{3BC179F6-EF1F-874E-A643-193F12F095E8}"/>
          </ac:spMkLst>
        </pc:spChg>
        <pc:picChg chg="del">
          <ac:chgData name="Wu, Chuan (NIH/NCI) [E]" userId="a3ebd532-2df9-4a98-8648-618ba51f8265" providerId="ADAL" clId="{9F666DF2-54C1-A24A-82C1-B62B64EA4459}" dt="2023-02-16T02:22:50.223" v="0" actId="478"/>
          <ac:picMkLst>
            <pc:docMk/>
            <pc:sldMk cId="2757828378" sldId="256"/>
            <ac:picMk id="3" creationId="{76DA4A65-0562-F632-F850-6024345B6960}"/>
          </ac:picMkLst>
        </pc:picChg>
        <pc:picChg chg="add mod">
          <ac:chgData name="Wu, Chuan (NIH/NCI) [E]" userId="a3ebd532-2df9-4a98-8648-618ba51f8265" providerId="ADAL" clId="{9F666DF2-54C1-A24A-82C1-B62B64EA4459}" dt="2023-02-16T02:24:56.877" v="14" actId="732"/>
          <ac:picMkLst>
            <pc:docMk/>
            <pc:sldMk cId="2757828378" sldId="256"/>
            <ac:picMk id="1026" creationId="{F25B9905-F95B-703B-B938-98FAC9178028}"/>
          </ac:picMkLst>
        </pc:picChg>
      </pc:sldChg>
    </pc:docChg>
  </pc:docChgLst>
  <pc:docChgLst>
    <pc:chgData name="Wu, Chuan (NIH/NCI) [E]" userId="a3ebd532-2df9-4a98-8648-618ba51f8265" providerId="ADAL" clId="{D97BC3D3-3A6A-7448-881A-67B18BA76036}"/>
    <pc:docChg chg="custSel modSld">
      <pc:chgData name="Wu, Chuan (NIH/NCI) [E]" userId="a3ebd532-2df9-4a98-8648-618ba51f8265" providerId="ADAL" clId="{D97BC3D3-3A6A-7448-881A-67B18BA76036}" dt="2021-12-07T21:13:31.406" v="18" actId="20577"/>
      <pc:docMkLst>
        <pc:docMk/>
      </pc:docMkLst>
      <pc:sldChg chg="addSp delSp modSp mod">
        <pc:chgData name="Wu, Chuan (NIH/NCI) [E]" userId="a3ebd532-2df9-4a98-8648-618ba51f8265" providerId="ADAL" clId="{D97BC3D3-3A6A-7448-881A-67B18BA76036}" dt="2021-12-07T21:13:31.406" v="18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D97BC3D3-3A6A-7448-881A-67B18BA76036}" dt="2021-12-07T21:13:13.962" v="6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D97BC3D3-3A6A-7448-881A-67B18BA76036}" dt="2021-12-07T21:13:13.962" v="6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D97BC3D3-3A6A-7448-881A-67B18BA76036}" dt="2021-12-07T21:13:18.431" v="14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D97BC3D3-3A6A-7448-881A-67B18BA76036}" dt="2021-12-07T21:13:31.406" v="18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D97BC3D3-3A6A-7448-881A-67B18BA76036}" dt="2021-12-07T21:13:13.962" v="6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D97BC3D3-3A6A-7448-881A-67B18BA76036}" dt="2021-12-07T21:13:13.962" v="6"/>
          <ac:grpSpMkLst>
            <pc:docMk/>
            <pc:sldMk cId="2757828378" sldId="256"/>
            <ac:grpSpMk id="2" creationId="{8D1127ED-69B8-D849-90EA-F636C88AB32A}"/>
          </ac:grpSpMkLst>
        </pc:grpChg>
        <pc:picChg chg="del">
          <ac:chgData name="Wu, Chuan (NIH/NCI) [E]" userId="a3ebd532-2df9-4a98-8648-618ba51f8265" providerId="ADAL" clId="{D97BC3D3-3A6A-7448-881A-67B18BA76036}" dt="2021-12-07T21:12:20.655" v="0" actId="478"/>
          <ac:picMkLst>
            <pc:docMk/>
            <pc:sldMk cId="2757828378" sldId="256"/>
            <ac:picMk id="9" creationId="{74FDA010-8E4E-8143-B8EB-6A7BFCF9C05F}"/>
          </ac:picMkLst>
        </pc:picChg>
        <pc:picChg chg="add mod">
          <ac:chgData name="Wu, Chuan (NIH/NCI) [E]" userId="a3ebd532-2df9-4a98-8648-618ba51f8265" providerId="ADAL" clId="{D97BC3D3-3A6A-7448-881A-67B18BA76036}" dt="2021-12-07T21:12:26.738" v="3" actId="1076"/>
          <ac:picMkLst>
            <pc:docMk/>
            <pc:sldMk cId="2757828378" sldId="256"/>
            <ac:picMk id="10" creationId="{3BCFB102-05AD-E442-8872-397B790D6F33}"/>
          </ac:picMkLst>
        </pc:picChg>
      </pc:sldChg>
    </pc:docChg>
  </pc:docChgLst>
  <pc:docChgLst>
    <pc:chgData name="Wu, Chuan (NIH/NCI) [E]" userId="a3ebd532-2df9-4a98-8648-618ba51f8265" providerId="ADAL" clId="{704CF5D2-1705-C144-82D3-77E9FA4FBC09}"/>
    <pc:docChg chg="modSld">
      <pc:chgData name="Wu, Chuan (NIH/NCI) [E]" userId="a3ebd532-2df9-4a98-8648-618ba51f8265" providerId="ADAL" clId="{704CF5D2-1705-C144-82D3-77E9FA4FBC09}" dt="2022-06-19T21:58:08.577" v="29" actId="20577"/>
      <pc:docMkLst>
        <pc:docMk/>
      </pc:docMkLst>
      <pc:sldChg chg="addSp delSp modSp mod">
        <pc:chgData name="Wu, Chuan (NIH/NCI) [E]" userId="a3ebd532-2df9-4a98-8648-618ba51f8265" providerId="ADAL" clId="{704CF5D2-1705-C144-82D3-77E9FA4FBC09}" dt="2022-06-19T21:58:08.577" v="29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704CF5D2-1705-C144-82D3-77E9FA4FBC09}" dt="2022-06-19T21:54:29.970" v="1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704CF5D2-1705-C144-82D3-77E9FA4FBC09}" dt="2022-06-19T21:54:51.664" v="14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704CF5D2-1705-C144-82D3-77E9FA4FBC09}" dt="2022-06-19T21:57:51.897" v="25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704CF5D2-1705-C144-82D3-77E9FA4FBC09}" dt="2022-06-19T21:58:08.577" v="29" actId="2057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704CF5D2-1705-C144-82D3-77E9FA4FBC09}" dt="2022-06-19T21:56:02.121" v="22" actId="14100"/>
          <ac:picMkLst>
            <pc:docMk/>
            <pc:sldMk cId="2757828378" sldId="256"/>
            <ac:picMk id="2" creationId="{4F4F5E65-7853-7644-0B7B-D21C675D7AF9}"/>
          </ac:picMkLst>
        </pc:picChg>
        <pc:picChg chg="del">
          <ac:chgData name="Wu, Chuan (NIH/NCI) [E]" userId="a3ebd532-2df9-4a98-8648-618ba51f8265" providerId="ADAL" clId="{704CF5D2-1705-C144-82D3-77E9FA4FBC09}" dt="2022-06-19T21:55:34.194" v="15" actId="478"/>
          <ac:picMkLst>
            <pc:docMk/>
            <pc:sldMk cId="2757828378" sldId="256"/>
            <ac:picMk id="1026" creationId="{F946B0F9-1413-D81F-0313-4961CF6C592E}"/>
          </ac:picMkLst>
        </pc:picChg>
      </pc:sldChg>
    </pc:docChg>
  </pc:docChgLst>
  <pc:docChgLst>
    <pc:chgData name="Wu, Chuan (NIH/NCI) [E]" userId="a3ebd532-2df9-4a98-8648-618ba51f8265" providerId="ADAL" clId="{73CC71EA-531E-494D-B0BB-8EFC9D164380}"/>
    <pc:docChg chg="modSld">
      <pc:chgData name="Wu, Chuan (NIH/NCI) [E]" userId="a3ebd532-2df9-4a98-8648-618ba51f8265" providerId="ADAL" clId="{73CC71EA-531E-494D-B0BB-8EFC9D164380}" dt="2021-07-12T19:12:23.443" v="1"/>
      <pc:docMkLst>
        <pc:docMk/>
      </pc:docMkLst>
      <pc:sldChg chg="modSp">
        <pc:chgData name="Wu, Chuan (NIH/NCI) [E]" userId="a3ebd532-2df9-4a98-8648-618ba51f8265" providerId="ADAL" clId="{73CC71EA-531E-494D-B0BB-8EFC9D164380}" dt="2021-07-12T19:12:23.443" v="1"/>
        <pc:sldMkLst>
          <pc:docMk/>
          <pc:sldMk cId="2757828378" sldId="256"/>
        </pc:sldMkLst>
        <pc:spChg chg="mod">
          <ac:chgData name="Wu, Chuan (NIH/NCI) [E]" userId="a3ebd532-2df9-4a98-8648-618ba51f8265" providerId="ADAL" clId="{73CC71EA-531E-494D-B0BB-8EFC9D164380}" dt="2021-07-12T19:12:23.443" v="1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73CC71EA-531E-494D-B0BB-8EFC9D164380}" dt="2021-07-12T19:12:23.443" v="1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73CC71EA-531E-494D-B0BB-8EFC9D164380}" dt="2021-07-12T19:12:23.443" v="1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73CC71EA-531E-494D-B0BB-8EFC9D164380}" dt="2021-07-12T19:12:23.443" v="1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73CC71EA-531E-494D-B0BB-8EFC9D164380}" dt="2021-07-12T19:12:23.443" v="1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73CC71EA-531E-494D-B0BB-8EFC9D164380}" dt="2021-07-12T19:12:23.443" v="1"/>
          <ac:grpSpMkLst>
            <pc:docMk/>
            <pc:sldMk cId="2757828378" sldId="256"/>
            <ac:grpSpMk id="2" creationId="{8D1127ED-69B8-D849-90EA-F636C88AB32A}"/>
          </ac:grpSpMkLst>
        </pc:grpChg>
        <pc:picChg chg="mod">
          <ac:chgData name="Wu, Chuan (NIH/NCI) [E]" userId="a3ebd532-2df9-4a98-8648-618ba51f8265" providerId="ADAL" clId="{73CC71EA-531E-494D-B0BB-8EFC9D164380}" dt="2021-07-12T19:12:23.443" v="1"/>
          <ac:picMkLst>
            <pc:docMk/>
            <pc:sldMk cId="2757828378" sldId="256"/>
            <ac:picMk id="9" creationId="{E6B4AECF-9C2B-5D41-BA9F-E31FBC07B50D}"/>
          </ac:picMkLst>
        </pc:picChg>
      </pc:sldChg>
    </pc:docChg>
  </pc:docChgLst>
  <pc:docChgLst>
    <pc:chgData name="Wu, Chuan (NIH/NCI) [E]" userId="a3ebd532-2df9-4a98-8648-618ba51f8265" providerId="ADAL" clId="{096FC727-FA64-0142-A258-EFBF22500A3C}"/>
    <pc:docChg chg="modSld">
      <pc:chgData name="Wu, Chuan (NIH/NCI) [E]" userId="a3ebd532-2df9-4a98-8648-618ba51f8265" providerId="ADAL" clId="{096FC727-FA64-0142-A258-EFBF22500A3C}" dt="2023-03-15T00:25:13.777" v="41" actId="1076"/>
      <pc:docMkLst>
        <pc:docMk/>
      </pc:docMkLst>
      <pc:sldChg chg="addSp delSp modSp mod">
        <pc:chgData name="Wu, Chuan (NIH/NCI) [E]" userId="a3ebd532-2df9-4a98-8648-618ba51f8265" providerId="ADAL" clId="{096FC727-FA64-0142-A258-EFBF22500A3C}" dt="2023-03-15T00:25:13.777" v="41" actId="1076"/>
        <pc:sldMkLst>
          <pc:docMk/>
          <pc:sldMk cId="2757828378" sldId="256"/>
        </pc:sldMkLst>
        <pc:spChg chg="mod">
          <ac:chgData name="Wu, Chuan (NIH/NCI) [E]" userId="a3ebd532-2df9-4a98-8648-618ba51f8265" providerId="ADAL" clId="{096FC727-FA64-0142-A258-EFBF22500A3C}" dt="2023-03-15T00:23:42.089" v="3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096FC727-FA64-0142-A258-EFBF22500A3C}" dt="2023-03-15T00:23:56.359" v="27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096FC727-FA64-0142-A258-EFBF22500A3C}" dt="2023-03-15T00:24:25.851" v="34" actId="20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096FC727-FA64-0142-A258-EFBF22500A3C}" dt="2023-03-15T00:23:20.221" v="1" actId="20577"/>
          <ac:spMkLst>
            <pc:docMk/>
            <pc:sldMk cId="2757828378" sldId="256"/>
            <ac:spMk id="10" creationId="{69C7211E-4A9F-56E5-9922-1DA8D2A2301F}"/>
          </ac:spMkLst>
        </pc:spChg>
        <pc:picChg chg="add mod">
          <ac:chgData name="Wu, Chuan (NIH/NCI) [E]" userId="a3ebd532-2df9-4a98-8648-618ba51f8265" providerId="ADAL" clId="{096FC727-FA64-0142-A258-EFBF22500A3C}" dt="2023-03-15T00:25:13.777" v="41" actId="1076"/>
          <ac:picMkLst>
            <pc:docMk/>
            <pc:sldMk cId="2757828378" sldId="256"/>
            <ac:picMk id="2" creationId="{E712C73F-A0F1-BB12-48FC-331A42AAB582}"/>
          </ac:picMkLst>
        </pc:picChg>
        <pc:picChg chg="del">
          <ac:chgData name="Wu, Chuan (NIH/NCI) [E]" userId="a3ebd532-2df9-4a98-8648-618ba51f8265" providerId="ADAL" clId="{096FC727-FA64-0142-A258-EFBF22500A3C}" dt="2023-03-15T00:23:45.397" v="4" actId="478"/>
          <ac:picMkLst>
            <pc:docMk/>
            <pc:sldMk cId="2757828378" sldId="256"/>
            <ac:picMk id="1026" creationId="{16ED98DB-A745-76F3-90A5-3E7BB9082C08}"/>
          </ac:picMkLst>
        </pc:picChg>
      </pc:sldChg>
    </pc:docChg>
  </pc:docChgLst>
  <pc:docChgLst>
    <pc:chgData name="Wu, Chuan (NIH/NCI) [E]" userId="a3ebd532-2df9-4a98-8648-618ba51f8265" providerId="ADAL" clId="{C51A5247-C3CE-3F48-B24A-74F4A9B14973}"/>
    <pc:docChg chg="modSld">
      <pc:chgData name="Wu, Chuan (NIH/NCI) [E]" userId="a3ebd532-2df9-4a98-8648-618ba51f8265" providerId="ADAL" clId="{C51A5247-C3CE-3F48-B24A-74F4A9B14973}" dt="2024-01-10T02:20:08.726" v="41" actId="1076"/>
      <pc:docMkLst>
        <pc:docMk/>
      </pc:docMkLst>
      <pc:sldChg chg="addSp delSp modSp mod">
        <pc:chgData name="Wu, Chuan (NIH/NCI) [E]" userId="a3ebd532-2df9-4a98-8648-618ba51f8265" providerId="ADAL" clId="{C51A5247-C3CE-3F48-B24A-74F4A9B14973}" dt="2024-01-10T02:20:08.726" v="41" actId="1076"/>
        <pc:sldMkLst>
          <pc:docMk/>
          <pc:sldMk cId="2757828378" sldId="256"/>
        </pc:sldMkLst>
        <pc:spChg chg="mod">
          <ac:chgData name="Wu, Chuan (NIH/NCI) [E]" userId="a3ebd532-2df9-4a98-8648-618ba51f8265" providerId="ADAL" clId="{C51A5247-C3CE-3F48-B24A-74F4A9B14973}" dt="2024-01-10T02:18:54.658" v="34" actId="14100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C51A5247-C3CE-3F48-B24A-74F4A9B14973}" dt="2024-01-10T02:18:24.579" v="29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C51A5247-C3CE-3F48-B24A-74F4A9B14973}" dt="2024-01-10T02:19:02.604" v="38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C51A5247-C3CE-3F48-B24A-74F4A9B14973}" dt="2024-01-10T02:17:39.010" v="1" actId="20577"/>
          <ac:spMkLst>
            <pc:docMk/>
            <pc:sldMk cId="2757828378" sldId="256"/>
            <ac:spMk id="10" creationId="{69C7211E-4A9F-56E5-9922-1DA8D2A2301F}"/>
          </ac:spMkLst>
        </pc:spChg>
        <pc:picChg chg="del">
          <ac:chgData name="Wu, Chuan (NIH/NCI) [E]" userId="a3ebd532-2df9-4a98-8648-618ba51f8265" providerId="ADAL" clId="{C51A5247-C3CE-3F48-B24A-74F4A9B14973}" dt="2024-01-10T02:18:28.964" v="30" actId="478"/>
          <ac:picMkLst>
            <pc:docMk/>
            <pc:sldMk cId="2757828378" sldId="256"/>
            <ac:picMk id="2" creationId="{893BAFBB-C6F5-70D6-DB0F-9DCBE2C45254}"/>
          </ac:picMkLst>
        </pc:picChg>
        <pc:picChg chg="add mod">
          <ac:chgData name="Wu, Chuan (NIH/NCI) [E]" userId="a3ebd532-2df9-4a98-8648-618ba51f8265" providerId="ADAL" clId="{C51A5247-C3CE-3F48-B24A-74F4A9B14973}" dt="2024-01-10T02:20:08.726" v="41" actId="1076"/>
          <ac:picMkLst>
            <pc:docMk/>
            <pc:sldMk cId="2757828378" sldId="256"/>
            <ac:picMk id="4" creationId="{923B732C-7965-8135-BCF1-7BCF2A1D1752}"/>
          </ac:picMkLst>
        </pc:picChg>
      </pc:sldChg>
    </pc:docChg>
  </pc:docChgLst>
  <pc:docChgLst>
    <pc:chgData name="Wu, Chuan (NIH/NCI) [E]" userId="a3ebd532-2df9-4a98-8648-618ba51f8265" providerId="ADAL" clId="{F4B4F23E-B39C-7A44-A226-37076E6DE019}"/>
    <pc:docChg chg="modSld">
      <pc:chgData name="Wu, Chuan (NIH/NCI) [E]" userId="a3ebd532-2df9-4a98-8648-618ba51f8265" providerId="ADAL" clId="{F4B4F23E-B39C-7A44-A226-37076E6DE019}" dt="2024-03-18T23:55:28.010" v="25" actId="20577"/>
      <pc:docMkLst>
        <pc:docMk/>
      </pc:docMkLst>
      <pc:sldChg chg="addSp delSp modSp mod">
        <pc:chgData name="Wu, Chuan (NIH/NCI) [E]" userId="a3ebd532-2df9-4a98-8648-618ba51f8265" providerId="ADAL" clId="{F4B4F23E-B39C-7A44-A226-37076E6DE019}" dt="2024-03-18T23:55:28.010" v="25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F4B4F23E-B39C-7A44-A226-37076E6DE019}" dt="2024-03-18T23:54:56.743" v="8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F4B4F23E-B39C-7A44-A226-37076E6DE019}" dt="2024-03-18T23:55:13.373" v="21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F4B4F23E-B39C-7A44-A226-37076E6DE019}" dt="2024-03-18T23:55:28.010" v="25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F4B4F23E-B39C-7A44-A226-37076E6DE019}" dt="2024-03-18T23:54:00.995" v="1" actId="20577"/>
          <ac:spMkLst>
            <pc:docMk/>
            <pc:sldMk cId="2757828378" sldId="256"/>
            <ac:spMk id="10" creationId="{69C7211E-4A9F-56E5-9922-1DA8D2A2301F}"/>
          </ac:spMkLst>
        </pc:spChg>
        <pc:picChg chg="del">
          <ac:chgData name="Wu, Chuan (NIH/NCI) [E]" userId="a3ebd532-2df9-4a98-8648-618ba51f8265" providerId="ADAL" clId="{F4B4F23E-B39C-7A44-A226-37076E6DE019}" dt="2024-03-18T23:54:02.740" v="2" actId="478"/>
          <ac:picMkLst>
            <pc:docMk/>
            <pc:sldMk cId="2757828378" sldId="256"/>
            <ac:picMk id="2" creationId="{E13D5FC3-86CC-0C6B-D22D-50CF11190B9D}"/>
          </ac:picMkLst>
        </pc:picChg>
        <pc:picChg chg="add mod">
          <ac:chgData name="Wu, Chuan (NIH/NCI) [E]" userId="a3ebd532-2df9-4a98-8648-618ba51f8265" providerId="ADAL" clId="{F4B4F23E-B39C-7A44-A226-37076E6DE019}" dt="2024-03-18T23:55:00.950" v="9" actId="1076"/>
          <ac:picMkLst>
            <pc:docMk/>
            <pc:sldMk cId="2757828378" sldId="256"/>
            <ac:picMk id="1026" creationId="{96883A43-2D9A-D4BB-F04D-A4E648E1B918}"/>
          </ac:picMkLst>
        </pc:picChg>
      </pc:sldChg>
    </pc:docChg>
  </pc:docChgLst>
  <pc:docChgLst>
    <pc:chgData name="Wu, Chuan (NIH/NCI) [E]" userId="a3ebd532-2df9-4a98-8648-618ba51f8265" providerId="ADAL" clId="{A0C6705E-E18A-BA47-8CB2-9BF116BFCCA7}"/>
    <pc:docChg chg="modSld">
      <pc:chgData name="Wu, Chuan (NIH/NCI) [E]" userId="a3ebd532-2df9-4a98-8648-618ba51f8265" providerId="ADAL" clId="{A0C6705E-E18A-BA47-8CB2-9BF116BFCCA7}" dt="2021-09-02T03:03:28.386" v="23"/>
      <pc:docMkLst>
        <pc:docMk/>
      </pc:docMkLst>
      <pc:sldChg chg="modSp mod">
        <pc:chgData name="Wu, Chuan (NIH/NCI) [E]" userId="a3ebd532-2df9-4a98-8648-618ba51f8265" providerId="ADAL" clId="{A0C6705E-E18A-BA47-8CB2-9BF116BFCCA7}" dt="2021-09-02T03:03:28.386" v="23"/>
        <pc:sldMkLst>
          <pc:docMk/>
          <pc:sldMk cId="2757828378" sldId="256"/>
        </pc:sldMkLst>
        <pc:spChg chg="mod">
          <ac:chgData name="Wu, Chuan (NIH/NCI) [E]" userId="a3ebd532-2df9-4a98-8648-618ba51f8265" providerId="ADAL" clId="{A0C6705E-E18A-BA47-8CB2-9BF116BFCCA7}" dt="2021-09-02T02:58:17.615" v="1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A0C6705E-E18A-BA47-8CB2-9BF116BFCCA7}" dt="2021-09-02T02:58:17.615" v="1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A0C6705E-E18A-BA47-8CB2-9BF116BFCCA7}" dt="2021-09-02T02:58:17.615" v="1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A0C6705E-E18A-BA47-8CB2-9BF116BFCCA7}" dt="2021-09-02T03:03:28.386" v="23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A0C6705E-E18A-BA47-8CB2-9BF116BFCCA7}" dt="2021-09-02T02:58:17.615" v="1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A0C6705E-E18A-BA47-8CB2-9BF116BFCCA7}" dt="2021-09-02T02:58:17.615" v="1"/>
          <ac:grpSpMkLst>
            <pc:docMk/>
            <pc:sldMk cId="2757828378" sldId="256"/>
            <ac:grpSpMk id="2" creationId="{8D1127ED-69B8-D849-90EA-F636C88AB32A}"/>
          </ac:grpSpMkLst>
        </pc:grpChg>
        <pc:picChg chg="mod">
          <ac:chgData name="Wu, Chuan (NIH/NCI) [E]" userId="a3ebd532-2df9-4a98-8648-618ba51f8265" providerId="ADAL" clId="{A0C6705E-E18A-BA47-8CB2-9BF116BFCCA7}" dt="2021-09-02T02:58:17.615" v="1"/>
          <ac:picMkLst>
            <pc:docMk/>
            <pc:sldMk cId="2757828378" sldId="256"/>
            <ac:picMk id="9" creationId="{E6B4AECF-9C2B-5D41-BA9F-E31FBC07B50D}"/>
          </ac:picMkLst>
        </pc:picChg>
      </pc:sldChg>
    </pc:docChg>
  </pc:docChgLst>
  <pc:docChgLst>
    <pc:chgData name="Wu, Chuan (NIH/NCI) [E]" userId="a3ebd532-2df9-4a98-8648-618ba51f8265" providerId="ADAL" clId="{0DDAADF2-6C27-9B4D-8E0D-74B8FDFFD649}"/>
    <pc:docChg chg="modSld">
      <pc:chgData name="Wu, Chuan (NIH/NCI) [E]" userId="a3ebd532-2df9-4a98-8648-618ba51f8265" providerId="ADAL" clId="{0DDAADF2-6C27-9B4D-8E0D-74B8FDFFD649}" dt="2022-06-13T14:42:37.493" v="58" actId="20577"/>
      <pc:docMkLst>
        <pc:docMk/>
      </pc:docMkLst>
      <pc:sldChg chg="addSp delSp modSp mod">
        <pc:chgData name="Wu, Chuan (NIH/NCI) [E]" userId="a3ebd532-2df9-4a98-8648-618ba51f8265" providerId="ADAL" clId="{0DDAADF2-6C27-9B4D-8E0D-74B8FDFFD649}" dt="2022-06-13T14:42:37.493" v="58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0DDAADF2-6C27-9B4D-8E0D-74B8FDFFD649}" dt="2022-06-13T14:36:36.811" v="1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0DDAADF2-6C27-9B4D-8E0D-74B8FDFFD649}" dt="2022-06-13T14:36:42.254" v="3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0DDAADF2-6C27-9B4D-8E0D-74B8FDFFD649}" dt="2022-06-13T14:42:37.493" v="58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0DDAADF2-6C27-9B4D-8E0D-74B8FDFFD649}" dt="2022-06-13T14:37:14.388" v="19" actId="20577"/>
          <ac:spMkLst>
            <pc:docMk/>
            <pc:sldMk cId="2757828378" sldId="256"/>
            <ac:spMk id="7" creationId="{3BC179F6-EF1F-874E-A643-193F12F095E8}"/>
          </ac:spMkLst>
        </pc:spChg>
        <pc:picChg chg="del">
          <ac:chgData name="Wu, Chuan (NIH/NCI) [E]" userId="a3ebd532-2df9-4a98-8648-618ba51f8265" providerId="ADAL" clId="{0DDAADF2-6C27-9B4D-8E0D-74B8FDFFD649}" dt="2022-06-13T14:38:30.358" v="20" actId="478"/>
          <ac:picMkLst>
            <pc:docMk/>
            <pc:sldMk cId="2757828378" sldId="256"/>
            <ac:picMk id="2" creationId="{1F60D67C-3D0B-C911-437C-CA7D28DCCBAB}"/>
          </ac:picMkLst>
        </pc:picChg>
        <pc:picChg chg="add del mod">
          <ac:chgData name="Wu, Chuan (NIH/NCI) [E]" userId="a3ebd532-2df9-4a98-8648-618ba51f8265" providerId="ADAL" clId="{0DDAADF2-6C27-9B4D-8E0D-74B8FDFFD649}" dt="2022-06-13T14:39:06.910" v="25" actId="478"/>
          <ac:picMkLst>
            <pc:docMk/>
            <pc:sldMk cId="2757828378" sldId="256"/>
            <ac:picMk id="1026" creationId="{9967C10D-DEEF-B4F3-4C79-17FD1AFEBD56}"/>
          </ac:picMkLst>
        </pc:picChg>
        <pc:picChg chg="add del">
          <ac:chgData name="Wu, Chuan (NIH/NCI) [E]" userId="a3ebd532-2df9-4a98-8648-618ba51f8265" providerId="ADAL" clId="{0DDAADF2-6C27-9B4D-8E0D-74B8FDFFD649}" dt="2022-06-13T14:39:28.463" v="27" actId="478"/>
          <ac:picMkLst>
            <pc:docMk/>
            <pc:sldMk cId="2757828378" sldId="256"/>
            <ac:picMk id="1028" creationId="{9C001F52-6BC9-CCDB-C21B-5D88F1016006}"/>
          </ac:picMkLst>
        </pc:picChg>
        <pc:picChg chg="add mod">
          <ac:chgData name="Wu, Chuan (NIH/NCI) [E]" userId="a3ebd532-2df9-4a98-8648-618ba51f8265" providerId="ADAL" clId="{0DDAADF2-6C27-9B4D-8E0D-74B8FDFFD649}" dt="2022-06-13T14:39:52.648" v="34" actId="1076"/>
          <ac:picMkLst>
            <pc:docMk/>
            <pc:sldMk cId="2757828378" sldId="256"/>
            <ac:picMk id="1030" creationId="{E556ABE1-BB54-4561-E998-2358512838C1}"/>
          </ac:picMkLst>
        </pc:picChg>
      </pc:sldChg>
    </pc:docChg>
  </pc:docChgLst>
  <pc:docChgLst>
    <pc:chgData name="Wu, Chuan (NIH/NCI) [E]" userId="a3ebd532-2df9-4a98-8648-618ba51f8265" providerId="ADAL" clId="{795F0F12-6C07-CF4B-B38E-A8F0DFB3BF6B}"/>
    <pc:docChg chg="modSld">
      <pc:chgData name="Wu, Chuan (NIH/NCI) [E]" userId="a3ebd532-2df9-4a98-8648-618ba51f8265" providerId="ADAL" clId="{795F0F12-6C07-CF4B-B38E-A8F0DFB3BF6B}" dt="2023-01-26T01:50:09.126" v="9" actId="20577"/>
      <pc:docMkLst>
        <pc:docMk/>
      </pc:docMkLst>
      <pc:sldChg chg="modSp mod">
        <pc:chgData name="Wu, Chuan (NIH/NCI) [E]" userId="a3ebd532-2df9-4a98-8648-618ba51f8265" providerId="ADAL" clId="{795F0F12-6C07-CF4B-B38E-A8F0DFB3BF6B}" dt="2023-01-26T01:50:09.126" v="9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795F0F12-6C07-CF4B-B38E-A8F0DFB3BF6B}" dt="2023-01-26T01:50:09.126" v="9" actId="20577"/>
          <ac:spMkLst>
            <pc:docMk/>
            <pc:sldMk cId="2757828378" sldId="256"/>
            <ac:spMk id="6" creationId="{34F90358-EAC2-2246-9F5C-E66738491A69}"/>
          </ac:spMkLst>
        </pc:spChg>
      </pc:sldChg>
    </pc:docChg>
  </pc:docChgLst>
  <pc:docChgLst>
    <pc:chgData name="Wu, Chuan (NIH/NCI) [E]" userId="a3ebd532-2df9-4a98-8648-618ba51f8265" providerId="ADAL" clId="{D9A80C78-CA0F-1642-81B9-C34562CB6AF0}"/>
    <pc:docChg chg="modSld">
      <pc:chgData name="Wu, Chuan (NIH/NCI) [E]" userId="a3ebd532-2df9-4a98-8648-618ba51f8265" providerId="ADAL" clId="{D9A80C78-CA0F-1642-81B9-C34562CB6AF0}" dt="2022-01-19T00:14:10.337" v="23"/>
      <pc:docMkLst>
        <pc:docMk/>
      </pc:docMkLst>
      <pc:sldChg chg="addSp delSp modSp mod">
        <pc:chgData name="Wu, Chuan (NIH/NCI) [E]" userId="a3ebd532-2df9-4a98-8648-618ba51f8265" providerId="ADAL" clId="{D9A80C78-CA0F-1642-81B9-C34562CB6AF0}" dt="2022-01-19T00:14:10.337" v="23"/>
        <pc:sldMkLst>
          <pc:docMk/>
          <pc:sldMk cId="2757828378" sldId="256"/>
        </pc:sldMkLst>
        <pc:spChg chg="mod">
          <ac:chgData name="Wu, Chuan (NIH/NCI) [E]" userId="a3ebd532-2df9-4a98-8648-618ba51f8265" providerId="ADAL" clId="{D9A80C78-CA0F-1642-81B9-C34562CB6AF0}" dt="2022-01-19T00:14:10.337" v="23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D9A80C78-CA0F-1642-81B9-C34562CB6AF0}" dt="2022-01-19T00:14:10.337" v="23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D9A80C78-CA0F-1642-81B9-C34562CB6AF0}" dt="2022-01-19T00:14:10.337" v="23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D9A80C78-CA0F-1642-81B9-C34562CB6AF0}" dt="2022-01-19T00:14:10.337" v="23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D9A80C78-CA0F-1642-81B9-C34562CB6AF0}" dt="2022-01-19T00:14:10.337" v="23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D9A80C78-CA0F-1642-81B9-C34562CB6AF0}" dt="2022-01-19T00:14:10.337" v="23"/>
          <ac:grpSpMkLst>
            <pc:docMk/>
            <pc:sldMk cId="2757828378" sldId="256"/>
            <ac:grpSpMk id="2" creationId="{8D1127ED-69B8-D849-90EA-F636C88AB32A}"/>
          </ac:grpSpMkLst>
        </pc:grpChg>
        <pc:picChg chg="add mod">
          <ac:chgData name="Wu, Chuan (NIH/NCI) [E]" userId="a3ebd532-2df9-4a98-8648-618ba51f8265" providerId="ADAL" clId="{D9A80C78-CA0F-1642-81B9-C34562CB6AF0}" dt="2022-01-19T00:13:08.628" v="7" actId="1076"/>
          <ac:picMkLst>
            <pc:docMk/>
            <pc:sldMk cId="2757828378" sldId="256"/>
            <ac:picMk id="3" creationId="{F6955B1D-70EB-F34E-85AD-B7590873C529}"/>
          </ac:picMkLst>
        </pc:picChg>
        <pc:picChg chg="del">
          <ac:chgData name="Wu, Chuan (NIH/NCI) [E]" userId="a3ebd532-2df9-4a98-8648-618ba51f8265" providerId="ADAL" clId="{D9A80C78-CA0F-1642-81B9-C34562CB6AF0}" dt="2022-01-19T00:12:37.850" v="0" actId="478"/>
          <ac:picMkLst>
            <pc:docMk/>
            <pc:sldMk cId="2757828378" sldId="256"/>
            <ac:picMk id="1026" creationId="{D43FF997-5089-D348-81EF-88624A5BEE70}"/>
          </ac:picMkLst>
        </pc:picChg>
      </pc:sldChg>
    </pc:docChg>
  </pc:docChgLst>
  <pc:docChgLst>
    <pc:chgData name="Wu, Chuan (NIH/NCI) [E]" userId="a3ebd532-2df9-4a98-8648-618ba51f8265" providerId="ADAL" clId="{BEDDE731-B2D5-774B-9AA2-6C6D32804DE0}"/>
    <pc:docChg chg="modSld">
      <pc:chgData name="Wu, Chuan (NIH/NCI) [E]" userId="a3ebd532-2df9-4a98-8648-618ba51f8265" providerId="ADAL" clId="{BEDDE731-B2D5-774B-9AA2-6C6D32804DE0}" dt="2022-03-22T20:14:00.476" v="35"/>
      <pc:docMkLst>
        <pc:docMk/>
      </pc:docMkLst>
      <pc:sldChg chg="addSp delSp modSp mod">
        <pc:chgData name="Wu, Chuan (NIH/NCI) [E]" userId="a3ebd532-2df9-4a98-8648-618ba51f8265" providerId="ADAL" clId="{BEDDE731-B2D5-774B-9AA2-6C6D32804DE0}" dt="2022-03-22T20:14:00.476" v="35"/>
        <pc:sldMkLst>
          <pc:docMk/>
          <pc:sldMk cId="2757828378" sldId="256"/>
        </pc:sldMkLst>
        <pc:spChg chg="mod">
          <ac:chgData name="Wu, Chuan (NIH/NCI) [E]" userId="a3ebd532-2df9-4a98-8648-618ba51f8265" providerId="ADAL" clId="{BEDDE731-B2D5-774B-9AA2-6C6D32804DE0}" dt="2022-03-22T20:14:00.476" v="35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BEDDE731-B2D5-774B-9AA2-6C6D32804DE0}" dt="2022-03-22T20:13:25.832" v="29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BEDDE731-B2D5-774B-9AA2-6C6D32804DE0}" dt="2022-03-22T20:13:35.887" v="33" actId="2057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BEDDE731-B2D5-774B-9AA2-6C6D32804DE0}" dt="2022-03-22T20:12:06.773" v="9" actId="18331"/>
          <ac:picMkLst>
            <pc:docMk/>
            <pc:sldMk cId="2757828378" sldId="256"/>
            <ac:picMk id="2" creationId="{800C5EF4-E999-964E-BFE8-83468D21FE77}"/>
          </ac:picMkLst>
        </pc:picChg>
        <pc:picChg chg="del">
          <ac:chgData name="Wu, Chuan (NIH/NCI) [E]" userId="a3ebd532-2df9-4a98-8648-618ba51f8265" providerId="ADAL" clId="{BEDDE731-B2D5-774B-9AA2-6C6D32804DE0}" dt="2022-03-22T20:11:54.419" v="6" actId="478"/>
          <ac:picMkLst>
            <pc:docMk/>
            <pc:sldMk cId="2757828378" sldId="256"/>
            <ac:picMk id="1026" creationId="{8DCB2CB9-58DF-2C48-8CA5-EE1A1A0327FB}"/>
          </ac:picMkLst>
        </pc:picChg>
      </pc:sldChg>
    </pc:docChg>
  </pc:docChgLst>
  <pc:docChgLst>
    <pc:chgData name="Wu, Chuan (NIH/NCI) [E]" userId="a3ebd532-2df9-4a98-8648-618ba51f8265" providerId="ADAL" clId="{483662E6-24D9-A440-BF0F-04EB70ECC44B}"/>
    <pc:docChg chg="modSld">
      <pc:chgData name="Wu, Chuan (NIH/NCI) [E]" userId="a3ebd532-2df9-4a98-8648-618ba51f8265" providerId="ADAL" clId="{483662E6-24D9-A440-BF0F-04EB70ECC44B}" dt="2022-02-23T16:57:56.978" v="55" actId="20577"/>
      <pc:docMkLst>
        <pc:docMk/>
      </pc:docMkLst>
      <pc:sldChg chg="addSp delSp modSp mod">
        <pc:chgData name="Wu, Chuan (NIH/NCI) [E]" userId="a3ebd532-2df9-4a98-8648-618ba51f8265" providerId="ADAL" clId="{483662E6-24D9-A440-BF0F-04EB70ECC44B}" dt="2022-02-23T16:57:56.978" v="55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483662E6-24D9-A440-BF0F-04EB70ECC44B}" dt="2022-02-23T16:35:19.800" v="47" actId="57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483662E6-24D9-A440-BF0F-04EB70ECC44B}" dt="2022-02-23T16:57:56.978" v="55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483662E6-24D9-A440-BF0F-04EB70ECC44B}" dt="2022-02-23T16:54:15.787" v="49" actId="20577"/>
          <ac:spMkLst>
            <pc:docMk/>
            <pc:sldMk cId="2757828378" sldId="256"/>
            <ac:spMk id="7" creationId="{3BC179F6-EF1F-874E-A643-193F12F095E8}"/>
          </ac:spMkLst>
        </pc:spChg>
        <pc:picChg chg="del">
          <ac:chgData name="Wu, Chuan (NIH/NCI) [E]" userId="a3ebd532-2df9-4a98-8648-618ba51f8265" providerId="ADAL" clId="{483662E6-24D9-A440-BF0F-04EB70ECC44B}" dt="2022-02-23T16:34:05.079" v="11" actId="478"/>
          <ac:picMkLst>
            <pc:docMk/>
            <pc:sldMk cId="2757828378" sldId="256"/>
            <ac:picMk id="9" creationId="{8EF7E715-50F6-1B46-B701-10F2AEF3AA5A}"/>
          </ac:picMkLst>
        </pc:picChg>
        <pc:picChg chg="add mod">
          <ac:chgData name="Wu, Chuan (NIH/NCI) [E]" userId="a3ebd532-2df9-4a98-8648-618ba51f8265" providerId="ADAL" clId="{483662E6-24D9-A440-BF0F-04EB70ECC44B}" dt="2022-02-23T16:34:34.775" v="18" actId="1076"/>
          <ac:picMkLst>
            <pc:docMk/>
            <pc:sldMk cId="2757828378" sldId="256"/>
            <ac:picMk id="1026" creationId="{8DAC1435-67A5-6247-972F-D7DEFBFC0440}"/>
          </ac:picMkLst>
        </pc:picChg>
      </pc:sldChg>
    </pc:docChg>
  </pc:docChgLst>
  <pc:docChgLst>
    <pc:chgData name="Wu, Chuan (NIH/NCI) [E]" userId="a3ebd532-2df9-4a98-8648-618ba51f8265" providerId="ADAL" clId="{B1A4767F-9820-DD4F-A62E-9B443F9C3B18}"/>
    <pc:docChg chg="custSel modSld">
      <pc:chgData name="Wu, Chuan (NIH/NCI) [E]" userId="a3ebd532-2df9-4a98-8648-618ba51f8265" providerId="ADAL" clId="{B1A4767F-9820-DD4F-A62E-9B443F9C3B18}" dt="2021-06-26T23:11:56.310" v="77" actId="1076"/>
      <pc:docMkLst>
        <pc:docMk/>
      </pc:docMkLst>
      <pc:sldChg chg="addSp delSp modSp mod">
        <pc:chgData name="Wu, Chuan (NIH/NCI) [E]" userId="a3ebd532-2df9-4a98-8648-618ba51f8265" providerId="ADAL" clId="{B1A4767F-9820-DD4F-A62E-9B443F9C3B18}" dt="2021-06-26T23:11:56.310" v="77" actId="1076"/>
        <pc:sldMkLst>
          <pc:docMk/>
          <pc:sldMk cId="2757828378" sldId="256"/>
        </pc:sldMkLst>
        <pc:spChg chg="mod">
          <ac:chgData name="Wu, Chuan (NIH/NCI) [E]" userId="a3ebd532-2df9-4a98-8648-618ba51f8265" providerId="ADAL" clId="{B1A4767F-9820-DD4F-A62E-9B443F9C3B18}" dt="2021-06-26T21:37:09.363" v="1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B1A4767F-9820-DD4F-A62E-9B443F9C3B18}" dt="2021-06-26T21:37:21.319" v="2" actId="255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B1A4767F-9820-DD4F-A62E-9B443F9C3B18}" dt="2021-06-26T21:39:16.668" v="57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B1A4767F-9820-DD4F-A62E-9B443F9C3B18}" dt="2021-06-26T21:39:29.599" v="63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B1A4767F-9820-DD4F-A62E-9B443F9C3B18}" dt="2021-06-26T21:37:09.363" v="1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B1A4767F-9820-DD4F-A62E-9B443F9C3B18}" dt="2021-06-26T21:37:09.363" v="1"/>
          <ac:grpSpMkLst>
            <pc:docMk/>
            <pc:sldMk cId="2757828378" sldId="256"/>
            <ac:grpSpMk id="2" creationId="{8D1127ED-69B8-D849-90EA-F636C88AB32A}"/>
          </ac:grpSpMkLst>
        </pc:grpChg>
        <pc:picChg chg="mod">
          <ac:chgData name="Wu, Chuan (NIH/NCI) [E]" userId="a3ebd532-2df9-4a98-8648-618ba51f8265" providerId="ADAL" clId="{B1A4767F-9820-DD4F-A62E-9B443F9C3B18}" dt="2021-06-26T21:37:09.363" v="1"/>
          <ac:picMkLst>
            <pc:docMk/>
            <pc:sldMk cId="2757828378" sldId="256"/>
            <ac:picMk id="9" creationId="{E6B4AECF-9C2B-5D41-BA9F-E31FBC07B50D}"/>
          </ac:picMkLst>
        </pc:picChg>
        <pc:picChg chg="add del mod">
          <ac:chgData name="Wu, Chuan (NIH/NCI) [E]" userId="a3ebd532-2df9-4a98-8648-618ba51f8265" providerId="ADAL" clId="{B1A4767F-9820-DD4F-A62E-9B443F9C3B18}" dt="2021-06-26T21:37:54.329" v="6" actId="478"/>
          <ac:picMkLst>
            <pc:docMk/>
            <pc:sldMk cId="2757828378" sldId="256"/>
            <ac:picMk id="10" creationId="{60FA4789-7C69-FE4F-82FE-D4D99E118C0D}"/>
          </ac:picMkLst>
        </pc:picChg>
        <pc:picChg chg="add del mod">
          <ac:chgData name="Wu, Chuan (NIH/NCI) [E]" userId="a3ebd532-2df9-4a98-8648-618ba51f8265" providerId="ADAL" clId="{B1A4767F-9820-DD4F-A62E-9B443F9C3B18}" dt="2021-06-26T23:11:18.106" v="65" actId="478"/>
          <ac:picMkLst>
            <pc:docMk/>
            <pc:sldMk cId="2757828378" sldId="256"/>
            <ac:picMk id="10" creationId="{6A8AF9A0-2D7F-774F-970A-3A6B0D4153D1}"/>
          </ac:picMkLst>
        </pc:picChg>
        <pc:picChg chg="del">
          <ac:chgData name="Wu, Chuan (NIH/NCI) [E]" userId="a3ebd532-2df9-4a98-8648-618ba51f8265" providerId="ADAL" clId="{B1A4767F-9820-DD4F-A62E-9B443F9C3B18}" dt="2021-06-26T21:37:47.353" v="3" actId="478"/>
          <ac:picMkLst>
            <pc:docMk/>
            <pc:sldMk cId="2757828378" sldId="256"/>
            <ac:picMk id="11" creationId="{BDA12B59-0DDA-5B4E-89CE-BB2D8F464D41}"/>
          </ac:picMkLst>
        </pc:picChg>
        <pc:picChg chg="add mod modCrop">
          <ac:chgData name="Wu, Chuan (NIH/NCI) [E]" userId="a3ebd532-2df9-4a98-8648-618ba51f8265" providerId="ADAL" clId="{B1A4767F-9820-DD4F-A62E-9B443F9C3B18}" dt="2021-06-26T23:11:56.310" v="77" actId="1076"/>
          <ac:picMkLst>
            <pc:docMk/>
            <pc:sldMk cId="2757828378" sldId="256"/>
            <ac:picMk id="12" creationId="{5DC8D98B-E242-7942-8048-BBCF1BF3AB66}"/>
          </ac:picMkLst>
        </pc:picChg>
        <pc:picChg chg="add del mod">
          <ac:chgData name="Wu, Chuan (NIH/NCI) [E]" userId="a3ebd532-2df9-4a98-8648-618ba51f8265" providerId="ADAL" clId="{B1A4767F-9820-DD4F-A62E-9B443F9C3B18}" dt="2021-06-26T21:38:14.451" v="9" actId="478"/>
          <ac:picMkLst>
            <pc:docMk/>
            <pc:sldMk cId="2757828378" sldId="256"/>
            <ac:picMk id="13" creationId="{A92C89FE-296C-1849-8CA9-C1E285467233}"/>
          </ac:picMkLst>
        </pc:picChg>
        <pc:picChg chg="add del mod">
          <ac:chgData name="Wu, Chuan (NIH/NCI) [E]" userId="a3ebd532-2df9-4a98-8648-618ba51f8265" providerId="ADAL" clId="{B1A4767F-9820-DD4F-A62E-9B443F9C3B18}" dt="2021-06-26T21:38:43.857" v="13" actId="478"/>
          <ac:picMkLst>
            <pc:docMk/>
            <pc:sldMk cId="2757828378" sldId="256"/>
            <ac:picMk id="15" creationId="{20AC03E2-42C9-F44C-B1C1-36768266AC86}"/>
          </ac:picMkLst>
        </pc:picChg>
      </pc:sldChg>
    </pc:docChg>
  </pc:docChgLst>
  <pc:docChgLst>
    <pc:chgData name="Wu, Chuan (NIH/NCI) [E]" userId="a3ebd532-2df9-4a98-8648-618ba51f8265" providerId="ADAL" clId="{B5283FA7-729C-9345-BCE1-93B0AFA1F27A}"/>
    <pc:docChg chg="modSld">
      <pc:chgData name="Wu, Chuan (NIH/NCI) [E]" userId="a3ebd532-2df9-4a98-8648-618ba51f8265" providerId="ADAL" clId="{B5283FA7-729C-9345-BCE1-93B0AFA1F27A}" dt="2022-06-19T21:50:51.572" v="42" actId="1076"/>
      <pc:docMkLst>
        <pc:docMk/>
      </pc:docMkLst>
      <pc:sldChg chg="addSp delSp modSp mod">
        <pc:chgData name="Wu, Chuan (NIH/NCI) [E]" userId="a3ebd532-2df9-4a98-8648-618ba51f8265" providerId="ADAL" clId="{B5283FA7-729C-9345-BCE1-93B0AFA1F27A}" dt="2022-06-19T21:50:51.572" v="42" actId="1076"/>
        <pc:sldMkLst>
          <pc:docMk/>
          <pc:sldMk cId="2757828378" sldId="256"/>
        </pc:sldMkLst>
        <pc:spChg chg="mod">
          <ac:chgData name="Wu, Chuan (NIH/NCI) [E]" userId="a3ebd532-2df9-4a98-8648-618ba51f8265" providerId="ADAL" clId="{B5283FA7-729C-9345-BCE1-93B0AFA1F27A}" dt="2022-06-19T21:48:50.222" v="1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B5283FA7-729C-9345-BCE1-93B0AFA1F27A}" dt="2022-06-19T21:50:43.135" v="39" actId="1076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B5283FA7-729C-9345-BCE1-93B0AFA1F27A}" dt="2022-06-19T21:49:17.929" v="21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B5283FA7-729C-9345-BCE1-93B0AFA1F27A}" dt="2022-06-19T21:49:30.853" v="25" actId="2057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B5283FA7-729C-9345-BCE1-93B0AFA1F27A}" dt="2022-06-19T21:50:51.572" v="42" actId="1076"/>
          <ac:picMkLst>
            <pc:docMk/>
            <pc:sldMk cId="2757828378" sldId="256"/>
            <ac:picMk id="2" creationId="{B1158479-44ED-29E4-BAA7-1A669577F32D}"/>
          </ac:picMkLst>
        </pc:picChg>
        <pc:picChg chg="del">
          <ac:chgData name="Wu, Chuan (NIH/NCI) [E]" userId="a3ebd532-2df9-4a98-8648-618ba51f8265" providerId="ADAL" clId="{B5283FA7-729C-9345-BCE1-93B0AFA1F27A}" dt="2022-06-19T21:49:54.715" v="26" actId="478"/>
          <ac:picMkLst>
            <pc:docMk/>
            <pc:sldMk cId="2757828378" sldId="256"/>
            <ac:picMk id="1026" creationId="{F35C6A6A-847B-915D-062E-F4D433D5BDA3}"/>
          </ac:picMkLst>
        </pc:picChg>
      </pc:sldChg>
    </pc:docChg>
  </pc:docChgLst>
  <pc:docChgLst>
    <pc:chgData name="Wu, Chuan (NIH/NCI) [E]" userId="a3ebd532-2df9-4a98-8648-618ba51f8265" providerId="ADAL" clId="{D4F302E2-0827-AD4D-BDE4-8BAA954BE81F}"/>
    <pc:docChg chg="modSld">
      <pc:chgData name="Wu, Chuan (NIH/NCI) [E]" userId="a3ebd532-2df9-4a98-8648-618ba51f8265" providerId="ADAL" clId="{D4F302E2-0827-AD4D-BDE4-8BAA954BE81F}" dt="2022-02-09T19:36:08.763" v="33"/>
      <pc:docMkLst>
        <pc:docMk/>
      </pc:docMkLst>
      <pc:sldChg chg="addSp delSp modSp mod">
        <pc:chgData name="Wu, Chuan (NIH/NCI) [E]" userId="a3ebd532-2df9-4a98-8648-618ba51f8265" providerId="ADAL" clId="{D4F302E2-0827-AD4D-BDE4-8BAA954BE81F}" dt="2022-02-09T19:36:08.763" v="33"/>
        <pc:sldMkLst>
          <pc:docMk/>
          <pc:sldMk cId="2757828378" sldId="256"/>
        </pc:sldMkLst>
        <pc:spChg chg="mod topLvl">
          <ac:chgData name="Wu, Chuan (NIH/NCI) [E]" userId="a3ebd532-2df9-4a98-8648-618ba51f8265" providerId="ADAL" clId="{D4F302E2-0827-AD4D-BDE4-8BAA954BE81F}" dt="2022-02-09T19:34:42.891" v="2" actId="165"/>
          <ac:spMkLst>
            <pc:docMk/>
            <pc:sldMk cId="2757828378" sldId="256"/>
            <ac:spMk id="4" creationId="{9C610709-9056-304B-A46F-A022BDF704ED}"/>
          </ac:spMkLst>
        </pc:spChg>
        <pc:spChg chg="mod topLvl">
          <ac:chgData name="Wu, Chuan (NIH/NCI) [E]" userId="a3ebd532-2df9-4a98-8648-618ba51f8265" providerId="ADAL" clId="{D4F302E2-0827-AD4D-BDE4-8BAA954BE81F}" dt="2022-02-09T19:36:08.763" v="33"/>
          <ac:spMkLst>
            <pc:docMk/>
            <pc:sldMk cId="2757828378" sldId="256"/>
            <ac:spMk id="5" creationId="{C8B05DAA-7148-0E4E-B38C-7715C7210E9C}"/>
          </ac:spMkLst>
        </pc:spChg>
        <pc:spChg chg="mod topLvl">
          <ac:chgData name="Wu, Chuan (NIH/NCI) [E]" userId="a3ebd532-2df9-4a98-8648-618ba51f8265" providerId="ADAL" clId="{D4F302E2-0827-AD4D-BDE4-8BAA954BE81F}" dt="2022-02-09T19:35:41.048" v="28" actId="20577"/>
          <ac:spMkLst>
            <pc:docMk/>
            <pc:sldMk cId="2757828378" sldId="256"/>
            <ac:spMk id="6" creationId="{34F90358-EAC2-2246-9F5C-E66738491A69}"/>
          </ac:spMkLst>
        </pc:spChg>
        <pc:spChg chg="mod topLvl">
          <ac:chgData name="Wu, Chuan (NIH/NCI) [E]" userId="a3ebd532-2df9-4a98-8648-618ba51f8265" providerId="ADAL" clId="{D4F302E2-0827-AD4D-BDE4-8BAA954BE81F}" dt="2022-02-09T19:36:03.336" v="31" actId="20577"/>
          <ac:spMkLst>
            <pc:docMk/>
            <pc:sldMk cId="2757828378" sldId="256"/>
            <ac:spMk id="7" creationId="{3BC179F6-EF1F-874E-A643-193F12F095E8}"/>
          </ac:spMkLst>
        </pc:spChg>
        <pc:spChg chg="mod topLvl">
          <ac:chgData name="Wu, Chuan (NIH/NCI) [E]" userId="a3ebd532-2df9-4a98-8648-618ba51f8265" providerId="ADAL" clId="{D4F302E2-0827-AD4D-BDE4-8BAA954BE81F}" dt="2022-02-09T19:34:42.891" v="2" actId="165"/>
          <ac:spMkLst>
            <pc:docMk/>
            <pc:sldMk cId="2757828378" sldId="256"/>
            <ac:spMk id="8" creationId="{88540D1F-398C-D648-A49A-8797D8D28FB8}"/>
          </ac:spMkLst>
        </pc:spChg>
        <pc:grpChg chg="del mod">
          <ac:chgData name="Wu, Chuan (NIH/NCI) [E]" userId="a3ebd532-2df9-4a98-8648-618ba51f8265" providerId="ADAL" clId="{D4F302E2-0827-AD4D-BDE4-8BAA954BE81F}" dt="2022-02-09T19:34:42.891" v="2" actId="165"/>
          <ac:grpSpMkLst>
            <pc:docMk/>
            <pc:sldMk cId="2757828378" sldId="256"/>
            <ac:grpSpMk id="9" creationId="{8EA25A67-4C51-7B45-80BC-1A945968C85C}"/>
          </ac:grpSpMkLst>
        </pc:grpChg>
        <pc:picChg chg="add mod">
          <ac:chgData name="Wu, Chuan (NIH/NCI) [E]" userId="a3ebd532-2df9-4a98-8648-618ba51f8265" providerId="ADAL" clId="{D4F302E2-0827-AD4D-BDE4-8BAA954BE81F}" dt="2022-02-09T19:34:58.960" v="6" actId="1076"/>
          <ac:picMkLst>
            <pc:docMk/>
            <pc:sldMk cId="2757828378" sldId="256"/>
            <ac:picMk id="2" creationId="{7308D422-8835-3348-BFA6-0D00B5A3C1A0}"/>
          </ac:picMkLst>
        </pc:picChg>
        <pc:picChg chg="mod topLvl">
          <ac:chgData name="Wu, Chuan (NIH/NCI) [E]" userId="a3ebd532-2df9-4a98-8648-618ba51f8265" providerId="ADAL" clId="{D4F302E2-0827-AD4D-BDE4-8BAA954BE81F}" dt="2022-02-09T19:34:42.891" v="2" actId="165"/>
          <ac:picMkLst>
            <pc:docMk/>
            <pc:sldMk cId="2757828378" sldId="256"/>
            <ac:picMk id="11" creationId="{3181DC73-4E91-E043-BC27-A7C7D647273C}"/>
          </ac:picMkLst>
        </pc:picChg>
        <pc:picChg chg="del mod topLvl">
          <ac:chgData name="Wu, Chuan (NIH/NCI) [E]" userId="a3ebd532-2df9-4a98-8648-618ba51f8265" providerId="ADAL" clId="{D4F302E2-0827-AD4D-BDE4-8BAA954BE81F}" dt="2022-02-09T19:34:45.224" v="3" actId="478"/>
          <ac:picMkLst>
            <pc:docMk/>
            <pc:sldMk cId="2757828378" sldId="256"/>
            <ac:picMk id="1026" creationId="{483E85B0-168C-E14E-85EA-B67F97F93AE2}"/>
          </ac:picMkLst>
        </pc:picChg>
      </pc:sldChg>
    </pc:docChg>
  </pc:docChgLst>
  <pc:docChgLst>
    <pc:chgData name="Wu, Chuan (NIH/NCI) [E]" userId="a3ebd532-2df9-4a98-8648-618ba51f8265" providerId="ADAL" clId="{E3DD7A8B-CBB6-964D-9A34-038CB9A90C03}"/>
    <pc:docChg chg="custSel modSld">
      <pc:chgData name="Wu, Chuan (NIH/NCI) [E]" userId="a3ebd532-2df9-4a98-8648-618ba51f8265" providerId="ADAL" clId="{E3DD7A8B-CBB6-964D-9A34-038CB9A90C03}" dt="2022-01-11T00:27:21.044" v="69" actId="20577"/>
      <pc:docMkLst>
        <pc:docMk/>
      </pc:docMkLst>
      <pc:sldChg chg="addSp delSp modSp mod">
        <pc:chgData name="Wu, Chuan (NIH/NCI) [E]" userId="a3ebd532-2df9-4a98-8648-618ba51f8265" providerId="ADAL" clId="{E3DD7A8B-CBB6-964D-9A34-038CB9A90C03}" dt="2022-01-11T00:27:21.044" v="69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E3DD7A8B-CBB6-964D-9A34-038CB9A90C03}" dt="2022-01-11T00:25:04.414" v="13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E3DD7A8B-CBB6-964D-9A34-038CB9A90C03}" dt="2022-01-11T00:25:04.414" v="13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E3DD7A8B-CBB6-964D-9A34-038CB9A90C03}" dt="2022-01-11T00:27:21.044" v="69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E3DD7A8B-CBB6-964D-9A34-038CB9A90C03}" dt="2022-01-11T00:25:19.352" v="34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E3DD7A8B-CBB6-964D-9A34-038CB9A90C03}" dt="2022-01-11T00:25:04.414" v="13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E3DD7A8B-CBB6-964D-9A34-038CB9A90C03}" dt="2022-01-11T00:25:04.414" v="13"/>
          <ac:grpSpMkLst>
            <pc:docMk/>
            <pc:sldMk cId="2757828378" sldId="256"/>
            <ac:grpSpMk id="2" creationId="{8D1127ED-69B8-D849-90EA-F636C88AB32A}"/>
          </ac:grpSpMkLst>
        </pc:grpChg>
        <pc:picChg chg="del">
          <ac:chgData name="Wu, Chuan (NIH/NCI) [E]" userId="a3ebd532-2df9-4a98-8648-618ba51f8265" providerId="ADAL" clId="{E3DD7A8B-CBB6-964D-9A34-038CB9A90C03}" dt="2022-01-11T00:25:06.385" v="14" actId="478"/>
          <ac:picMkLst>
            <pc:docMk/>
            <pc:sldMk cId="2757828378" sldId="256"/>
            <ac:picMk id="10" creationId="{3C62122E-4EFB-C940-8FE4-74DF05FF9F93}"/>
          </ac:picMkLst>
        </pc:picChg>
        <pc:picChg chg="add mod">
          <ac:chgData name="Wu, Chuan (NIH/NCI) [E]" userId="a3ebd532-2df9-4a98-8648-618ba51f8265" providerId="ADAL" clId="{E3DD7A8B-CBB6-964D-9A34-038CB9A90C03}" dt="2022-01-11T00:26:27.616" v="44" actId="14100"/>
          <ac:picMkLst>
            <pc:docMk/>
            <pc:sldMk cId="2757828378" sldId="256"/>
            <ac:picMk id="1026" creationId="{D43FF997-5089-D348-81EF-88624A5BEE70}"/>
          </ac:picMkLst>
        </pc:picChg>
      </pc:sldChg>
    </pc:docChg>
  </pc:docChgLst>
  <pc:docChgLst>
    <pc:chgData name="Wu, Chuan (NIH/NCI) [E]" userId="a3ebd532-2df9-4a98-8648-618ba51f8265" providerId="ADAL" clId="{F17779F7-1918-C047-A940-3C195F421141}"/>
    <pc:docChg chg="custSel modSld">
      <pc:chgData name="Wu, Chuan (NIH/NCI) [E]" userId="a3ebd532-2df9-4a98-8648-618ba51f8265" providerId="ADAL" clId="{F17779F7-1918-C047-A940-3C195F421141}" dt="2021-10-21T01:14:31.501" v="92" actId="20577"/>
      <pc:docMkLst>
        <pc:docMk/>
      </pc:docMkLst>
      <pc:sldChg chg="addSp delSp modSp mod">
        <pc:chgData name="Wu, Chuan (NIH/NCI) [E]" userId="a3ebd532-2df9-4a98-8648-618ba51f8265" providerId="ADAL" clId="{F17779F7-1918-C047-A940-3C195F421141}" dt="2021-10-21T01:14:31.501" v="92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F17779F7-1918-C047-A940-3C195F421141}" dt="2021-10-21T01:13:00.879" v="1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F17779F7-1918-C047-A940-3C195F421141}" dt="2021-10-21T01:13:00.879" v="1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F17779F7-1918-C047-A940-3C195F421141}" dt="2021-10-21T01:14:14.585" v="84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F17779F7-1918-C047-A940-3C195F421141}" dt="2021-10-21T01:14:31.501" v="92" actId="20577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F17779F7-1918-C047-A940-3C195F421141}" dt="2021-10-21T01:13:00.879" v="1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F17779F7-1918-C047-A940-3C195F421141}" dt="2021-10-21T01:13:00.879" v="1"/>
          <ac:grpSpMkLst>
            <pc:docMk/>
            <pc:sldMk cId="2757828378" sldId="256"/>
            <ac:grpSpMk id="2" creationId="{8D1127ED-69B8-D849-90EA-F636C88AB32A}"/>
          </ac:grpSpMkLst>
        </pc:grpChg>
        <pc:picChg chg="mod">
          <ac:chgData name="Wu, Chuan (NIH/NCI) [E]" userId="a3ebd532-2df9-4a98-8648-618ba51f8265" providerId="ADAL" clId="{F17779F7-1918-C047-A940-3C195F421141}" dt="2021-10-21T01:13:00.879" v="1"/>
          <ac:picMkLst>
            <pc:docMk/>
            <pc:sldMk cId="2757828378" sldId="256"/>
            <ac:picMk id="9" creationId="{E6B4AECF-9C2B-5D41-BA9F-E31FBC07B50D}"/>
          </ac:picMkLst>
        </pc:picChg>
        <pc:picChg chg="del">
          <ac:chgData name="Wu, Chuan (NIH/NCI) [E]" userId="a3ebd532-2df9-4a98-8648-618ba51f8265" providerId="ADAL" clId="{F17779F7-1918-C047-A940-3C195F421141}" dt="2021-10-21T01:13:03.226" v="2" actId="478"/>
          <ac:picMkLst>
            <pc:docMk/>
            <pc:sldMk cId="2757828378" sldId="256"/>
            <ac:picMk id="10" creationId="{BABCF222-5628-004A-BAAC-BC28A6918213}"/>
          </ac:picMkLst>
        </pc:picChg>
        <pc:picChg chg="add mod modCrop">
          <ac:chgData name="Wu, Chuan (NIH/NCI) [E]" userId="a3ebd532-2df9-4a98-8648-618ba51f8265" providerId="ADAL" clId="{F17779F7-1918-C047-A940-3C195F421141}" dt="2021-10-21T01:13:32.077" v="12" actId="1036"/>
          <ac:picMkLst>
            <pc:docMk/>
            <pc:sldMk cId="2757828378" sldId="256"/>
            <ac:picMk id="11" creationId="{7BB1A456-BD7E-D941-8411-29D23473B8AC}"/>
          </ac:picMkLst>
        </pc:picChg>
      </pc:sldChg>
    </pc:docChg>
  </pc:docChgLst>
  <pc:docChgLst>
    <pc:chgData name="Wu, Chuan (NIH/NCI) [E]" userId="a3ebd532-2df9-4a98-8648-618ba51f8265" providerId="ADAL" clId="{F68E957F-51CA-6E48-AC79-74A35FF4172A}"/>
    <pc:docChg chg="modSld">
      <pc:chgData name="Wu, Chuan (NIH/NCI) [E]" userId="a3ebd532-2df9-4a98-8648-618ba51f8265" providerId="ADAL" clId="{F68E957F-51CA-6E48-AC79-74A35FF4172A}" dt="2023-02-08T03:52:30.358" v="36" actId="20577"/>
      <pc:docMkLst>
        <pc:docMk/>
      </pc:docMkLst>
      <pc:sldChg chg="addSp delSp modSp mod">
        <pc:chgData name="Wu, Chuan (NIH/NCI) [E]" userId="a3ebd532-2df9-4a98-8648-618ba51f8265" providerId="ADAL" clId="{F68E957F-51CA-6E48-AC79-74A35FF4172A}" dt="2023-02-08T03:52:30.358" v="36" actId="20577"/>
        <pc:sldMkLst>
          <pc:docMk/>
          <pc:sldMk cId="2757828378" sldId="256"/>
        </pc:sldMkLst>
        <pc:spChg chg="mod">
          <ac:chgData name="Wu, Chuan (NIH/NCI) [E]" userId="a3ebd532-2df9-4a98-8648-618ba51f8265" providerId="ADAL" clId="{F68E957F-51CA-6E48-AC79-74A35FF4172A}" dt="2023-02-08T03:50:48.866" v="1" actId="20577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F68E957F-51CA-6E48-AC79-74A35FF4172A}" dt="2023-02-08T03:51:10.382" v="5" actId="113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F68E957F-51CA-6E48-AC79-74A35FF4172A}" dt="2023-02-08T03:52:12.539" v="30" actId="20577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F68E957F-51CA-6E48-AC79-74A35FF4172A}" dt="2023-02-08T03:52:30.358" v="36" actId="20577"/>
          <ac:spMkLst>
            <pc:docMk/>
            <pc:sldMk cId="2757828378" sldId="256"/>
            <ac:spMk id="7" creationId="{3BC179F6-EF1F-874E-A643-193F12F095E8}"/>
          </ac:spMkLst>
        </pc:spChg>
        <pc:picChg chg="add mod">
          <ac:chgData name="Wu, Chuan (NIH/NCI) [E]" userId="a3ebd532-2df9-4a98-8648-618ba51f8265" providerId="ADAL" clId="{F68E957F-51CA-6E48-AC79-74A35FF4172A}" dt="2023-02-08T03:51:53.530" v="13" actId="14100"/>
          <ac:picMkLst>
            <pc:docMk/>
            <pc:sldMk cId="2757828378" sldId="256"/>
            <ac:picMk id="3" creationId="{76DA4A65-0562-F632-F850-6024345B6960}"/>
          </ac:picMkLst>
        </pc:picChg>
        <pc:picChg chg="del">
          <ac:chgData name="Wu, Chuan (NIH/NCI) [E]" userId="a3ebd532-2df9-4a98-8648-618ba51f8265" providerId="ADAL" clId="{F68E957F-51CA-6E48-AC79-74A35FF4172A}" dt="2023-02-08T03:51:26.868" v="6" actId="478"/>
          <ac:picMkLst>
            <pc:docMk/>
            <pc:sldMk cId="2757828378" sldId="256"/>
            <ac:picMk id="1026" creationId="{1EF61BFB-1A10-51F9-2E5F-34B6CD71847F}"/>
          </ac:picMkLst>
        </pc:picChg>
      </pc:sldChg>
    </pc:docChg>
  </pc:docChgLst>
  <pc:docChgLst>
    <pc:chgData name="Wu, Chuan (NIH/NCI) [E]" userId="a3ebd532-2df9-4a98-8648-618ba51f8265" providerId="ADAL" clId="{E5CE8824-5ECB-4648-A21A-CAD7157EB33C}"/>
    <pc:docChg chg="custSel modSld">
      <pc:chgData name="Wu, Chuan (NIH/NCI) [E]" userId="a3ebd532-2df9-4a98-8648-618ba51f8265" providerId="ADAL" clId="{E5CE8824-5ECB-4648-A21A-CAD7157EB33C}" dt="2021-07-10T22:23:28.576" v="98"/>
      <pc:docMkLst>
        <pc:docMk/>
      </pc:docMkLst>
      <pc:sldChg chg="addSp delSp modSp mod">
        <pc:chgData name="Wu, Chuan (NIH/NCI) [E]" userId="a3ebd532-2df9-4a98-8648-618ba51f8265" providerId="ADAL" clId="{E5CE8824-5ECB-4648-A21A-CAD7157EB33C}" dt="2021-07-10T22:23:28.576" v="98"/>
        <pc:sldMkLst>
          <pc:docMk/>
          <pc:sldMk cId="2757828378" sldId="256"/>
        </pc:sldMkLst>
        <pc:spChg chg="mod">
          <ac:chgData name="Wu, Chuan (NIH/NCI) [E]" userId="a3ebd532-2df9-4a98-8648-618ba51f8265" providerId="ADAL" clId="{E5CE8824-5ECB-4648-A21A-CAD7157EB33C}" dt="2021-07-10T22:23:28.576" v="98"/>
          <ac:spMkLst>
            <pc:docMk/>
            <pc:sldMk cId="2757828378" sldId="256"/>
            <ac:spMk id="4" creationId="{9C610709-9056-304B-A46F-A022BDF704ED}"/>
          </ac:spMkLst>
        </pc:spChg>
        <pc:spChg chg="mod">
          <ac:chgData name="Wu, Chuan (NIH/NCI) [E]" userId="a3ebd532-2df9-4a98-8648-618ba51f8265" providerId="ADAL" clId="{E5CE8824-5ECB-4648-A21A-CAD7157EB33C}" dt="2021-07-10T22:23:28.576" v="98"/>
          <ac:spMkLst>
            <pc:docMk/>
            <pc:sldMk cId="2757828378" sldId="256"/>
            <ac:spMk id="5" creationId="{C8B05DAA-7148-0E4E-B38C-7715C7210E9C}"/>
          </ac:spMkLst>
        </pc:spChg>
        <pc:spChg chg="mod">
          <ac:chgData name="Wu, Chuan (NIH/NCI) [E]" userId="a3ebd532-2df9-4a98-8648-618ba51f8265" providerId="ADAL" clId="{E5CE8824-5ECB-4648-A21A-CAD7157EB33C}" dt="2021-07-10T22:23:28.576" v="98"/>
          <ac:spMkLst>
            <pc:docMk/>
            <pc:sldMk cId="2757828378" sldId="256"/>
            <ac:spMk id="6" creationId="{34F90358-EAC2-2246-9F5C-E66738491A69}"/>
          </ac:spMkLst>
        </pc:spChg>
        <pc:spChg chg="mod">
          <ac:chgData name="Wu, Chuan (NIH/NCI) [E]" userId="a3ebd532-2df9-4a98-8648-618ba51f8265" providerId="ADAL" clId="{E5CE8824-5ECB-4648-A21A-CAD7157EB33C}" dt="2021-07-10T22:23:28.576" v="98"/>
          <ac:spMkLst>
            <pc:docMk/>
            <pc:sldMk cId="2757828378" sldId="256"/>
            <ac:spMk id="7" creationId="{3BC179F6-EF1F-874E-A643-193F12F095E8}"/>
          </ac:spMkLst>
        </pc:spChg>
        <pc:spChg chg="mod">
          <ac:chgData name="Wu, Chuan (NIH/NCI) [E]" userId="a3ebd532-2df9-4a98-8648-618ba51f8265" providerId="ADAL" clId="{E5CE8824-5ECB-4648-A21A-CAD7157EB33C}" dt="2021-07-10T22:23:28.576" v="98"/>
          <ac:spMkLst>
            <pc:docMk/>
            <pc:sldMk cId="2757828378" sldId="256"/>
            <ac:spMk id="8" creationId="{88540D1F-398C-D648-A49A-8797D8D28FB8}"/>
          </ac:spMkLst>
        </pc:spChg>
        <pc:grpChg chg="mod">
          <ac:chgData name="Wu, Chuan (NIH/NCI) [E]" userId="a3ebd532-2df9-4a98-8648-618ba51f8265" providerId="ADAL" clId="{E5CE8824-5ECB-4648-A21A-CAD7157EB33C}" dt="2021-07-10T22:23:28.576" v="98"/>
          <ac:grpSpMkLst>
            <pc:docMk/>
            <pc:sldMk cId="2757828378" sldId="256"/>
            <ac:grpSpMk id="2" creationId="{8D1127ED-69B8-D849-90EA-F636C88AB32A}"/>
          </ac:grpSpMkLst>
        </pc:grpChg>
        <pc:picChg chg="mod">
          <ac:chgData name="Wu, Chuan (NIH/NCI) [E]" userId="a3ebd532-2df9-4a98-8648-618ba51f8265" providerId="ADAL" clId="{E5CE8824-5ECB-4648-A21A-CAD7157EB33C}" dt="2021-07-10T22:23:28.576" v="98"/>
          <ac:picMkLst>
            <pc:docMk/>
            <pc:sldMk cId="2757828378" sldId="256"/>
            <ac:picMk id="9" creationId="{E6B4AECF-9C2B-5D41-BA9F-E31FBC07B50D}"/>
          </ac:picMkLst>
        </pc:picChg>
        <pc:picChg chg="add mod modCrop">
          <ac:chgData name="Wu, Chuan (NIH/NCI) [E]" userId="a3ebd532-2df9-4a98-8648-618ba51f8265" providerId="ADAL" clId="{E5CE8824-5ECB-4648-A21A-CAD7157EB33C}" dt="2021-07-10T22:19:45.323" v="36" actId="1076"/>
          <ac:picMkLst>
            <pc:docMk/>
            <pc:sldMk cId="2757828378" sldId="256"/>
            <ac:picMk id="10" creationId="{2C321D05-33D7-ED45-A407-FA9973C36518}"/>
          </ac:picMkLst>
        </pc:picChg>
        <pc:picChg chg="del">
          <ac:chgData name="Wu, Chuan (NIH/NCI) [E]" userId="a3ebd532-2df9-4a98-8648-618ba51f8265" providerId="ADAL" clId="{E5CE8824-5ECB-4648-A21A-CAD7157EB33C}" dt="2021-07-10T22:17:46.145" v="0" actId="478"/>
          <ac:picMkLst>
            <pc:docMk/>
            <pc:sldMk cId="2757828378" sldId="256"/>
            <ac:picMk id="15" creationId="{45A8A7FA-E20D-2645-8CDC-8A4EF2863F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5D85-6B31-1349-A3B5-DB6F056BB842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D56B-CD32-A44B-8114-0AC6369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2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5D85-6B31-1349-A3B5-DB6F056BB842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D56B-CD32-A44B-8114-0AC6369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2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5D85-6B31-1349-A3B5-DB6F056BB842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D56B-CD32-A44B-8114-0AC6369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6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5D85-6B31-1349-A3B5-DB6F056BB842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D56B-CD32-A44B-8114-0AC6369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5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5D85-6B31-1349-A3B5-DB6F056BB842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D56B-CD32-A44B-8114-0AC6369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1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5D85-6B31-1349-A3B5-DB6F056BB842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D56B-CD32-A44B-8114-0AC6369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0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5D85-6B31-1349-A3B5-DB6F056BB842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D56B-CD32-A44B-8114-0AC6369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5D85-6B31-1349-A3B5-DB6F056BB842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D56B-CD32-A44B-8114-0AC6369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8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5D85-6B31-1349-A3B5-DB6F056BB842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D56B-CD32-A44B-8114-0AC6369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5D85-6B31-1349-A3B5-DB6F056BB842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D56B-CD32-A44B-8114-0AC6369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5D85-6B31-1349-A3B5-DB6F056BB842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8D56B-CD32-A44B-8114-0AC6369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5D85-6B31-1349-A3B5-DB6F056BB842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8D56B-CD32-A44B-8114-0AC6369A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6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mmunezoom.github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B05DAA-7148-0E4E-B38C-7715C7210E9C}"/>
              </a:ext>
            </a:extLst>
          </p:cNvPr>
          <p:cNvSpPr txBox="1"/>
          <p:nvPr/>
        </p:nvSpPr>
        <p:spPr>
          <a:xfrm>
            <a:off x="793630" y="565535"/>
            <a:ext cx="7556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dirty="0">
                <a:solidFill>
                  <a:srgbClr val="FF0000"/>
                </a:solidFill>
                <a:effectLst/>
                <a:latin typeface="Helvetica" pitchFamily="2" charset="0"/>
              </a:rPr>
              <a:t>Understanding T-cell Immunity Against Infection and Cancer Using a Systems Immunology Approach</a:t>
            </a:r>
            <a:endParaRPr lang="en-US" sz="1600" b="1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90358-EAC2-2246-9F5C-E66738491A69}"/>
              </a:ext>
            </a:extLst>
          </p:cNvPr>
          <p:cNvSpPr txBox="1"/>
          <p:nvPr/>
        </p:nvSpPr>
        <p:spPr>
          <a:xfrm>
            <a:off x="3695198" y="3510010"/>
            <a:ext cx="17536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Chen Yao, Ph.D.</a:t>
            </a:r>
          </a:p>
          <a:p>
            <a:pPr algn="ctr"/>
            <a:r>
              <a:rPr lang="en-US" sz="1600" b="1" dirty="0">
                <a:solidFill>
                  <a:srgbClr val="333333"/>
                </a:solidFill>
                <a:latin typeface="Helvetica" pitchFamily="2" charset="0"/>
              </a:rPr>
              <a:t>UTSW</a:t>
            </a:r>
            <a:endParaRPr lang="en-US" sz="1600" b="1" i="0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ctr"/>
            <a:endParaRPr lang="en-US" sz="1600" dirty="0"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Host: Chuan Wu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179F6-EF1F-874E-A643-193F12F095E8}"/>
              </a:ext>
            </a:extLst>
          </p:cNvPr>
          <p:cNvSpPr txBox="1"/>
          <p:nvPr/>
        </p:nvSpPr>
        <p:spPr>
          <a:xfrm>
            <a:off x="3355015" y="4642648"/>
            <a:ext cx="26486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>
                <a:solidFill>
                  <a:srgbClr val="FF0000"/>
                </a:solidFill>
                <a:latin typeface="Helvetica" pitchFamily="2" charset="0"/>
              </a:rPr>
              <a:t>Mar 27, 9pm (EST)</a:t>
            </a:r>
          </a:p>
          <a:p>
            <a:pPr algn="ctr"/>
            <a:r>
              <a:rPr lang="en-US" sz="1600" u="sng" dirty="0">
                <a:latin typeface="Helvetica" pitchFamily="2" charset="0"/>
              </a:rPr>
              <a:t>Mar 28, 9am (Beijing Time)</a:t>
            </a:r>
          </a:p>
          <a:p>
            <a:pPr algn="ctr"/>
            <a:endParaRPr lang="en-US" sz="1600" u="sng" dirty="0">
              <a:latin typeface="Helvetica" pitchFamily="2" charset="0"/>
            </a:endParaRPr>
          </a:p>
          <a:p>
            <a:pPr algn="ctr"/>
            <a:r>
              <a:rPr lang="en-US" sz="1600" u="sng" dirty="0">
                <a:solidFill>
                  <a:srgbClr val="FF0000"/>
                </a:solidFill>
                <a:latin typeface="Helvetica" pitchFamily="2" charset="0"/>
              </a:rPr>
              <a:t>Zoom ID: 161 0803 2958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40D1F-398C-D648-A49A-8797D8D28FB8}"/>
              </a:ext>
            </a:extLst>
          </p:cNvPr>
          <p:cNvSpPr txBox="1"/>
          <p:nvPr/>
        </p:nvSpPr>
        <p:spPr>
          <a:xfrm>
            <a:off x="4679316" y="92584"/>
            <a:ext cx="446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Helvetica" pitchFamily="2" charset="0"/>
              </a:rPr>
              <a:t>Future seminars: </a:t>
            </a:r>
            <a:r>
              <a:rPr lang="en-US" sz="1600" u="sng" dirty="0">
                <a:solidFill>
                  <a:srgbClr val="0070C0"/>
                </a:solidFill>
                <a:highlight>
                  <a:srgbClr val="FFFF00"/>
                </a:highlight>
                <a:latin typeface="Helvetica" pitchFamily="2" charset="0"/>
              </a:rPr>
              <a:t>https://</a:t>
            </a:r>
            <a:r>
              <a:rPr lang="en-US" sz="1600" u="sng" dirty="0">
                <a:solidFill>
                  <a:srgbClr val="0070C0"/>
                </a:solidFill>
                <a:highlight>
                  <a:srgbClr val="FFFF00"/>
                </a:highlight>
                <a:latin typeface="Helvetica" pitchFamily="2" charset="0"/>
                <a:hlinkClick r:id="rId2"/>
              </a:rPr>
              <a:t>immunezoom.github.io</a:t>
            </a:r>
            <a:endParaRPr lang="en-US" sz="1600" u="sng" dirty="0">
              <a:solidFill>
                <a:srgbClr val="0070C0"/>
              </a:solidFill>
              <a:highlight>
                <a:srgbClr val="FFFF00"/>
              </a:highlight>
              <a:latin typeface="Helvetica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81DC73-4E91-E043-BC27-A7C7D647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810" y="4267006"/>
            <a:ext cx="1270578" cy="1270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C7211E-4A9F-56E5-9922-1DA8D2A2301F}"/>
              </a:ext>
            </a:extLst>
          </p:cNvPr>
          <p:cNvSpPr txBox="1"/>
          <p:nvPr/>
        </p:nvSpPr>
        <p:spPr>
          <a:xfrm>
            <a:off x="0" y="99381"/>
            <a:ext cx="411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  <a:latin typeface="Helvetica" pitchFamily="2" charset="0"/>
              </a:rPr>
              <a:t>Weekly Immunology Online Seminars #232</a:t>
            </a:r>
            <a:endParaRPr lang="en-US" sz="1600" i="1" dirty="0">
              <a:solidFill>
                <a:srgbClr val="FF0000"/>
              </a:solidFill>
              <a:latin typeface="Helvetica" pitchFamily="2" charset="0"/>
            </a:endParaRPr>
          </a:p>
        </p:txBody>
      </p:sp>
      <p:pic>
        <p:nvPicPr>
          <p:cNvPr id="1026" name="Picture 2" descr="Yao Lab | UT Southwestern, Dallas, Texas">
            <a:extLst>
              <a:ext uri="{FF2B5EF4-FFF2-40B4-BE49-F238E27FC236}">
                <a16:creationId xmlns:a16="http://schemas.microsoft.com/office/drawing/2014/main" id="{96883A43-2D9A-D4BB-F04D-A4E648E1B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0"/>
          <a:stretch/>
        </p:blipFill>
        <p:spPr bwMode="auto">
          <a:xfrm>
            <a:off x="3458114" y="1137903"/>
            <a:ext cx="2227772" cy="236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2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4b77578-9773-42d5-8507-251ca2dc2b06}" enabled="0" method="" siteId="{14b77578-9773-42d5-8507-251ca2dc2b0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1909</TotalTime>
  <Words>61</Words>
  <Application>Microsoft Macintosh PowerPoint</Application>
  <PresentationFormat>On-screen Show (16:10)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Chuan (NIH/NCI) [E]</dc:creator>
  <cp:lastModifiedBy>Wu, Chuan (NIH/NCI) [E]</cp:lastModifiedBy>
  <cp:revision>7</cp:revision>
  <dcterms:created xsi:type="dcterms:W3CDTF">2021-05-13T16:32:33Z</dcterms:created>
  <dcterms:modified xsi:type="dcterms:W3CDTF">2024-03-18T23:56:48Z</dcterms:modified>
</cp:coreProperties>
</file>