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6" r:id="rId8"/>
    <p:sldId id="271" r:id="rId9"/>
    <p:sldId id="268" r:id="rId10"/>
    <p:sldId id="269" r:id="rId11"/>
    <p:sldId id="273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6"/>
    <p:restoredTop sz="94647"/>
  </p:normalViewPr>
  <p:slideViewPr>
    <p:cSldViewPr snapToGrid="0" snapToObjects="1">
      <p:cViewPr varScale="1">
        <p:scale>
          <a:sx n="171" d="100"/>
          <a:sy n="171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8782-60D8-094C-A18F-3D18C0BFE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F8637-63D3-2E44-937F-1CB6F1096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2A840-20D6-E445-B9A1-CCA93D00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B5B-2353-EA49-A9B5-A4ADFB39202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7AEB-3230-7349-99C8-5E26F906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02F9D-4B4B-8C44-A7BD-C3614B15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543C-C986-CB4E-BBC2-9BE8C780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7482-C785-0A4A-B8A3-E5A77999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3FE39-DC65-424D-BFE3-C9BD031BB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DB68-2C85-3946-9D7C-1F2E45D9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B5B-2353-EA49-A9B5-A4ADFB39202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8C5E-684D-BC4E-B405-D50526D8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48CE1-FDD0-6E48-AD87-374514A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543C-C986-CB4E-BBC2-9BE8C780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7A5F3-71D5-6A4B-B509-D9025635F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98374-D311-7242-BE71-E7DD71051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D917-B435-AF43-8BCA-67B92833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B5B-2353-EA49-A9B5-A4ADFB39202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D90BD-8703-4740-B779-2DFA1719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5CBC-B985-924D-A90F-55CB2D2A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543C-C986-CB4E-BBC2-9BE8C780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9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C5DF-A052-C847-B534-C182821F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76D0-92C3-AC4E-81A8-974EFBCC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69AE-3BFF-EF41-9781-4EA19A66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B5B-2353-EA49-A9B5-A4ADFB39202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1D4B-1275-1143-BF22-25324DE9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CF061-0A18-5C4F-9A8E-AABE3EA1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543C-C986-CB4E-BBC2-9BE8C780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0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F2D8-D017-B345-8F4E-03F5DA17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2DB09-A363-8A40-8832-1F1FC5FC5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7EF7-7FC7-3C44-A2E2-3BCA1BC8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B5B-2353-EA49-A9B5-A4ADFB39202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CF2F-3314-B541-8EFD-B2636C26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1180-0738-D946-952D-05A32D6D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543C-C986-CB4E-BBC2-9BE8C780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4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CF85-36DD-E54A-B2CE-4AD575C2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82EA-9906-CD47-B3C5-245A074D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805E7-3756-C04B-8C3D-2A92FB563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9B880-FB2E-5644-A08B-E8D9B92C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B5B-2353-EA49-A9B5-A4ADFB39202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904A4-C685-9D47-A6C8-F7E22B57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52354-D95F-364F-8DB5-8F76B3A7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543C-C986-CB4E-BBC2-9BE8C780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E7FB-BAC1-3D4D-AE3F-E9BDCBF1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BF94C-0F34-2D4E-B05B-3944F0964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6F956-74CB-8647-8BBA-D5357CF9C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BC612-75A2-EF45-9CD4-14230EFF2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25439-E0D8-9B47-B202-0DAC0127C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1EE34-B48A-8941-ADE6-51170370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B5B-2353-EA49-A9B5-A4ADFB39202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04624-09C7-7540-A27E-91FE26E4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9CEB3-0432-1B45-9D42-B7AA7EC6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543C-C986-CB4E-BBC2-9BE8C780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DFDC-B5F7-5445-9718-EBB00003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12F8B-AAAD-F64F-ADCF-43480FBD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B5B-2353-EA49-A9B5-A4ADFB39202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C9E05-92A7-A24A-9538-345D4BF5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0AABE-5D36-AA47-8DFD-C328FA36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543C-C986-CB4E-BBC2-9BE8C780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1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230E2-0EDE-A745-BEF5-DF7EAF3D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B5B-2353-EA49-A9B5-A4ADFB39202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F5883-A9AB-7343-843E-410833BC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89AE0-F653-7740-AC6C-625B4932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543C-C986-CB4E-BBC2-9BE8C780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0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76BA-AC79-2C48-B4C5-10C161A2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0720-8BC1-0848-ACC4-A9CB9A1C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8CFDE-059D-1345-85F3-2272E8AEA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17812-0E77-9840-A3DF-5050FECD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B5B-2353-EA49-A9B5-A4ADFB39202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5E9F8-6C69-F14D-A35B-B544121B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9D5-0AD2-EC40-99F7-8C3EB3F1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543C-C986-CB4E-BBC2-9BE8C780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F8AD-0817-2146-BD30-54651C61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86843-92DC-5942-AB20-54BD13A45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110DB-0F3A-C747-AFAA-1F32E7AE4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A6433-B5CE-6D4F-A73A-9EC782D7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9B5B-2353-EA49-A9B5-A4ADFB39202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2F82C-213D-3046-8007-57806107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62455-EAAD-5141-8420-49FEBA10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543C-C986-CB4E-BBC2-9BE8C780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0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4AAD3-23A7-AC40-B91B-9F67D8DC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C9745-3EB1-2240-A91F-28245EC0C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1676-17C4-8E46-9AE8-FBBF6C308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9B5B-2353-EA49-A9B5-A4ADFB39202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1F8B-582A-E04E-A392-04B11554C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7A08-26FE-A144-866C-AA3EAF12C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543C-C986-CB4E-BBC2-9BE8C780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2" Type="http://schemas.openxmlformats.org/officeDocument/2006/relationships/hyperlink" Target="https://en.wikipedia.org/wiki/Linus_Torvald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p85/patchwor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munogenomics/singlecellmethods" TargetMode="External"/><Relationship Id="rId2" Type="http://schemas.openxmlformats.org/officeDocument/2006/relationships/hyperlink" Target="https://github.com/cran/e107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/articles/creating-a-template-repository" TargetMode="External"/><Relationship Id="rId2" Type="http://schemas.openxmlformats.org/officeDocument/2006/relationships/hyperlink" Target="http://r-pkgs.had.co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urcetreeap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AB69-E747-ED4B-9802-EF56094D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B682-979F-5746-8D5F-A8289F000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renaming files</a:t>
            </a:r>
          </a:p>
          <a:p>
            <a:r>
              <a:rPr lang="en-US" dirty="0"/>
              <a:t>Option 2: git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“Git was created by </a:t>
            </a:r>
            <a:r>
              <a:rPr lang="en-US" sz="2400" dirty="0">
                <a:hlinkClick r:id="rId2" tooltip="Linus Torvalds"/>
              </a:rPr>
              <a:t>Linus Torvalds</a:t>
            </a:r>
            <a:r>
              <a:rPr lang="en-US" sz="2400" dirty="0"/>
              <a:t> in 2005 for development of the </a:t>
            </a:r>
            <a:r>
              <a:rPr lang="en-US" sz="2400" dirty="0">
                <a:hlinkClick r:id="rId3" tooltip="Linux kernel"/>
              </a:rPr>
              <a:t>Linux kernel</a:t>
            </a:r>
            <a:r>
              <a:rPr lang="en-US" sz="2400" dirty="0"/>
              <a:t>, with other kernel developers contributing to its initial development.” – Wikipedia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Remote hosting services: </a:t>
            </a:r>
            <a:r>
              <a:rPr lang="en-US" sz="2400" dirty="0" err="1"/>
              <a:t>github</a:t>
            </a:r>
            <a:r>
              <a:rPr lang="en-US" sz="2400" dirty="0"/>
              <a:t>, </a:t>
            </a:r>
            <a:r>
              <a:rPr lang="en-US" sz="2400" dirty="0" err="1"/>
              <a:t>gitlab</a:t>
            </a:r>
            <a:r>
              <a:rPr lang="en-US" sz="2400" dirty="0"/>
              <a:t>, bitbucket</a:t>
            </a:r>
          </a:p>
        </p:txBody>
      </p:sp>
    </p:spTree>
    <p:extLst>
      <p:ext uri="{BB962C8B-B14F-4D97-AF65-F5344CB8AC3E}">
        <p14:creationId xmlns:p14="http://schemas.microsoft.com/office/powerpoint/2010/main" val="125056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2468-CC01-634F-A608-239539B2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7BCA-AAC7-5B48-B8BC-53356FF8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R package has a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r>
              <a:rPr lang="en-US" dirty="0"/>
              <a:t>Let’s look at a few</a:t>
            </a:r>
          </a:p>
          <a:p>
            <a:pPr lvl="1"/>
            <a:r>
              <a:rPr lang="en-US" dirty="0"/>
              <a:t>ggplot2</a:t>
            </a:r>
          </a:p>
          <a:p>
            <a:pPr lvl="1"/>
            <a:r>
              <a:rPr lang="en-US" dirty="0"/>
              <a:t>harmony</a:t>
            </a:r>
          </a:p>
          <a:p>
            <a:r>
              <a:rPr lang="en-US" dirty="0"/>
              <a:t>Some packages are not on CRAN</a:t>
            </a:r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https://github.com/thomasp85/patchwork</a:t>
            </a:r>
            <a:endParaRPr lang="en-US" sz="2400" dirty="0"/>
          </a:p>
          <a:p>
            <a:r>
              <a:rPr lang="en-US" dirty="0"/>
              <a:t>Installing an R package directly from </a:t>
            </a:r>
            <a:r>
              <a:rPr lang="en-US" dirty="0" err="1"/>
              <a:t>github</a:t>
            </a:r>
            <a:endParaRPr lang="en-US" dirty="0"/>
          </a:p>
          <a:p>
            <a:pPr marL="0" indent="0" algn="ctr">
              <a:buNone/>
            </a:pPr>
            <a:r>
              <a:rPr lang="en-US" sz="2400" dirty="0" err="1"/>
              <a:t>devtools</a:t>
            </a:r>
            <a:r>
              <a:rPr lang="en-US" sz="2400" dirty="0"/>
              <a:t>::</a:t>
            </a:r>
            <a:r>
              <a:rPr lang="en-US" sz="2400" dirty="0" err="1"/>
              <a:t>install_github</a:t>
            </a:r>
            <a:r>
              <a:rPr lang="en-US" sz="2400" dirty="0"/>
              <a:t>(‘USER/PKG’)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8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9A08-B4B4-A644-8EF7-1F079A88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github</a:t>
            </a:r>
            <a:r>
              <a:rPr lang="en-US" sz="4000" dirty="0"/>
              <a:t> to collect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6BB9-14DF-A146-ACC0-26303E7C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https://github.com/cran/e1071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https://github.com/immunogenomics/singlecellmethods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4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6997-BE93-A545-977A-C9FBAE5C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A25D-2BC7-5540-AEEE-32787F30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run into issues! </a:t>
            </a:r>
          </a:p>
          <a:p>
            <a:r>
              <a:rPr lang="en-US" dirty="0"/>
              <a:t>Most issues are google-able</a:t>
            </a:r>
          </a:p>
        </p:txBody>
      </p:sp>
    </p:spTree>
    <p:extLst>
      <p:ext uri="{BB962C8B-B14F-4D97-AF65-F5344CB8AC3E}">
        <p14:creationId xmlns:p14="http://schemas.microsoft.com/office/powerpoint/2010/main" val="57172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0E9B-C83B-F440-890D-EADDA4CE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5AD6-CE87-5A4D-9338-540C97038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R packages with </a:t>
            </a:r>
            <a:r>
              <a:rPr lang="en-US" dirty="0" err="1"/>
              <a:t>github</a:t>
            </a:r>
            <a:endParaRPr lang="en-US" dirty="0"/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http://r-pkgs.had.co.nz/</a:t>
            </a:r>
            <a:endParaRPr lang="en-US" sz="2000" dirty="0"/>
          </a:p>
          <a:p>
            <a:r>
              <a:rPr lang="en-US" dirty="0"/>
              <a:t>Template repository</a:t>
            </a:r>
          </a:p>
          <a:p>
            <a:pPr marL="0" indent="0" algn="ctr">
              <a:buNone/>
            </a:pPr>
            <a:r>
              <a:rPr lang="en-US" sz="2000" dirty="0">
                <a:hlinkClick r:id="rId3"/>
              </a:rPr>
              <a:t>https://help.github.com/en/articles/creating-a-template-repository</a:t>
            </a:r>
            <a:endParaRPr lang="en-US" dirty="0"/>
          </a:p>
          <a:p>
            <a:r>
              <a:rPr lang="en-US" dirty="0"/>
              <a:t>Graphical interface: </a:t>
            </a:r>
            <a:r>
              <a:rPr lang="en-US" dirty="0" err="1"/>
              <a:t>sourcetree</a:t>
            </a:r>
            <a:endParaRPr lang="en-US" dirty="0"/>
          </a:p>
          <a:p>
            <a:pPr marL="0" indent="0" algn="ctr">
              <a:buNone/>
            </a:pPr>
            <a:r>
              <a:rPr lang="en-US" sz="2000" dirty="0">
                <a:hlinkClick r:id="rId4"/>
              </a:rPr>
              <a:t>https://www.sourcetreeapp.com/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34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8687-CD02-8F4E-AA37-C31A40BE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ABC6-939B-5A44-A674-6F43EFE2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Branches</a:t>
            </a:r>
          </a:p>
        </p:txBody>
      </p:sp>
    </p:spTree>
    <p:extLst>
      <p:ext uri="{BB962C8B-B14F-4D97-AF65-F5344CB8AC3E}">
        <p14:creationId xmlns:p14="http://schemas.microsoft.com/office/powerpoint/2010/main" val="382174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4F0A-C311-6542-B3E2-40A832B6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new repository in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1E623-015C-5944-BB40-CB65591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Public/private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0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4F0A-C311-6542-B3E2-40A832B6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8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Let’s change the repo and commit the new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1E623-015C-5944-BB40-CB65591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Staging and committing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add .</a:t>
            </a:r>
          </a:p>
          <a:p>
            <a:pPr lvl="1"/>
            <a:r>
              <a:rPr lang="en-US" dirty="0"/>
              <a:t>git commit –m “”</a:t>
            </a:r>
          </a:p>
          <a:p>
            <a:r>
              <a:rPr lang="en-US" dirty="0"/>
              <a:t>Push to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4F0A-C311-6542-B3E2-40A832B6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Let’s go back!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1E623-015C-5944-BB40-CB65591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find old versions</a:t>
            </a:r>
          </a:p>
          <a:p>
            <a:pPr marL="0" indent="0" algn="ctr">
              <a:buNone/>
            </a:pPr>
            <a:r>
              <a:rPr lang="en-US" sz="2400" dirty="0"/>
              <a:t>git log --</a:t>
            </a:r>
            <a:r>
              <a:rPr lang="en-US" sz="2400" dirty="0" err="1"/>
              <a:t>oneline</a:t>
            </a:r>
            <a:endParaRPr lang="en-US" sz="2400" dirty="0"/>
          </a:p>
          <a:p>
            <a:r>
              <a:rPr lang="en-US" dirty="0"/>
              <a:t>How to switch to old versions</a:t>
            </a:r>
          </a:p>
          <a:p>
            <a:pPr marL="0" indent="0" algn="ctr">
              <a:buNone/>
            </a:pPr>
            <a:r>
              <a:rPr lang="en-US" sz="2400" dirty="0"/>
              <a:t>git reset 9ef9173</a:t>
            </a:r>
          </a:p>
          <a:p>
            <a:r>
              <a:rPr lang="en-US" dirty="0"/>
              <a:t>Undo changes made in previous commit</a:t>
            </a:r>
          </a:p>
          <a:p>
            <a:pPr marL="0" indent="0" algn="ctr">
              <a:buNone/>
            </a:pPr>
            <a:r>
              <a:rPr lang="en-US" sz="2400" dirty="0"/>
              <a:t>git revert 9ef9173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4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4F0A-C311-6542-B3E2-40A832B6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Let’s make a new branch and merge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1E623-015C-5944-BB40-CB655916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67" y="1825625"/>
            <a:ext cx="10515600" cy="4351338"/>
          </a:xfrm>
        </p:spPr>
        <p:txBody>
          <a:bodyPr/>
          <a:lstStyle/>
          <a:p>
            <a:r>
              <a:rPr lang="en-US" dirty="0"/>
              <a:t>Make a new branch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Clone or pull the new repo</a:t>
            </a:r>
          </a:p>
          <a:p>
            <a:r>
              <a:rPr lang="en-US" dirty="0"/>
              <a:t>Switch to the new branch</a:t>
            </a:r>
          </a:p>
          <a:p>
            <a:r>
              <a:rPr lang="en-US" dirty="0"/>
              <a:t>Commit some changes</a:t>
            </a:r>
          </a:p>
          <a:p>
            <a:r>
              <a:rPr lang="en-US" dirty="0"/>
              <a:t>Push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Create a pull request</a:t>
            </a:r>
          </a:p>
          <a:p>
            <a:r>
              <a:rPr lang="en-US" dirty="0"/>
              <a:t>Merge the pull request</a:t>
            </a:r>
          </a:p>
        </p:txBody>
      </p:sp>
    </p:spTree>
    <p:extLst>
      <p:ext uri="{BB962C8B-B14F-4D97-AF65-F5344CB8AC3E}">
        <p14:creationId xmlns:p14="http://schemas.microsoft.com/office/powerpoint/2010/main" val="118702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F4D6-2EC8-604B-814B-6B509568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Committing data in your repo with LFS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6C00-AB34-374A-A943-C2D01CF3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92"/>
            <a:ext cx="10515600" cy="569159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Install git-</a:t>
            </a:r>
            <a:r>
              <a:rPr lang="en-US" sz="2400" dirty="0" err="1"/>
              <a:t>lfs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r>
              <a:rPr lang="en-US" sz="2400" dirty="0" err="1"/>
              <a:t>conda</a:t>
            </a:r>
            <a:r>
              <a:rPr lang="en-US" sz="2400" dirty="0"/>
              <a:t> install -c </a:t>
            </a:r>
            <a:r>
              <a:rPr lang="en-US" sz="2400" dirty="0" err="1"/>
              <a:t>conda</a:t>
            </a:r>
            <a:r>
              <a:rPr lang="en-US" sz="2400" dirty="0"/>
              <a:t>-forge git-</a:t>
            </a:r>
            <a:r>
              <a:rPr lang="en-US" sz="2400" dirty="0" err="1"/>
              <a:t>lfs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git </a:t>
            </a:r>
            <a:r>
              <a:rPr lang="en-US" sz="2400" dirty="0" err="1"/>
              <a:t>lfs</a:t>
            </a:r>
            <a:r>
              <a:rPr lang="en-US" sz="2400" dirty="0"/>
              <a:t> install</a:t>
            </a:r>
          </a:p>
          <a:p>
            <a:r>
              <a:rPr lang="en-US" sz="2400" dirty="0"/>
              <a:t>Track data files</a:t>
            </a:r>
          </a:p>
          <a:p>
            <a:pPr marL="0" indent="0" algn="ctr">
              <a:buNone/>
            </a:pPr>
            <a:r>
              <a:rPr lang="en-US" sz="2400" dirty="0"/>
              <a:t>git </a:t>
            </a:r>
            <a:r>
              <a:rPr lang="en-US" sz="2400" dirty="0" err="1"/>
              <a:t>lfs</a:t>
            </a:r>
            <a:r>
              <a:rPr lang="en-US" sz="2400" dirty="0"/>
              <a:t> track “*.</a:t>
            </a:r>
            <a:r>
              <a:rPr lang="en-US" sz="2400" dirty="0" err="1"/>
              <a:t>rds</a:t>
            </a:r>
            <a:r>
              <a:rPr lang="en-US" sz="2400" dirty="0"/>
              <a:t>”</a:t>
            </a:r>
          </a:p>
          <a:p>
            <a:r>
              <a:rPr lang="en-US" sz="2400" dirty="0"/>
              <a:t>Check what’s being tracked</a:t>
            </a:r>
          </a:p>
          <a:p>
            <a:pPr marL="0" indent="0" algn="ctr">
              <a:buNone/>
            </a:pPr>
            <a:r>
              <a:rPr lang="en-US" sz="2400" dirty="0"/>
              <a:t>git </a:t>
            </a:r>
            <a:r>
              <a:rPr lang="en-US" sz="2400" dirty="0" err="1"/>
              <a:t>lfs</a:t>
            </a:r>
            <a:r>
              <a:rPr lang="en-US" sz="2400" dirty="0"/>
              <a:t> track</a:t>
            </a:r>
            <a:endParaRPr lang="en-US" sz="2000" dirty="0"/>
          </a:p>
          <a:p>
            <a:r>
              <a:rPr lang="en-US" sz="2400" dirty="0"/>
              <a:t>Add </a:t>
            </a:r>
            <a:r>
              <a:rPr lang="en-US" sz="2400" dirty="0" err="1"/>
              <a:t>lfs</a:t>
            </a:r>
            <a:r>
              <a:rPr lang="en-US" sz="2400" dirty="0"/>
              <a:t> tracking file to your commit</a:t>
            </a:r>
          </a:p>
          <a:p>
            <a:pPr marL="0" indent="0" algn="ctr">
              <a:buNone/>
            </a:pPr>
            <a:r>
              <a:rPr lang="en-US" sz="2400" dirty="0"/>
              <a:t>git add .</a:t>
            </a:r>
            <a:r>
              <a:rPr lang="en-US" sz="2400" dirty="0" err="1"/>
              <a:t>gitattributes</a:t>
            </a:r>
            <a:endParaRPr lang="en-US" sz="2400" dirty="0"/>
          </a:p>
          <a:p>
            <a:r>
              <a:rPr lang="en-US" sz="2400" dirty="0"/>
              <a:t>Stage, commit and push your data files</a:t>
            </a:r>
          </a:p>
          <a:p>
            <a:pPr marL="0" indent="0" algn="ctr">
              <a:buNone/>
            </a:pPr>
            <a:r>
              <a:rPr lang="en-US" sz="2400" dirty="0"/>
              <a:t>git add “*.</a:t>
            </a:r>
            <a:r>
              <a:rPr lang="en-US" sz="2400" dirty="0" err="1"/>
              <a:t>rds</a:t>
            </a:r>
            <a:r>
              <a:rPr lang="en-US" sz="2400" dirty="0"/>
              <a:t>”; git commit –m “added data files”</a:t>
            </a:r>
          </a:p>
          <a:p>
            <a:r>
              <a:rPr lang="en-US" sz="2400" dirty="0"/>
              <a:t>Pull new </a:t>
            </a:r>
            <a:r>
              <a:rPr lang="en-US" sz="2400" dirty="0" err="1"/>
              <a:t>lfs</a:t>
            </a:r>
            <a:r>
              <a:rPr lang="en-US" sz="2400" dirty="0"/>
              <a:t> files from </a:t>
            </a:r>
            <a:r>
              <a:rPr lang="en-US" sz="2400" dirty="0" err="1"/>
              <a:t>github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r>
              <a:rPr lang="en-US" sz="2400" dirty="0"/>
              <a:t>git </a:t>
            </a:r>
            <a:r>
              <a:rPr lang="en-US" sz="2400" dirty="0" err="1"/>
              <a:t>lfs</a:t>
            </a:r>
            <a:r>
              <a:rPr lang="en-US" sz="2400" dirty="0"/>
              <a:t> fetch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84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1FDD-7CA3-1D45-9E22-3AD6287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other people’s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1200-2E71-0649-8492-1BEE88AC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steal: open source code</a:t>
            </a:r>
          </a:p>
          <a:p>
            <a:r>
              <a:rPr lang="en-US" dirty="0"/>
              <a:t>complain: issues</a:t>
            </a:r>
          </a:p>
          <a:p>
            <a:r>
              <a:rPr lang="en-US" dirty="0"/>
              <a:t>play: fork</a:t>
            </a:r>
          </a:p>
          <a:p>
            <a:r>
              <a:rPr lang="en-US" dirty="0"/>
              <a:t>contribute: issues + fork</a:t>
            </a:r>
          </a:p>
        </p:txBody>
      </p:sp>
    </p:spTree>
    <p:extLst>
      <p:ext uri="{BB962C8B-B14F-4D97-AF65-F5344CB8AC3E}">
        <p14:creationId xmlns:p14="http://schemas.microsoft.com/office/powerpoint/2010/main" val="36825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0C22-F20C-E246-BF82-09186736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other people’s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E067-6641-8544-8FA1-F000C843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 repo</a:t>
            </a:r>
          </a:p>
          <a:p>
            <a:r>
              <a:rPr lang="en-US" dirty="0"/>
              <a:t>Make your changes</a:t>
            </a:r>
          </a:p>
          <a:p>
            <a:r>
              <a:rPr lang="en-US" dirty="0"/>
              <a:t>Pull request to merge</a:t>
            </a:r>
          </a:p>
          <a:p>
            <a:pPr lvl="1"/>
            <a:r>
              <a:rPr lang="en-US" b="1" i="1" dirty="0"/>
              <a:t>Best practices </a:t>
            </a:r>
            <a:r>
              <a:rPr lang="en-US" dirty="0"/>
              <a:t>convince the owner that your pull request has merit and works</a:t>
            </a:r>
          </a:p>
        </p:txBody>
      </p:sp>
    </p:spTree>
    <p:extLst>
      <p:ext uri="{BB962C8B-B14F-4D97-AF65-F5344CB8AC3E}">
        <p14:creationId xmlns:p14="http://schemas.microsoft.com/office/powerpoint/2010/main" val="92206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382</Words>
  <Application>Microsoft Macintosh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Version control</vt:lpstr>
      <vt:lpstr>Key concepts</vt:lpstr>
      <vt:lpstr>Make a new repository in github </vt:lpstr>
      <vt:lpstr>Let’s change the repo and commit the new version</vt:lpstr>
      <vt:lpstr>Let’s go back! </vt:lpstr>
      <vt:lpstr>Let’s make a new branch and merge it </vt:lpstr>
      <vt:lpstr>Committing data in your repo with LFS </vt:lpstr>
      <vt:lpstr>Interacting with other people’s repos</vt:lpstr>
      <vt:lpstr>Forking other people’s repos</vt:lpstr>
      <vt:lpstr>Github and R packages</vt:lpstr>
      <vt:lpstr>Using github to collect useful functions</vt:lpstr>
      <vt:lpstr>Disclaimer</vt:lpstr>
      <vt:lpstr>Learn more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Korsunskiy, Ilya</dc:creator>
  <cp:lastModifiedBy>Korsunskiy, Ilya</cp:lastModifiedBy>
  <cp:revision>282</cp:revision>
  <dcterms:created xsi:type="dcterms:W3CDTF">2019-07-10T11:46:08Z</dcterms:created>
  <dcterms:modified xsi:type="dcterms:W3CDTF">2019-07-10T13:40:45Z</dcterms:modified>
</cp:coreProperties>
</file>