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c0c88cb0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c0c88cb0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c0c88cb0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c0c88cb0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c0c88cb0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c0c88cb0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c0c88cb0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c0c88cb0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c0c88cb0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c0c88cb0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c0c88cb0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c0c88cb0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0c88cb0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c0c88cb0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c0c88cb0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c0c88cb0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c0c88cb0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c0c88cb0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эксперимента large screen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 поводу 24 и 72 часов 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Итого, всего в скрининге было 52 планшета, из которых 48 планшетов обрабатывались 24 часа 188 соединениями в 4 дозах 2 повторностях, а 4 планшета - 72 часа 48 соединениями с таким же числом доз и повторностей. То есть да, секвенировались они потом вместе, но время воздействия задает как бы номер планшета, последние 4 содержат информацию о воздействии в течение 24 часов.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Общее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применили sci-Plex для скрининга трех линий - А549, K562, MCF7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воздействие 188 соединений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650000 одноклеточных транскриптомов в 5000 независимых образцов в одном эксперименте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</a:t>
            </a:r>
            <a:r>
              <a:rPr lang="ru"/>
              <a:t>оказали что хроматин важный резервуар ацетата в раковых клетках.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Small screen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9075" y="1132225"/>
            <a:ext cx="5004000" cy="3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только линия А549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24 часа воздействия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7 доз в 3 повторах, то есть 84 комбинации лекарство - доза - дубликат (каждая доза каждого лекарства повторялась 3 раза) + дополнительные контроли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пометили ядра из каждой лунки и провели sci-RNA-seq2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475" y="280538"/>
            <a:ext cx="24003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Интерпретация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экспрессия каждого гена смоделирована как функция дозы каждого из лекарств (обобщенной линейной регрессией)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7561 ген - чувствительны к хотя бы одному лекарству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3189 генов - “по-разному экспрессируются в ответ на несколько лекарств” - цитата из статьи, как я понимаю, речь о том, что 3189 генов реагируют как минимум на 2 лекарства, остальные из 7561 реагируют только на одно какое-то лекарство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Large screen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523500" y="0"/>
            <a:ext cx="5308800" cy="3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3 линии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24 часа (!)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188 лекарств (около половины - на эпигенетическую регуляцию) в 4 дозах в 2 повторности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3(линии) * 188 (лекарств) * 4 (дозы) * 2 (повторности) = 4512. Эти условия вместе с контролем = 4608 (48 планшетов по 96) независимо обработанных популяций из 4992 (52 планшета) во всем эксперименте. Откуда еще 4 планшета - смотри ниже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лизис клеток, хэширование ядер комбинацией 2 олигов (специфичный для лунки и для планшета)</a:t>
            </a:r>
            <a:endParaRPr sz="13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00" y="2646713"/>
            <a:ext cx="72199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Дизайн расположения в планшетах 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6409125" y="1149400"/>
            <a:ext cx="24231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52 планшета * 768 баркодов = 39936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768 = 96 * 8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768 хэшей вместо 96, то есть только 12.5% (⅛) ожидаемые комбинации, а остальные “незаконные” 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00" y="1017713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Интерпретация 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572000" y="1017725"/>
            <a:ext cx="42603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Такое “лишнее” количество хэшей, как я понимаю, было сделано для дополнительной проверки работоспособности метода, то есть несмотря на превосходящее количество “нелегальных” комбинаций, наблюдаемые пары комбинаций хэша для планшета и для клетки были сильно обогащены “легальными” комбинациями 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3"/>
            <a:ext cx="33528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 поводу 72 и 24 часов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918375" y="1164375"/>
            <a:ext cx="4468500" cy="3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ru">
                <a:solidFill>
                  <a:srgbClr val="000000"/>
                </a:solidFill>
              </a:rPr>
              <a:t>Для каждой из линий наиболее заметный ответ был у тех клеток, которые были обработаны одним из ингибиторов HDAC </a:t>
            </a:r>
            <a:endParaRPr>
              <a:solidFill>
                <a:srgbClr val="000000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ru">
                <a:solidFill>
                  <a:srgbClr val="000000"/>
                </a:solidFill>
              </a:rPr>
              <a:t>Поэтому тут они выровняли клетки всех трех линий, обработанные им на контроль, получили консенсунсную траекторию конкретно этого вещества на как бы всех клетках </a:t>
            </a:r>
            <a:endParaRPr>
              <a:solidFill>
                <a:srgbClr val="000000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2857"/>
              <a:buChar char="-"/>
            </a:pPr>
            <a:r>
              <a:rPr lang="ru">
                <a:solidFill>
                  <a:srgbClr val="000000"/>
                </a:solidFill>
              </a:rPr>
              <a:t>Наблюдалось, что это вещество вызывало гомоген</a:t>
            </a:r>
            <a:r>
              <a:rPr lang="ru" sz="1750">
                <a:solidFill>
                  <a:srgbClr val="000000"/>
                </a:solidFill>
              </a:rPr>
              <a:t>ный ответ, </a:t>
            </a:r>
            <a:r>
              <a:rPr lang="ru" sz="1750">
                <a:solidFill>
                  <a:srgbClr val="000000"/>
                </a:solidFill>
                <a:highlight>
                  <a:srgbClr val="FFFFFF"/>
                </a:highlight>
              </a:rPr>
              <a:t>при этом почти все клетки локализовались в относительно узком диапазоне траектории ингибитора HDAC при каждой дозе </a:t>
            </a:r>
            <a:endParaRPr sz="17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638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ru" sz="1750">
                <a:solidFill>
                  <a:srgbClr val="000000"/>
                </a:solidFill>
                <a:highlight>
                  <a:srgbClr val="FFFFFF"/>
                </a:highlight>
              </a:rPr>
              <a:t>При этом другие препараты вызывали куда большую гетерогенность ответа</a:t>
            </a:r>
            <a:endParaRPr sz="17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50" y="2172975"/>
            <a:ext cx="3065475" cy="28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 поводу 24 и 72 часов 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/>
              <a:t>Часть с 72 часами - это проверка гипотезы о том, что гетерогенность ответа может быть вызвана тем, что клетки выполняют некую транскрипционную программу асинхронно, а доза лекарства просто влияет на скорость протекания ответа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/>
              <a:t>И для еще 48 соединений * в 2 повторностях * в 4 дозах * на 1 линии (только А549) = 384 лунки, то есть в 4 планшетах, которые были вроде как лишними в слайде 5, проверялось действие на протяжении 72 часов. Из этих 48 соединений многие были как раз ингибиторами HDAC. И для большинства клеток дальнейшего продвижения по траектории с предыдущего слайда даже после 72 часов не было выявлено. Из этого был сделан вывод, что доза ингибитора определяла величину ответа, а не скорость протекания программы, и поэтому гетерогенность не может быть вызвана только асинхронностью ответа.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