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a59486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a59486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da59486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da59486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da594868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da59486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da59486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da59486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da59486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da59486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Deep Learning Reading Group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&amp; Underfitting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0"/>
            <a:ext cx="9144000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862625" y="4877450"/>
            <a:ext cx="739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Image courtesy: https://towardsdatascience.com/underfitting-and-overfitting-in-machine-learning-and-how-to-deal-with-it-6fe4a8a49dbf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</a:t>
            </a:r>
            <a:r>
              <a:rPr lang="en"/>
              <a:t>model can not reach the desired accuracy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after hyperparameter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 vs Dog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somehow know that the maximum possible accuracy should be around 99%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model is currently at 85%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726" y="1152475"/>
            <a:ext cx="4435525" cy="3731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200900" y="4893575"/>
            <a:ext cx="46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Courtesy: https://commons.wikimedia.org/wiki/File:2d-epochs-overfitting.svg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when the model is underfitting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Increase the model size (such as number of neurons/layers)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Modify input features based on insights from error analysi</a:t>
            </a:r>
            <a:r>
              <a:rPr lang="en"/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Reduce or eliminate regularization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L2 regularization, L1 regularization, dropout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Modify model architecture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ResNet, InceptionNet etc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Adding more training data does not help much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when the </a:t>
            </a:r>
            <a:r>
              <a:rPr lang="en"/>
              <a:t>model is overfitting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model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Stopping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Pruning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