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104837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104837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04837c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04837c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04837c2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104837c2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104837c2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104837c2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104837c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104837c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Deep Learning Reading Group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Operation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4861325"/>
            <a:ext cx="835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https://medium.datadriveninvestor.com/convolutional-neural-networks-3b241a5da51e?gi=10000de66771</a:t>
            </a:r>
            <a:endParaRPr sz="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975" y="1017725"/>
            <a:ext cx="6291199" cy="3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and Stride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017725"/>
            <a:ext cx="764195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700" y="4838700"/>
            <a:ext cx="828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https://towardsdatascience.com/what-is-transposed-convolutional-layer-40e5e6e31c11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1x1 Convolution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838" y="984700"/>
            <a:ext cx="574032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11700" y="4835700"/>
            <a:ext cx="761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https://medium.com/analytics-vidhya/talented-mr-1x1-comprehensive-look-at-1x1-convolution-in-deep-learning-f6b355825578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162075"/>
            <a:ext cx="69342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11700" y="4835700"/>
            <a:ext cx="750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https://nico-curti.github.io/NumPyNet/NumPyNet/layers/maxpool_layer.html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