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8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59" r:id="rId12"/>
    <p:sldId id="270" r:id="rId13"/>
    <p:sldId id="271" r:id="rId14"/>
    <p:sldId id="277" r:id="rId15"/>
    <p:sldId id="275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D392F-CA81-43B8-AEE5-DA31CA70F5E7}" type="doc">
      <dgm:prSet loTypeId="urn:microsoft.com/office/officeart/2005/8/layout/hierarchy1" loCatId="hierarchy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2B0FF2C-F14E-4185-8871-7D1E584EA155}">
      <dgm:prSet phldrT="[Text]" custT="1"/>
      <dgm:spPr/>
      <dgm:t>
        <a:bodyPr/>
        <a:lstStyle/>
        <a:p>
          <a:r>
            <a:rPr lang="en-IN" sz="900" b="1" dirty="0" smtClean="0"/>
            <a:t>Banking System</a:t>
          </a:r>
          <a:endParaRPr lang="en-IN" sz="900" b="1" dirty="0"/>
        </a:p>
      </dgm:t>
    </dgm:pt>
    <dgm:pt modelId="{664E1788-C683-49BA-9EC6-E0135577D32B}" type="parTrans" cxnId="{A04EC294-EECB-4510-8C80-FC1F84BB1B03}">
      <dgm:prSet/>
      <dgm:spPr/>
      <dgm:t>
        <a:bodyPr/>
        <a:lstStyle/>
        <a:p>
          <a:endParaRPr lang="en-IN"/>
        </a:p>
      </dgm:t>
    </dgm:pt>
    <dgm:pt modelId="{FF518A2D-3984-44FB-8673-1EFA8E9F6B9A}" type="sibTrans" cxnId="{A04EC294-EECB-4510-8C80-FC1F84BB1B03}">
      <dgm:prSet/>
      <dgm:spPr/>
      <dgm:t>
        <a:bodyPr/>
        <a:lstStyle/>
        <a:p>
          <a:endParaRPr lang="en-IN"/>
        </a:p>
      </dgm:t>
    </dgm:pt>
    <dgm:pt modelId="{99F0E4E2-BAB3-408C-BFD4-5FDF831B05BC}">
      <dgm:prSet phldrT="[Text]" custT="1"/>
      <dgm:spPr/>
      <dgm:t>
        <a:bodyPr/>
        <a:lstStyle/>
        <a:p>
          <a:r>
            <a:rPr lang="en-IN" sz="900" b="1"/>
            <a:t>Start_Module</a:t>
          </a:r>
        </a:p>
      </dgm:t>
    </dgm:pt>
    <dgm:pt modelId="{A7D66CE9-5430-422E-A316-D062CB662DC3}" type="parTrans" cxnId="{C2161DF2-3AB3-49E2-95B8-D257C9F4FAF7}">
      <dgm:prSet/>
      <dgm:spPr/>
      <dgm:t>
        <a:bodyPr/>
        <a:lstStyle/>
        <a:p>
          <a:endParaRPr lang="en-IN" sz="2000" b="1"/>
        </a:p>
      </dgm:t>
    </dgm:pt>
    <dgm:pt modelId="{008A551A-D248-49D8-9BF2-C33019D150B6}" type="sibTrans" cxnId="{C2161DF2-3AB3-49E2-95B8-D257C9F4FAF7}">
      <dgm:prSet/>
      <dgm:spPr/>
      <dgm:t>
        <a:bodyPr/>
        <a:lstStyle/>
        <a:p>
          <a:endParaRPr lang="en-IN"/>
        </a:p>
      </dgm:t>
    </dgm:pt>
    <dgm:pt modelId="{79AD8CFB-BEEF-4DA6-AB0F-D92B065A9718}">
      <dgm:prSet phldrT="[Text]" custT="1"/>
      <dgm:spPr/>
      <dgm:t>
        <a:bodyPr/>
        <a:lstStyle/>
        <a:p>
          <a:r>
            <a:rPr lang="en-IN" sz="900" b="1"/>
            <a:t>Print_Intro</a:t>
          </a:r>
        </a:p>
      </dgm:t>
    </dgm:pt>
    <dgm:pt modelId="{09920B5F-509B-44DC-9587-0A6DC4D54AD5}" type="parTrans" cxnId="{42C7314F-0904-426B-AC56-0E04760908DC}">
      <dgm:prSet/>
      <dgm:spPr/>
      <dgm:t>
        <a:bodyPr/>
        <a:lstStyle/>
        <a:p>
          <a:endParaRPr lang="en-IN" sz="2000" b="1"/>
        </a:p>
      </dgm:t>
    </dgm:pt>
    <dgm:pt modelId="{E92F9CB9-1D1D-4ED3-8229-869F4C07B1CA}" type="sibTrans" cxnId="{42C7314F-0904-426B-AC56-0E04760908DC}">
      <dgm:prSet/>
      <dgm:spPr/>
      <dgm:t>
        <a:bodyPr/>
        <a:lstStyle/>
        <a:p>
          <a:endParaRPr lang="en-IN"/>
        </a:p>
      </dgm:t>
    </dgm:pt>
    <dgm:pt modelId="{7C698276-D868-4F78-8890-C2007644FE81}">
      <dgm:prSet phldrT="[Text]" custT="1"/>
      <dgm:spPr/>
      <dgm:t>
        <a:bodyPr/>
        <a:lstStyle/>
        <a:p>
          <a:r>
            <a:rPr lang="en-IN" sz="900" b="1" dirty="0"/>
            <a:t>Login</a:t>
          </a:r>
        </a:p>
      </dgm:t>
    </dgm:pt>
    <dgm:pt modelId="{DF0656D6-11DF-4D3C-864A-D280CF533896}" type="parTrans" cxnId="{A0CD41AC-A2E2-4736-A955-866E980C760F}">
      <dgm:prSet/>
      <dgm:spPr/>
      <dgm:t>
        <a:bodyPr/>
        <a:lstStyle/>
        <a:p>
          <a:endParaRPr lang="en-IN" sz="2000" b="1"/>
        </a:p>
      </dgm:t>
    </dgm:pt>
    <dgm:pt modelId="{27F10ED7-E092-4DA8-BBCC-8EF5D8D7A2B8}" type="sibTrans" cxnId="{A0CD41AC-A2E2-4736-A955-866E980C760F}">
      <dgm:prSet/>
      <dgm:spPr/>
      <dgm:t>
        <a:bodyPr/>
        <a:lstStyle/>
        <a:p>
          <a:endParaRPr lang="en-IN"/>
        </a:p>
      </dgm:t>
    </dgm:pt>
    <dgm:pt modelId="{24BA01B4-2670-4C86-9046-B839226219D1}">
      <dgm:prSet phldrT="[Text]" custT="1"/>
      <dgm:spPr/>
      <dgm:t>
        <a:bodyPr/>
        <a:lstStyle/>
        <a:p>
          <a:r>
            <a:rPr lang="en-IN" sz="900" b="1" dirty="0" err="1" smtClean="0"/>
            <a:t>Display_Menu</a:t>
          </a:r>
          <a:endParaRPr lang="en-IN" sz="900" b="1" dirty="0"/>
        </a:p>
      </dgm:t>
    </dgm:pt>
    <dgm:pt modelId="{39E689C3-F43E-41C5-B24F-43DCF80C91E1}" type="parTrans" cxnId="{06EB12A1-DADE-47C0-88F7-F64077352327}">
      <dgm:prSet/>
      <dgm:spPr/>
      <dgm:t>
        <a:bodyPr/>
        <a:lstStyle/>
        <a:p>
          <a:endParaRPr lang="en-IN" sz="2000" b="1"/>
        </a:p>
      </dgm:t>
    </dgm:pt>
    <dgm:pt modelId="{007A22B0-2389-4D84-8F5B-63D455270DE4}" type="sibTrans" cxnId="{06EB12A1-DADE-47C0-88F7-F64077352327}">
      <dgm:prSet/>
      <dgm:spPr/>
      <dgm:t>
        <a:bodyPr/>
        <a:lstStyle/>
        <a:p>
          <a:endParaRPr lang="en-IN"/>
        </a:p>
      </dgm:t>
    </dgm:pt>
    <dgm:pt modelId="{E99D429D-BAF9-4F2B-B560-CBA9105C9EC9}">
      <dgm:prSet phldrT="[Text]" custT="1"/>
      <dgm:spPr/>
      <dgm:t>
        <a:bodyPr/>
        <a:lstStyle/>
        <a:p>
          <a:r>
            <a:rPr lang="en-IN" sz="900" b="1"/>
            <a:t>Process_Module</a:t>
          </a:r>
        </a:p>
      </dgm:t>
    </dgm:pt>
    <dgm:pt modelId="{6327B64F-6F7D-4043-A60E-1707F10586B4}" type="parTrans" cxnId="{DD2EA376-4AF4-41A1-8AC6-6066E9907A53}">
      <dgm:prSet/>
      <dgm:spPr/>
      <dgm:t>
        <a:bodyPr/>
        <a:lstStyle/>
        <a:p>
          <a:endParaRPr lang="en-IN" sz="2000" b="1"/>
        </a:p>
      </dgm:t>
    </dgm:pt>
    <dgm:pt modelId="{EE9F85E3-C6B4-4B03-BCFD-8896232485AD}" type="sibTrans" cxnId="{DD2EA376-4AF4-41A1-8AC6-6066E9907A53}">
      <dgm:prSet/>
      <dgm:spPr/>
      <dgm:t>
        <a:bodyPr/>
        <a:lstStyle/>
        <a:p>
          <a:endParaRPr lang="en-IN"/>
        </a:p>
      </dgm:t>
    </dgm:pt>
    <dgm:pt modelId="{5D394AE3-746F-4B85-BE90-615D9091BD80}">
      <dgm:prSet phldrT="[Text]" custT="1"/>
      <dgm:spPr/>
      <dgm:t>
        <a:bodyPr/>
        <a:lstStyle/>
        <a:p>
          <a:r>
            <a:rPr lang="en-IN" sz="900" b="1" dirty="0" err="1"/>
            <a:t>Account_Module</a:t>
          </a:r>
          <a:endParaRPr lang="en-IN" sz="900" b="1" dirty="0"/>
        </a:p>
      </dgm:t>
    </dgm:pt>
    <dgm:pt modelId="{EC779F3B-9D3E-45A9-BCF8-015CC04159EE}" type="parTrans" cxnId="{A33BC335-A4FA-44BF-AEB5-5930CA67540E}">
      <dgm:prSet/>
      <dgm:spPr/>
      <dgm:t>
        <a:bodyPr/>
        <a:lstStyle/>
        <a:p>
          <a:endParaRPr lang="en-IN" sz="2000" b="1"/>
        </a:p>
      </dgm:t>
    </dgm:pt>
    <dgm:pt modelId="{F3BD5EE6-24AC-4D55-8942-5B345BAB5AC4}" type="sibTrans" cxnId="{A33BC335-A4FA-44BF-AEB5-5930CA67540E}">
      <dgm:prSet/>
      <dgm:spPr/>
      <dgm:t>
        <a:bodyPr/>
        <a:lstStyle/>
        <a:p>
          <a:endParaRPr lang="en-IN"/>
        </a:p>
      </dgm:t>
    </dgm:pt>
    <dgm:pt modelId="{D6F4BE2C-2C5F-48C0-957B-2B0DF1EBEF9E}">
      <dgm:prSet phldrT="[Text]" custT="1"/>
      <dgm:spPr/>
      <dgm:t>
        <a:bodyPr/>
        <a:lstStyle/>
        <a:p>
          <a:r>
            <a:rPr lang="en-IN" sz="900" b="1" dirty="0" err="1" smtClean="0"/>
            <a:t>New_acc</a:t>
          </a:r>
          <a:endParaRPr lang="en-IN" sz="900" b="1" dirty="0"/>
        </a:p>
      </dgm:t>
    </dgm:pt>
    <dgm:pt modelId="{0B87CB69-96FA-41F9-B5BF-8D9D9760F49F}" type="parTrans" cxnId="{325BEB0A-8C35-42A8-AB47-BED5BD106895}">
      <dgm:prSet/>
      <dgm:spPr/>
      <dgm:t>
        <a:bodyPr/>
        <a:lstStyle/>
        <a:p>
          <a:endParaRPr lang="en-IN" sz="2000" b="1"/>
        </a:p>
      </dgm:t>
    </dgm:pt>
    <dgm:pt modelId="{B0E1B21F-CE1F-4857-9CDB-1F0C10C310D6}" type="sibTrans" cxnId="{325BEB0A-8C35-42A8-AB47-BED5BD106895}">
      <dgm:prSet/>
      <dgm:spPr/>
      <dgm:t>
        <a:bodyPr/>
        <a:lstStyle/>
        <a:p>
          <a:endParaRPr lang="en-IN"/>
        </a:p>
      </dgm:t>
    </dgm:pt>
    <dgm:pt modelId="{4A41067D-6C05-4271-B2DE-7805E4DE0443}">
      <dgm:prSet phldrT="[Text]" custT="1"/>
      <dgm:spPr/>
      <dgm:t>
        <a:bodyPr/>
        <a:lstStyle/>
        <a:p>
          <a:r>
            <a:rPr lang="en-IN" sz="900" b="1"/>
            <a:t>Update_acc</a:t>
          </a:r>
        </a:p>
      </dgm:t>
    </dgm:pt>
    <dgm:pt modelId="{19835DB2-A526-4788-A07F-77A8576F3C9C}" type="parTrans" cxnId="{01FFDC52-E5C2-4A68-8101-1EEDDC4F2239}">
      <dgm:prSet/>
      <dgm:spPr/>
      <dgm:t>
        <a:bodyPr/>
        <a:lstStyle/>
        <a:p>
          <a:endParaRPr lang="en-IN" sz="2000" b="1"/>
        </a:p>
      </dgm:t>
    </dgm:pt>
    <dgm:pt modelId="{08D42831-0373-4E17-B23C-A45AB4010A2C}" type="sibTrans" cxnId="{01FFDC52-E5C2-4A68-8101-1EEDDC4F2239}">
      <dgm:prSet/>
      <dgm:spPr/>
      <dgm:t>
        <a:bodyPr/>
        <a:lstStyle/>
        <a:p>
          <a:endParaRPr lang="en-IN"/>
        </a:p>
      </dgm:t>
    </dgm:pt>
    <dgm:pt modelId="{F93CC07A-4307-46A7-B45C-09CF396038A3}">
      <dgm:prSet phldrT="[Text]" custT="1"/>
      <dgm:spPr/>
      <dgm:t>
        <a:bodyPr/>
        <a:lstStyle/>
        <a:p>
          <a:r>
            <a:rPr lang="en-IN" sz="900" b="1" dirty="0" err="1"/>
            <a:t>Delete_acc</a:t>
          </a:r>
          <a:endParaRPr lang="en-IN" sz="900" b="1" dirty="0"/>
        </a:p>
      </dgm:t>
    </dgm:pt>
    <dgm:pt modelId="{C0FB949E-1183-4427-BB04-3237F73D6384}" type="parTrans" cxnId="{84BC0D68-5F56-4B01-9D42-678BF3F21EBD}">
      <dgm:prSet/>
      <dgm:spPr/>
      <dgm:t>
        <a:bodyPr/>
        <a:lstStyle/>
        <a:p>
          <a:endParaRPr lang="en-IN" sz="2000" b="1"/>
        </a:p>
      </dgm:t>
    </dgm:pt>
    <dgm:pt modelId="{9ABDCD29-3537-467C-871E-85B522BDDED0}" type="sibTrans" cxnId="{84BC0D68-5F56-4B01-9D42-678BF3F21EBD}">
      <dgm:prSet/>
      <dgm:spPr/>
      <dgm:t>
        <a:bodyPr/>
        <a:lstStyle/>
        <a:p>
          <a:endParaRPr lang="en-IN"/>
        </a:p>
      </dgm:t>
    </dgm:pt>
    <dgm:pt modelId="{E73B89C5-126D-4018-85F2-E4CDBDD6E3FC}">
      <dgm:prSet phldrT="[Text]" custT="1"/>
      <dgm:spPr/>
      <dgm:t>
        <a:bodyPr/>
        <a:lstStyle/>
        <a:p>
          <a:r>
            <a:rPr lang="en-IN" sz="900" b="1"/>
            <a:t>Transaction</a:t>
          </a:r>
        </a:p>
      </dgm:t>
    </dgm:pt>
    <dgm:pt modelId="{A9E9AD6F-F88D-46F8-98D6-E90497EDC44C}" type="parTrans" cxnId="{846E49EB-DDA5-490D-BB77-4B3D35D9628E}">
      <dgm:prSet/>
      <dgm:spPr/>
      <dgm:t>
        <a:bodyPr/>
        <a:lstStyle/>
        <a:p>
          <a:endParaRPr lang="en-IN" sz="2000" b="1"/>
        </a:p>
      </dgm:t>
    </dgm:pt>
    <dgm:pt modelId="{B024DF58-FCB2-46A2-98A8-46D262EBC160}" type="sibTrans" cxnId="{846E49EB-DDA5-490D-BB77-4B3D35D9628E}">
      <dgm:prSet/>
      <dgm:spPr/>
      <dgm:t>
        <a:bodyPr/>
        <a:lstStyle/>
        <a:p>
          <a:endParaRPr lang="en-IN"/>
        </a:p>
      </dgm:t>
    </dgm:pt>
    <dgm:pt modelId="{3AD26802-8C86-4B92-8C9E-6E9E81B3921A}">
      <dgm:prSet phldrT="[Text]" custT="1"/>
      <dgm:spPr/>
      <dgm:t>
        <a:bodyPr/>
        <a:lstStyle/>
        <a:p>
          <a:r>
            <a:rPr lang="en-IN" sz="900" b="1"/>
            <a:t>Deposit</a:t>
          </a:r>
        </a:p>
      </dgm:t>
    </dgm:pt>
    <dgm:pt modelId="{EE25B961-237F-4132-A6D8-752B8DC0277A}" type="parTrans" cxnId="{1D2B259D-C159-4482-8CFA-C04BA6D817D4}">
      <dgm:prSet/>
      <dgm:spPr/>
      <dgm:t>
        <a:bodyPr/>
        <a:lstStyle/>
        <a:p>
          <a:endParaRPr lang="en-IN" sz="2000" b="1"/>
        </a:p>
      </dgm:t>
    </dgm:pt>
    <dgm:pt modelId="{FBAE7DEE-8D38-47E0-A30E-9B8A162A6B23}" type="sibTrans" cxnId="{1D2B259D-C159-4482-8CFA-C04BA6D817D4}">
      <dgm:prSet/>
      <dgm:spPr/>
      <dgm:t>
        <a:bodyPr/>
        <a:lstStyle/>
        <a:p>
          <a:endParaRPr lang="en-IN"/>
        </a:p>
      </dgm:t>
    </dgm:pt>
    <dgm:pt modelId="{AD62C73C-556C-4AB1-B59A-728F4AFDD56C}">
      <dgm:prSet phldrT="[Text]" custT="1"/>
      <dgm:spPr/>
      <dgm:t>
        <a:bodyPr/>
        <a:lstStyle/>
        <a:p>
          <a:r>
            <a:rPr lang="en-IN" sz="900" b="1"/>
            <a:t>Withdraw</a:t>
          </a:r>
        </a:p>
      </dgm:t>
    </dgm:pt>
    <dgm:pt modelId="{34181EFC-74FA-49FD-B2E8-DD420D1F1850}" type="parTrans" cxnId="{0BA6981B-477B-40AB-82D5-DBD6AB8B0DB8}">
      <dgm:prSet/>
      <dgm:spPr/>
      <dgm:t>
        <a:bodyPr/>
        <a:lstStyle/>
        <a:p>
          <a:endParaRPr lang="en-IN" sz="2000" b="1"/>
        </a:p>
      </dgm:t>
    </dgm:pt>
    <dgm:pt modelId="{2A0B70C7-BE5B-4F46-8415-7231CB44A0D2}" type="sibTrans" cxnId="{0BA6981B-477B-40AB-82D5-DBD6AB8B0DB8}">
      <dgm:prSet/>
      <dgm:spPr/>
      <dgm:t>
        <a:bodyPr/>
        <a:lstStyle/>
        <a:p>
          <a:endParaRPr lang="en-IN"/>
        </a:p>
      </dgm:t>
    </dgm:pt>
    <dgm:pt modelId="{200EE84F-931D-4724-9625-D23D1A45030B}">
      <dgm:prSet phldrT="[Text]" custT="1"/>
      <dgm:spPr/>
      <dgm:t>
        <a:bodyPr/>
        <a:lstStyle/>
        <a:p>
          <a:r>
            <a:rPr lang="en-IN" sz="900" b="1"/>
            <a:t>View_cust_list</a:t>
          </a:r>
        </a:p>
      </dgm:t>
    </dgm:pt>
    <dgm:pt modelId="{B89394DD-C8D1-4B64-B118-EF275412733A}" type="parTrans" cxnId="{76F26432-F342-41FE-A335-31B206C480EB}">
      <dgm:prSet/>
      <dgm:spPr/>
      <dgm:t>
        <a:bodyPr/>
        <a:lstStyle/>
        <a:p>
          <a:endParaRPr lang="en-IN" sz="2000" b="1"/>
        </a:p>
      </dgm:t>
    </dgm:pt>
    <dgm:pt modelId="{81201584-7B09-4A48-ACFB-6B75CD12F1F7}" type="sibTrans" cxnId="{76F26432-F342-41FE-A335-31B206C480EB}">
      <dgm:prSet/>
      <dgm:spPr/>
      <dgm:t>
        <a:bodyPr/>
        <a:lstStyle/>
        <a:p>
          <a:endParaRPr lang="en-IN"/>
        </a:p>
      </dgm:t>
    </dgm:pt>
    <dgm:pt modelId="{6C1C48C8-0A05-46ED-A92D-35E9BB9B1C4D}">
      <dgm:prSet phldrT="[Text]" custT="1"/>
      <dgm:spPr/>
      <dgm:t>
        <a:bodyPr/>
        <a:lstStyle/>
        <a:p>
          <a:r>
            <a:rPr lang="en-IN" sz="900" b="1" dirty="0" smtClean="0"/>
            <a:t>Terminate_Module</a:t>
          </a:r>
        </a:p>
        <a:p>
          <a:r>
            <a:rPr lang="en-IN" sz="900" b="1" dirty="0" smtClean="0"/>
            <a:t>(Log Out)</a:t>
          </a:r>
          <a:endParaRPr lang="en-IN" sz="900" b="1" dirty="0"/>
        </a:p>
      </dgm:t>
    </dgm:pt>
    <dgm:pt modelId="{25FB0C71-16F4-4BA8-A7B5-2A7832871EF0}" type="parTrans" cxnId="{22F5E97F-BBCB-4597-BBE4-EE8221F7A612}">
      <dgm:prSet/>
      <dgm:spPr/>
      <dgm:t>
        <a:bodyPr/>
        <a:lstStyle/>
        <a:p>
          <a:endParaRPr lang="en-IN" sz="2000" b="1"/>
        </a:p>
      </dgm:t>
    </dgm:pt>
    <dgm:pt modelId="{DCD84FD5-30C3-4B51-A263-516A5882E06E}" type="sibTrans" cxnId="{22F5E97F-BBCB-4597-BBE4-EE8221F7A612}">
      <dgm:prSet/>
      <dgm:spPr/>
      <dgm:t>
        <a:bodyPr/>
        <a:lstStyle/>
        <a:p>
          <a:endParaRPr lang="en-IN"/>
        </a:p>
      </dgm:t>
    </dgm:pt>
    <dgm:pt modelId="{5022E9DC-5242-463B-9EAE-5E3CAA96197F}">
      <dgm:prSet phldrT="[Text]" custT="1"/>
      <dgm:spPr/>
      <dgm:t>
        <a:bodyPr/>
        <a:lstStyle/>
        <a:p>
          <a:r>
            <a:rPr lang="en-IN" sz="900" b="1" dirty="0" smtClean="0"/>
            <a:t>Read _Input</a:t>
          </a:r>
          <a:endParaRPr lang="en-IN" sz="900" b="1" dirty="0"/>
        </a:p>
      </dgm:t>
    </dgm:pt>
    <dgm:pt modelId="{C596ED30-84E7-49B9-84D3-1836D27652B6}" type="parTrans" cxnId="{A9F99D55-03FA-4DEF-8BC4-31560E1085B4}">
      <dgm:prSet/>
      <dgm:spPr/>
      <dgm:t>
        <a:bodyPr/>
        <a:lstStyle/>
        <a:p>
          <a:endParaRPr lang="en-IN"/>
        </a:p>
      </dgm:t>
    </dgm:pt>
    <dgm:pt modelId="{FD2E13AD-1417-4A46-94E7-1F4AFFEE8102}" type="sibTrans" cxnId="{A9F99D55-03FA-4DEF-8BC4-31560E1085B4}">
      <dgm:prSet/>
      <dgm:spPr/>
      <dgm:t>
        <a:bodyPr/>
        <a:lstStyle/>
        <a:p>
          <a:endParaRPr lang="en-IN"/>
        </a:p>
      </dgm:t>
    </dgm:pt>
    <dgm:pt modelId="{A72FE493-5798-4CEE-9480-280BA71C96DD}">
      <dgm:prSet phldrT="[Text]" custT="1"/>
      <dgm:spPr/>
      <dgm:t>
        <a:bodyPr/>
        <a:lstStyle/>
        <a:p>
          <a:r>
            <a:rPr lang="en-IN" sz="900" b="1" dirty="0" smtClean="0"/>
            <a:t>Validate_Input</a:t>
          </a:r>
          <a:endParaRPr lang="en-IN" sz="900" b="1" dirty="0"/>
        </a:p>
      </dgm:t>
    </dgm:pt>
    <dgm:pt modelId="{19AB47C6-E0E9-4916-A0BE-81AAAF7A19C9}" type="parTrans" cxnId="{914B638B-6BAA-4DA6-8DBC-12B525490753}">
      <dgm:prSet/>
      <dgm:spPr/>
      <dgm:t>
        <a:bodyPr/>
        <a:lstStyle/>
        <a:p>
          <a:endParaRPr lang="en-IN"/>
        </a:p>
      </dgm:t>
    </dgm:pt>
    <dgm:pt modelId="{6A548E16-EF32-4290-AA2B-2199981A719B}" type="sibTrans" cxnId="{914B638B-6BAA-4DA6-8DBC-12B525490753}">
      <dgm:prSet/>
      <dgm:spPr/>
      <dgm:t>
        <a:bodyPr/>
        <a:lstStyle/>
        <a:p>
          <a:endParaRPr lang="en-IN"/>
        </a:p>
      </dgm:t>
    </dgm:pt>
    <dgm:pt modelId="{F147580A-29B5-4B6F-948B-BDAA6ABEE023}">
      <dgm:prSet phldrT="[Text]" custT="1"/>
      <dgm:spPr/>
      <dgm:t>
        <a:bodyPr/>
        <a:lstStyle/>
        <a:p>
          <a:r>
            <a:rPr lang="en-IN" sz="900" b="1" dirty="0" err="1" smtClean="0"/>
            <a:t>Cust_details</a:t>
          </a:r>
          <a:endParaRPr lang="en-IN" sz="900" b="1" dirty="0"/>
        </a:p>
      </dgm:t>
    </dgm:pt>
    <dgm:pt modelId="{CF1C816B-9990-4EEB-8FDB-747EE3D68EEE}" type="parTrans" cxnId="{7593C939-B14A-46ED-8B31-D35670B2A014}">
      <dgm:prSet/>
      <dgm:spPr/>
      <dgm:t>
        <a:bodyPr/>
        <a:lstStyle/>
        <a:p>
          <a:endParaRPr lang="en-IN"/>
        </a:p>
      </dgm:t>
    </dgm:pt>
    <dgm:pt modelId="{4A862EEB-D06F-4C57-8C2C-20F146052899}" type="sibTrans" cxnId="{7593C939-B14A-46ED-8B31-D35670B2A014}">
      <dgm:prSet/>
      <dgm:spPr/>
      <dgm:t>
        <a:bodyPr/>
        <a:lstStyle/>
        <a:p>
          <a:endParaRPr lang="en-IN"/>
        </a:p>
      </dgm:t>
    </dgm:pt>
    <dgm:pt modelId="{0AF1B8FC-D3C3-4528-B03B-1B2DF005AD7B}" type="pres">
      <dgm:prSet presAssocID="{92FD392F-CA81-43B8-AEE5-DA31CA70F5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A3D51BC-7732-4BB6-B258-E71CD2C70B81}" type="pres">
      <dgm:prSet presAssocID="{72B0FF2C-F14E-4185-8871-7D1E584EA155}" presName="hierRoot1" presStyleCnt="0"/>
      <dgm:spPr/>
      <dgm:t>
        <a:bodyPr/>
        <a:lstStyle/>
        <a:p>
          <a:endParaRPr lang="en-IN"/>
        </a:p>
      </dgm:t>
    </dgm:pt>
    <dgm:pt modelId="{422EA5B2-0727-4AC2-A015-07156C01553A}" type="pres">
      <dgm:prSet presAssocID="{72B0FF2C-F14E-4185-8871-7D1E584EA155}" presName="composite" presStyleCnt="0"/>
      <dgm:spPr/>
      <dgm:t>
        <a:bodyPr/>
        <a:lstStyle/>
        <a:p>
          <a:endParaRPr lang="en-IN"/>
        </a:p>
      </dgm:t>
    </dgm:pt>
    <dgm:pt modelId="{947A2F9A-2238-4208-AF6D-CC739776D267}" type="pres">
      <dgm:prSet presAssocID="{72B0FF2C-F14E-4185-8871-7D1E584EA155}" presName="background" presStyleLbl="node0" presStyleIdx="0" presStyleCnt="1"/>
      <dgm:spPr/>
      <dgm:t>
        <a:bodyPr/>
        <a:lstStyle/>
        <a:p>
          <a:endParaRPr lang="en-IN"/>
        </a:p>
      </dgm:t>
    </dgm:pt>
    <dgm:pt modelId="{40A06CFE-0759-47F4-9127-1FA44DD5830E}" type="pres">
      <dgm:prSet presAssocID="{72B0FF2C-F14E-4185-8871-7D1E584EA155}" presName="text" presStyleLbl="fgAcc0" presStyleIdx="0" presStyleCnt="1" custScaleX="222098" custScaleY="985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7EFED85-458A-4245-9E5E-DB19224CCF09}" type="pres">
      <dgm:prSet presAssocID="{72B0FF2C-F14E-4185-8871-7D1E584EA155}" presName="hierChild2" presStyleCnt="0"/>
      <dgm:spPr/>
      <dgm:t>
        <a:bodyPr/>
        <a:lstStyle/>
        <a:p>
          <a:endParaRPr lang="en-IN"/>
        </a:p>
      </dgm:t>
    </dgm:pt>
    <dgm:pt modelId="{12B954B4-B3E2-438D-A34A-2D02D06FF0AF}" type="pres">
      <dgm:prSet presAssocID="{A7D66CE9-5430-422E-A316-D062CB662DC3}" presName="Name10" presStyleLbl="parChTrans1D2" presStyleIdx="0" presStyleCnt="4"/>
      <dgm:spPr/>
      <dgm:t>
        <a:bodyPr/>
        <a:lstStyle/>
        <a:p>
          <a:endParaRPr lang="en-IN"/>
        </a:p>
      </dgm:t>
    </dgm:pt>
    <dgm:pt modelId="{ADC58B37-738D-48A7-9B6E-E6726B6F37D2}" type="pres">
      <dgm:prSet presAssocID="{99F0E4E2-BAB3-408C-BFD4-5FDF831B05BC}" presName="hierRoot2" presStyleCnt="0"/>
      <dgm:spPr/>
      <dgm:t>
        <a:bodyPr/>
        <a:lstStyle/>
        <a:p>
          <a:endParaRPr lang="en-IN"/>
        </a:p>
      </dgm:t>
    </dgm:pt>
    <dgm:pt modelId="{D2D7357A-4C78-4CA9-949A-AB18A8157ADF}" type="pres">
      <dgm:prSet presAssocID="{99F0E4E2-BAB3-408C-BFD4-5FDF831B05BC}" presName="composite2" presStyleCnt="0"/>
      <dgm:spPr/>
      <dgm:t>
        <a:bodyPr/>
        <a:lstStyle/>
        <a:p>
          <a:endParaRPr lang="en-IN"/>
        </a:p>
      </dgm:t>
    </dgm:pt>
    <dgm:pt modelId="{85B1B905-E886-4ADF-9D35-963EF1DB166F}" type="pres">
      <dgm:prSet presAssocID="{99F0E4E2-BAB3-408C-BFD4-5FDF831B05BC}" presName="background2" presStyleLbl="node2" presStyleIdx="0" presStyleCnt="4"/>
      <dgm:spPr/>
      <dgm:t>
        <a:bodyPr/>
        <a:lstStyle/>
        <a:p>
          <a:endParaRPr lang="en-IN"/>
        </a:p>
      </dgm:t>
    </dgm:pt>
    <dgm:pt modelId="{E1243A70-7A97-4A31-8B5A-20ECC7656E7B}" type="pres">
      <dgm:prSet presAssocID="{99F0E4E2-BAB3-408C-BFD4-5FDF831B05BC}" presName="text2" presStyleLbl="fgAcc2" presStyleIdx="0" presStyleCnt="4" custScaleX="12256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23FD5E-245F-4A21-8B0B-B79BB4920007}" type="pres">
      <dgm:prSet presAssocID="{99F0E4E2-BAB3-408C-BFD4-5FDF831B05BC}" presName="hierChild3" presStyleCnt="0"/>
      <dgm:spPr/>
      <dgm:t>
        <a:bodyPr/>
        <a:lstStyle/>
        <a:p>
          <a:endParaRPr lang="en-IN"/>
        </a:p>
      </dgm:t>
    </dgm:pt>
    <dgm:pt modelId="{158D0F6D-185A-4613-B163-6E840C0ADA63}" type="pres">
      <dgm:prSet presAssocID="{09920B5F-509B-44DC-9587-0A6DC4D54AD5}" presName="Name17" presStyleLbl="parChTrans1D3" presStyleIdx="0" presStyleCnt="7"/>
      <dgm:spPr/>
      <dgm:t>
        <a:bodyPr/>
        <a:lstStyle/>
        <a:p>
          <a:endParaRPr lang="en-IN"/>
        </a:p>
      </dgm:t>
    </dgm:pt>
    <dgm:pt modelId="{D469E9AB-8305-49E8-8790-D784D0DCAB14}" type="pres">
      <dgm:prSet presAssocID="{79AD8CFB-BEEF-4DA6-AB0F-D92B065A9718}" presName="hierRoot3" presStyleCnt="0"/>
      <dgm:spPr/>
      <dgm:t>
        <a:bodyPr/>
        <a:lstStyle/>
        <a:p>
          <a:endParaRPr lang="en-IN"/>
        </a:p>
      </dgm:t>
    </dgm:pt>
    <dgm:pt modelId="{CF3A8194-CB3D-4EBF-8CB4-CD6873EE0024}" type="pres">
      <dgm:prSet presAssocID="{79AD8CFB-BEEF-4DA6-AB0F-D92B065A9718}" presName="composite3" presStyleCnt="0"/>
      <dgm:spPr/>
      <dgm:t>
        <a:bodyPr/>
        <a:lstStyle/>
        <a:p>
          <a:endParaRPr lang="en-IN"/>
        </a:p>
      </dgm:t>
    </dgm:pt>
    <dgm:pt modelId="{BF32EB05-B383-4B50-A134-05384CE00346}" type="pres">
      <dgm:prSet presAssocID="{79AD8CFB-BEEF-4DA6-AB0F-D92B065A9718}" presName="background3" presStyleLbl="node3" presStyleIdx="0" presStyleCnt="7"/>
      <dgm:spPr/>
      <dgm:t>
        <a:bodyPr/>
        <a:lstStyle/>
        <a:p>
          <a:endParaRPr lang="en-IN"/>
        </a:p>
      </dgm:t>
    </dgm:pt>
    <dgm:pt modelId="{6811D16B-BAD9-4722-8144-7F52AE8CFE2D}" type="pres">
      <dgm:prSet presAssocID="{79AD8CFB-BEEF-4DA6-AB0F-D92B065A971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3C8FA75-C726-4892-A7CA-2DCC96C01B60}" type="pres">
      <dgm:prSet presAssocID="{79AD8CFB-BEEF-4DA6-AB0F-D92B065A9718}" presName="hierChild4" presStyleCnt="0"/>
      <dgm:spPr/>
      <dgm:t>
        <a:bodyPr/>
        <a:lstStyle/>
        <a:p>
          <a:endParaRPr lang="en-IN"/>
        </a:p>
      </dgm:t>
    </dgm:pt>
    <dgm:pt modelId="{7EEF1EE1-B9C0-4619-A3D1-88BEBD2BE18E}" type="pres">
      <dgm:prSet presAssocID="{DF0656D6-11DF-4D3C-864A-D280CF533896}" presName="Name17" presStyleLbl="parChTrans1D3" presStyleIdx="1" presStyleCnt="7"/>
      <dgm:spPr/>
      <dgm:t>
        <a:bodyPr/>
        <a:lstStyle/>
        <a:p>
          <a:endParaRPr lang="en-IN"/>
        </a:p>
      </dgm:t>
    </dgm:pt>
    <dgm:pt modelId="{633059A7-85FC-42CA-A785-045B7A10E548}" type="pres">
      <dgm:prSet presAssocID="{7C698276-D868-4F78-8890-C2007644FE81}" presName="hierRoot3" presStyleCnt="0"/>
      <dgm:spPr/>
      <dgm:t>
        <a:bodyPr/>
        <a:lstStyle/>
        <a:p>
          <a:endParaRPr lang="en-IN"/>
        </a:p>
      </dgm:t>
    </dgm:pt>
    <dgm:pt modelId="{0C53DD11-5A9D-4D88-9144-82F12E786128}" type="pres">
      <dgm:prSet presAssocID="{7C698276-D868-4F78-8890-C2007644FE81}" presName="composite3" presStyleCnt="0"/>
      <dgm:spPr/>
      <dgm:t>
        <a:bodyPr/>
        <a:lstStyle/>
        <a:p>
          <a:endParaRPr lang="en-IN"/>
        </a:p>
      </dgm:t>
    </dgm:pt>
    <dgm:pt modelId="{F15911F6-23B4-48AD-A201-FB73D4CD42DE}" type="pres">
      <dgm:prSet presAssocID="{7C698276-D868-4F78-8890-C2007644FE81}" presName="background3" presStyleLbl="node3" presStyleIdx="1" presStyleCnt="7"/>
      <dgm:spPr/>
      <dgm:t>
        <a:bodyPr/>
        <a:lstStyle/>
        <a:p>
          <a:endParaRPr lang="en-IN"/>
        </a:p>
      </dgm:t>
    </dgm:pt>
    <dgm:pt modelId="{F5748F1E-FE98-437C-A86F-7658E04BC097}" type="pres">
      <dgm:prSet presAssocID="{7C698276-D868-4F78-8890-C2007644FE81}" presName="text3" presStyleLbl="fgAcc3" presStyleIdx="1" presStyleCnt="7" custScaleX="100000" custScale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E068B1-F8B5-4F40-A04C-776A3D6C7FDF}" type="pres">
      <dgm:prSet presAssocID="{7C698276-D868-4F78-8890-C2007644FE81}" presName="hierChild4" presStyleCnt="0"/>
      <dgm:spPr/>
      <dgm:t>
        <a:bodyPr/>
        <a:lstStyle/>
        <a:p>
          <a:endParaRPr lang="en-IN"/>
        </a:p>
      </dgm:t>
    </dgm:pt>
    <dgm:pt modelId="{6B520209-BF9B-4591-A54A-01C27523C674}" type="pres">
      <dgm:prSet presAssocID="{39E689C3-F43E-41C5-B24F-43DCF80C91E1}" presName="Name10" presStyleLbl="parChTrans1D2" presStyleIdx="1" presStyleCnt="4"/>
      <dgm:spPr/>
      <dgm:t>
        <a:bodyPr/>
        <a:lstStyle/>
        <a:p>
          <a:endParaRPr lang="en-IN"/>
        </a:p>
      </dgm:t>
    </dgm:pt>
    <dgm:pt modelId="{A32576F1-0A45-4238-AF61-ADC31C4E5ABD}" type="pres">
      <dgm:prSet presAssocID="{24BA01B4-2670-4C86-9046-B839226219D1}" presName="hierRoot2" presStyleCnt="0"/>
      <dgm:spPr/>
      <dgm:t>
        <a:bodyPr/>
        <a:lstStyle/>
        <a:p>
          <a:endParaRPr lang="en-IN"/>
        </a:p>
      </dgm:t>
    </dgm:pt>
    <dgm:pt modelId="{2812F8BD-E30A-49BB-B824-A4DAA954CB05}" type="pres">
      <dgm:prSet presAssocID="{24BA01B4-2670-4C86-9046-B839226219D1}" presName="composite2" presStyleCnt="0"/>
      <dgm:spPr/>
      <dgm:t>
        <a:bodyPr/>
        <a:lstStyle/>
        <a:p>
          <a:endParaRPr lang="en-IN"/>
        </a:p>
      </dgm:t>
    </dgm:pt>
    <dgm:pt modelId="{482E9A37-2422-400D-8509-6B8B5E95602D}" type="pres">
      <dgm:prSet presAssocID="{24BA01B4-2670-4C86-9046-B839226219D1}" presName="background2" presStyleLbl="node2" presStyleIdx="1" presStyleCnt="4"/>
      <dgm:spPr/>
      <dgm:t>
        <a:bodyPr/>
        <a:lstStyle/>
        <a:p>
          <a:endParaRPr lang="en-IN"/>
        </a:p>
      </dgm:t>
    </dgm:pt>
    <dgm:pt modelId="{39451315-DD7C-4514-98BA-2DE4B3C8B782}" type="pres">
      <dgm:prSet presAssocID="{24BA01B4-2670-4C86-9046-B839226219D1}" presName="text2" presStyleLbl="fgAcc2" presStyleIdx="1" presStyleCnt="4" custScaleX="14744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4D1E36-DB8B-4AF4-9C88-8ED275705B61}" type="pres">
      <dgm:prSet presAssocID="{24BA01B4-2670-4C86-9046-B839226219D1}" presName="hierChild3" presStyleCnt="0"/>
      <dgm:spPr/>
      <dgm:t>
        <a:bodyPr/>
        <a:lstStyle/>
        <a:p>
          <a:endParaRPr lang="en-IN"/>
        </a:p>
      </dgm:t>
    </dgm:pt>
    <dgm:pt modelId="{5A5C32C9-C280-450C-99AC-E0A6DD375602}" type="pres">
      <dgm:prSet presAssocID="{C596ED30-84E7-49B9-84D3-1836D27652B6}" presName="Name17" presStyleLbl="parChTrans1D3" presStyleIdx="2" presStyleCnt="7"/>
      <dgm:spPr/>
      <dgm:t>
        <a:bodyPr/>
        <a:lstStyle/>
        <a:p>
          <a:endParaRPr lang="en-IN"/>
        </a:p>
      </dgm:t>
    </dgm:pt>
    <dgm:pt modelId="{1AF62270-3899-4CB0-BA1D-2CB959587795}" type="pres">
      <dgm:prSet presAssocID="{5022E9DC-5242-463B-9EAE-5E3CAA96197F}" presName="hierRoot3" presStyleCnt="0"/>
      <dgm:spPr/>
    </dgm:pt>
    <dgm:pt modelId="{9F62D387-DF9E-44E6-B2CF-8070AF7F5402}" type="pres">
      <dgm:prSet presAssocID="{5022E9DC-5242-463B-9EAE-5E3CAA96197F}" presName="composite3" presStyleCnt="0"/>
      <dgm:spPr/>
    </dgm:pt>
    <dgm:pt modelId="{D78DDD33-F0DC-4977-B5A2-CEA69706CAFA}" type="pres">
      <dgm:prSet presAssocID="{5022E9DC-5242-463B-9EAE-5E3CAA96197F}" presName="background3" presStyleLbl="node3" presStyleIdx="2" presStyleCnt="7"/>
      <dgm:spPr/>
    </dgm:pt>
    <dgm:pt modelId="{DA496297-6FBA-4DCE-938D-63C4B044013B}" type="pres">
      <dgm:prSet presAssocID="{5022E9DC-5242-463B-9EAE-5E3CAA96197F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0D4C5F-2071-43A8-8F79-D1C87C687BFB}" type="pres">
      <dgm:prSet presAssocID="{5022E9DC-5242-463B-9EAE-5E3CAA96197F}" presName="hierChild4" presStyleCnt="0"/>
      <dgm:spPr/>
    </dgm:pt>
    <dgm:pt modelId="{DA40B795-CA54-4137-9F8E-4BF036047CEA}" type="pres">
      <dgm:prSet presAssocID="{19AB47C6-E0E9-4916-A0BE-81AAAF7A19C9}" presName="Name17" presStyleLbl="parChTrans1D3" presStyleIdx="3" presStyleCnt="7"/>
      <dgm:spPr/>
      <dgm:t>
        <a:bodyPr/>
        <a:lstStyle/>
        <a:p>
          <a:endParaRPr lang="en-IN"/>
        </a:p>
      </dgm:t>
    </dgm:pt>
    <dgm:pt modelId="{270DFEF2-A941-4270-9319-6B990CDF446F}" type="pres">
      <dgm:prSet presAssocID="{A72FE493-5798-4CEE-9480-280BA71C96DD}" presName="hierRoot3" presStyleCnt="0"/>
      <dgm:spPr/>
    </dgm:pt>
    <dgm:pt modelId="{E8F2B2AE-2633-4059-A0C2-653CF47C2DE8}" type="pres">
      <dgm:prSet presAssocID="{A72FE493-5798-4CEE-9480-280BA71C96DD}" presName="composite3" presStyleCnt="0"/>
      <dgm:spPr/>
    </dgm:pt>
    <dgm:pt modelId="{1C845572-E429-4187-8FFD-71535241CCE1}" type="pres">
      <dgm:prSet presAssocID="{A72FE493-5798-4CEE-9480-280BA71C96DD}" presName="background3" presStyleLbl="node3" presStyleIdx="3" presStyleCnt="7"/>
      <dgm:spPr/>
    </dgm:pt>
    <dgm:pt modelId="{99F9109D-961D-42DE-BEB7-2A94E9D53DCE}" type="pres">
      <dgm:prSet presAssocID="{A72FE493-5798-4CEE-9480-280BA71C96DD}" presName="text3" presStyleLbl="fgAcc3" presStyleIdx="3" presStyleCnt="7" custScaleX="1124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BEAAAE-AFC5-4F50-90F5-B92171B129B1}" type="pres">
      <dgm:prSet presAssocID="{A72FE493-5798-4CEE-9480-280BA71C96DD}" presName="hierChild4" presStyleCnt="0"/>
      <dgm:spPr/>
    </dgm:pt>
    <dgm:pt modelId="{2FA930FA-3B22-4DB5-AF5D-B7A24911B076}" type="pres">
      <dgm:prSet presAssocID="{6327B64F-6F7D-4043-A60E-1707F10586B4}" presName="Name10" presStyleLbl="parChTrans1D2" presStyleIdx="2" presStyleCnt="4"/>
      <dgm:spPr/>
      <dgm:t>
        <a:bodyPr/>
        <a:lstStyle/>
        <a:p>
          <a:endParaRPr lang="en-IN"/>
        </a:p>
      </dgm:t>
    </dgm:pt>
    <dgm:pt modelId="{FBF44498-9D8B-4395-A127-42519CB98AE3}" type="pres">
      <dgm:prSet presAssocID="{E99D429D-BAF9-4F2B-B560-CBA9105C9EC9}" presName="hierRoot2" presStyleCnt="0"/>
      <dgm:spPr/>
      <dgm:t>
        <a:bodyPr/>
        <a:lstStyle/>
        <a:p>
          <a:endParaRPr lang="en-IN"/>
        </a:p>
      </dgm:t>
    </dgm:pt>
    <dgm:pt modelId="{FD0BCE57-A72C-461C-BDBD-F3BC456F5CB1}" type="pres">
      <dgm:prSet presAssocID="{E99D429D-BAF9-4F2B-B560-CBA9105C9EC9}" presName="composite2" presStyleCnt="0"/>
      <dgm:spPr/>
      <dgm:t>
        <a:bodyPr/>
        <a:lstStyle/>
        <a:p>
          <a:endParaRPr lang="en-IN"/>
        </a:p>
      </dgm:t>
    </dgm:pt>
    <dgm:pt modelId="{10A85269-63AA-4281-8727-909E6841AA93}" type="pres">
      <dgm:prSet presAssocID="{E99D429D-BAF9-4F2B-B560-CBA9105C9EC9}" presName="background2" presStyleLbl="node2" presStyleIdx="2" presStyleCnt="4"/>
      <dgm:spPr/>
      <dgm:t>
        <a:bodyPr/>
        <a:lstStyle/>
        <a:p>
          <a:endParaRPr lang="en-IN"/>
        </a:p>
      </dgm:t>
    </dgm:pt>
    <dgm:pt modelId="{55C3E220-A8FA-4B55-B243-EE02181141C1}" type="pres">
      <dgm:prSet presAssocID="{E99D429D-BAF9-4F2B-B560-CBA9105C9EC9}" presName="text2" presStyleLbl="fgAcc2" presStyleIdx="2" presStyleCnt="4" custScaleX="13226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F48BAA-813E-4059-A81A-98B595256016}" type="pres">
      <dgm:prSet presAssocID="{E99D429D-BAF9-4F2B-B560-CBA9105C9EC9}" presName="hierChild3" presStyleCnt="0"/>
      <dgm:spPr/>
      <dgm:t>
        <a:bodyPr/>
        <a:lstStyle/>
        <a:p>
          <a:endParaRPr lang="en-IN"/>
        </a:p>
      </dgm:t>
    </dgm:pt>
    <dgm:pt modelId="{911CBFDC-18EB-4D83-98EA-F0F08CA5CB66}" type="pres">
      <dgm:prSet presAssocID="{EC779F3B-9D3E-45A9-BCF8-015CC04159EE}" presName="Name17" presStyleLbl="parChTrans1D3" presStyleIdx="4" presStyleCnt="7"/>
      <dgm:spPr/>
      <dgm:t>
        <a:bodyPr/>
        <a:lstStyle/>
        <a:p>
          <a:endParaRPr lang="en-IN"/>
        </a:p>
      </dgm:t>
    </dgm:pt>
    <dgm:pt modelId="{24157D9D-4FDE-4032-B2CB-D2735399867F}" type="pres">
      <dgm:prSet presAssocID="{5D394AE3-746F-4B85-BE90-615D9091BD80}" presName="hierRoot3" presStyleCnt="0"/>
      <dgm:spPr/>
      <dgm:t>
        <a:bodyPr/>
        <a:lstStyle/>
        <a:p>
          <a:endParaRPr lang="en-IN"/>
        </a:p>
      </dgm:t>
    </dgm:pt>
    <dgm:pt modelId="{5D1BB196-E897-4A58-9D16-7817534DA3E1}" type="pres">
      <dgm:prSet presAssocID="{5D394AE3-746F-4B85-BE90-615D9091BD80}" presName="composite3" presStyleCnt="0"/>
      <dgm:spPr/>
      <dgm:t>
        <a:bodyPr/>
        <a:lstStyle/>
        <a:p>
          <a:endParaRPr lang="en-IN"/>
        </a:p>
      </dgm:t>
    </dgm:pt>
    <dgm:pt modelId="{B5891141-DE70-4D5C-AE60-17B8F38041D9}" type="pres">
      <dgm:prSet presAssocID="{5D394AE3-746F-4B85-BE90-615D9091BD80}" presName="background3" presStyleLbl="node3" presStyleIdx="4" presStyleCnt="7"/>
      <dgm:spPr/>
      <dgm:t>
        <a:bodyPr/>
        <a:lstStyle/>
        <a:p>
          <a:endParaRPr lang="en-IN"/>
        </a:p>
      </dgm:t>
    </dgm:pt>
    <dgm:pt modelId="{38874223-B50A-4817-8ABE-84CED83D79A6}" type="pres">
      <dgm:prSet presAssocID="{5D394AE3-746F-4B85-BE90-615D9091BD80}" presName="text3" presStyleLbl="fgAcc3" presStyleIdx="4" presStyleCnt="7" custScaleX="14660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38B4AC-5F1E-4F2F-8E80-97C9E3083795}" type="pres">
      <dgm:prSet presAssocID="{5D394AE3-746F-4B85-BE90-615D9091BD80}" presName="hierChild4" presStyleCnt="0"/>
      <dgm:spPr/>
      <dgm:t>
        <a:bodyPr/>
        <a:lstStyle/>
        <a:p>
          <a:endParaRPr lang="en-IN"/>
        </a:p>
      </dgm:t>
    </dgm:pt>
    <dgm:pt modelId="{1770162C-C608-4E30-993E-DF607A4E2FAF}" type="pres">
      <dgm:prSet presAssocID="{0B87CB69-96FA-41F9-B5BF-8D9D9760F49F}" presName="Name23" presStyleLbl="parChTrans1D4" presStyleIdx="0" presStyleCnt="6"/>
      <dgm:spPr/>
      <dgm:t>
        <a:bodyPr/>
        <a:lstStyle/>
        <a:p>
          <a:endParaRPr lang="en-IN"/>
        </a:p>
      </dgm:t>
    </dgm:pt>
    <dgm:pt modelId="{2C63F876-356D-4E4F-9366-28266F757571}" type="pres">
      <dgm:prSet presAssocID="{D6F4BE2C-2C5F-48C0-957B-2B0DF1EBEF9E}" presName="hierRoot4" presStyleCnt="0"/>
      <dgm:spPr/>
      <dgm:t>
        <a:bodyPr/>
        <a:lstStyle/>
        <a:p>
          <a:endParaRPr lang="en-IN"/>
        </a:p>
      </dgm:t>
    </dgm:pt>
    <dgm:pt modelId="{E3C74E59-051A-465B-88A8-F28CC5504C81}" type="pres">
      <dgm:prSet presAssocID="{D6F4BE2C-2C5F-48C0-957B-2B0DF1EBEF9E}" presName="composite4" presStyleCnt="0"/>
      <dgm:spPr/>
      <dgm:t>
        <a:bodyPr/>
        <a:lstStyle/>
        <a:p>
          <a:endParaRPr lang="en-IN"/>
        </a:p>
      </dgm:t>
    </dgm:pt>
    <dgm:pt modelId="{8B88707B-B439-4C14-ABCA-0AE0F35991E8}" type="pres">
      <dgm:prSet presAssocID="{D6F4BE2C-2C5F-48C0-957B-2B0DF1EBEF9E}" presName="background4" presStyleLbl="node4" presStyleIdx="0" presStyleCnt="6"/>
      <dgm:spPr/>
      <dgm:t>
        <a:bodyPr/>
        <a:lstStyle/>
        <a:p>
          <a:endParaRPr lang="en-IN"/>
        </a:p>
      </dgm:t>
    </dgm:pt>
    <dgm:pt modelId="{D59B0E26-145E-41BA-BD39-BE0E04AECB9C}" type="pres">
      <dgm:prSet presAssocID="{D6F4BE2C-2C5F-48C0-957B-2B0DF1EBEF9E}" presName="text4" presStyleLbl="fgAcc4" presStyleIdx="0" presStyleCnt="6" custScaleX="14231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B2A19A7-BB7A-4631-A44C-C29F0C135A0A}" type="pres">
      <dgm:prSet presAssocID="{D6F4BE2C-2C5F-48C0-957B-2B0DF1EBEF9E}" presName="hierChild5" presStyleCnt="0"/>
      <dgm:spPr/>
      <dgm:t>
        <a:bodyPr/>
        <a:lstStyle/>
        <a:p>
          <a:endParaRPr lang="en-IN"/>
        </a:p>
      </dgm:t>
    </dgm:pt>
    <dgm:pt modelId="{FACD4C36-A131-4B2B-A32F-7D24852E20A6}" type="pres">
      <dgm:prSet presAssocID="{19835DB2-A526-4788-A07F-77A8576F3C9C}" presName="Name23" presStyleLbl="parChTrans1D4" presStyleIdx="1" presStyleCnt="6"/>
      <dgm:spPr/>
      <dgm:t>
        <a:bodyPr/>
        <a:lstStyle/>
        <a:p>
          <a:endParaRPr lang="en-IN"/>
        </a:p>
      </dgm:t>
    </dgm:pt>
    <dgm:pt modelId="{F9C24300-5E96-4FE5-BF05-9EA4DAB7ACD6}" type="pres">
      <dgm:prSet presAssocID="{4A41067D-6C05-4271-B2DE-7805E4DE0443}" presName="hierRoot4" presStyleCnt="0"/>
      <dgm:spPr/>
      <dgm:t>
        <a:bodyPr/>
        <a:lstStyle/>
        <a:p>
          <a:endParaRPr lang="en-IN"/>
        </a:p>
      </dgm:t>
    </dgm:pt>
    <dgm:pt modelId="{D0BD9390-F7DF-48F5-A11E-7691364FAA24}" type="pres">
      <dgm:prSet presAssocID="{4A41067D-6C05-4271-B2DE-7805E4DE0443}" presName="composite4" presStyleCnt="0"/>
      <dgm:spPr/>
      <dgm:t>
        <a:bodyPr/>
        <a:lstStyle/>
        <a:p>
          <a:endParaRPr lang="en-IN"/>
        </a:p>
      </dgm:t>
    </dgm:pt>
    <dgm:pt modelId="{38587B47-9231-4288-A008-C2810CD3D6A4}" type="pres">
      <dgm:prSet presAssocID="{4A41067D-6C05-4271-B2DE-7805E4DE0443}" presName="background4" presStyleLbl="node4" presStyleIdx="1" presStyleCnt="6"/>
      <dgm:spPr/>
      <dgm:t>
        <a:bodyPr/>
        <a:lstStyle/>
        <a:p>
          <a:endParaRPr lang="en-IN"/>
        </a:p>
      </dgm:t>
    </dgm:pt>
    <dgm:pt modelId="{4BF55D23-7534-4585-A435-753BE776C47C}" type="pres">
      <dgm:prSet presAssocID="{4A41067D-6C05-4271-B2DE-7805E4DE0443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1FD6A6-0875-4051-9DC5-2DBE4EC8007B}" type="pres">
      <dgm:prSet presAssocID="{4A41067D-6C05-4271-B2DE-7805E4DE0443}" presName="hierChild5" presStyleCnt="0"/>
      <dgm:spPr/>
      <dgm:t>
        <a:bodyPr/>
        <a:lstStyle/>
        <a:p>
          <a:endParaRPr lang="en-IN"/>
        </a:p>
      </dgm:t>
    </dgm:pt>
    <dgm:pt modelId="{9AFF2013-0AC3-4B86-B8FF-A19AFC4CC775}" type="pres">
      <dgm:prSet presAssocID="{C0FB949E-1183-4427-BB04-3237F73D6384}" presName="Name23" presStyleLbl="parChTrans1D4" presStyleIdx="2" presStyleCnt="6"/>
      <dgm:spPr/>
      <dgm:t>
        <a:bodyPr/>
        <a:lstStyle/>
        <a:p>
          <a:endParaRPr lang="en-IN"/>
        </a:p>
      </dgm:t>
    </dgm:pt>
    <dgm:pt modelId="{58E6EED0-735E-40C2-91D3-77C629AFCB3A}" type="pres">
      <dgm:prSet presAssocID="{F93CC07A-4307-46A7-B45C-09CF396038A3}" presName="hierRoot4" presStyleCnt="0"/>
      <dgm:spPr/>
      <dgm:t>
        <a:bodyPr/>
        <a:lstStyle/>
        <a:p>
          <a:endParaRPr lang="en-IN"/>
        </a:p>
      </dgm:t>
    </dgm:pt>
    <dgm:pt modelId="{48BB0DAE-BAAF-415E-B7AB-28F0AC7EDCA2}" type="pres">
      <dgm:prSet presAssocID="{F93CC07A-4307-46A7-B45C-09CF396038A3}" presName="composite4" presStyleCnt="0"/>
      <dgm:spPr/>
      <dgm:t>
        <a:bodyPr/>
        <a:lstStyle/>
        <a:p>
          <a:endParaRPr lang="en-IN"/>
        </a:p>
      </dgm:t>
    </dgm:pt>
    <dgm:pt modelId="{B3CDE7B3-6D46-4D8D-9ACF-086F8AE34733}" type="pres">
      <dgm:prSet presAssocID="{F93CC07A-4307-46A7-B45C-09CF396038A3}" presName="background4" presStyleLbl="node4" presStyleIdx="2" presStyleCnt="6"/>
      <dgm:spPr/>
      <dgm:t>
        <a:bodyPr/>
        <a:lstStyle/>
        <a:p>
          <a:endParaRPr lang="en-IN"/>
        </a:p>
      </dgm:t>
    </dgm:pt>
    <dgm:pt modelId="{D6317E00-42DB-4C70-9C84-9D8CA9FCAC22}" type="pres">
      <dgm:prSet presAssocID="{F93CC07A-4307-46A7-B45C-09CF396038A3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8D1AE27-713D-423A-895D-94354D498F6D}" type="pres">
      <dgm:prSet presAssocID="{F93CC07A-4307-46A7-B45C-09CF396038A3}" presName="hierChild5" presStyleCnt="0"/>
      <dgm:spPr/>
      <dgm:t>
        <a:bodyPr/>
        <a:lstStyle/>
        <a:p>
          <a:endParaRPr lang="en-IN"/>
        </a:p>
      </dgm:t>
    </dgm:pt>
    <dgm:pt modelId="{4E963395-C12C-4CC0-AF3F-23ABFF8D915F}" type="pres">
      <dgm:prSet presAssocID="{CF1C816B-9990-4EEB-8FDB-747EE3D68EEE}" presName="Name23" presStyleLbl="parChTrans1D4" presStyleIdx="3" presStyleCnt="6"/>
      <dgm:spPr/>
      <dgm:t>
        <a:bodyPr/>
        <a:lstStyle/>
        <a:p>
          <a:endParaRPr lang="en-IN"/>
        </a:p>
      </dgm:t>
    </dgm:pt>
    <dgm:pt modelId="{794A16DE-C8C6-4437-B206-4927DEA7AC30}" type="pres">
      <dgm:prSet presAssocID="{F147580A-29B5-4B6F-948B-BDAA6ABEE023}" presName="hierRoot4" presStyleCnt="0"/>
      <dgm:spPr/>
    </dgm:pt>
    <dgm:pt modelId="{4EF8A928-2B5B-438B-84C0-06F0C7678456}" type="pres">
      <dgm:prSet presAssocID="{F147580A-29B5-4B6F-948B-BDAA6ABEE023}" presName="composite4" presStyleCnt="0"/>
      <dgm:spPr/>
    </dgm:pt>
    <dgm:pt modelId="{31B3CEBD-A6D0-413A-BDB8-4FE237FD6DC9}" type="pres">
      <dgm:prSet presAssocID="{F147580A-29B5-4B6F-948B-BDAA6ABEE023}" presName="background4" presStyleLbl="node4" presStyleIdx="3" presStyleCnt="6"/>
      <dgm:spPr/>
    </dgm:pt>
    <dgm:pt modelId="{40F3177C-7AB6-4A7B-AD32-B72550BC91C9}" type="pres">
      <dgm:prSet presAssocID="{F147580A-29B5-4B6F-948B-BDAA6ABEE023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46FAA5-2615-48AD-A601-21BADC94C5CC}" type="pres">
      <dgm:prSet presAssocID="{F147580A-29B5-4B6F-948B-BDAA6ABEE023}" presName="hierChild5" presStyleCnt="0"/>
      <dgm:spPr/>
    </dgm:pt>
    <dgm:pt modelId="{8620303E-645C-4150-8660-2D679FAD5060}" type="pres">
      <dgm:prSet presAssocID="{A9E9AD6F-F88D-46F8-98D6-E90497EDC44C}" presName="Name17" presStyleLbl="parChTrans1D3" presStyleIdx="5" presStyleCnt="7"/>
      <dgm:spPr/>
      <dgm:t>
        <a:bodyPr/>
        <a:lstStyle/>
        <a:p>
          <a:endParaRPr lang="en-IN"/>
        </a:p>
      </dgm:t>
    </dgm:pt>
    <dgm:pt modelId="{3E2D1308-9F19-44C7-9D34-5BAEA9EC9D43}" type="pres">
      <dgm:prSet presAssocID="{E73B89C5-126D-4018-85F2-E4CDBDD6E3FC}" presName="hierRoot3" presStyleCnt="0"/>
      <dgm:spPr/>
      <dgm:t>
        <a:bodyPr/>
        <a:lstStyle/>
        <a:p>
          <a:endParaRPr lang="en-IN"/>
        </a:p>
      </dgm:t>
    </dgm:pt>
    <dgm:pt modelId="{5AAD117C-749A-451C-A8B5-E424AE2DF9D7}" type="pres">
      <dgm:prSet presAssocID="{E73B89C5-126D-4018-85F2-E4CDBDD6E3FC}" presName="composite3" presStyleCnt="0"/>
      <dgm:spPr/>
      <dgm:t>
        <a:bodyPr/>
        <a:lstStyle/>
        <a:p>
          <a:endParaRPr lang="en-IN"/>
        </a:p>
      </dgm:t>
    </dgm:pt>
    <dgm:pt modelId="{D1A3D225-49C8-4423-881F-8AD116A194A4}" type="pres">
      <dgm:prSet presAssocID="{E73B89C5-126D-4018-85F2-E4CDBDD6E3FC}" presName="background3" presStyleLbl="node3" presStyleIdx="5" presStyleCnt="7"/>
      <dgm:spPr/>
      <dgm:t>
        <a:bodyPr/>
        <a:lstStyle/>
        <a:p>
          <a:endParaRPr lang="en-IN"/>
        </a:p>
      </dgm:t>
    </dgm:pt>
    <dgm:pt modelId="{35D28DBB-E97F-4CCA-B29B-F6BC015489D5}" type="pres">
      <dgm:prSet presAssocID="{E73B89C5-126D-4018-85F2-E4CDBDD6E3FC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7D6803-2102-4C80-8EB8-ECB230DC7CAB}" type="pres">
      <dgm:prSet presAssocID="{E73B89C5-126D-4018-85F2-E4CDBDD6E3FC}" presName="hierChild4" presStyleCnt="0"/>
      <dgm:spPr/>
      <dgm:t>
        <a:bodyPr/>
        <a:lstStyle/>
        <a:p>
          <a:endParaRPr lang="en-IN"/>
        </a:p>
      </dgm:t>
    </dgm:pt>
    <dgm:pt modelId="{1C782AFE-9BE2-45F6-B7AB-1DEA07816F11}" type="pres">
      <dgm:prSet presAssocID="{EE25B961-237F-4132-A6D8-752B8DC0277A}" presName="Name23" presStyleLbl="parChTrans1D4" presStyleIdx="4" presStyleCnt="6"/>
      <dgm:spPr/>
      <dgm:t>
        <a:bodyPr/>
        <a:lstStyle/>
        <a:p>
          <a:endParaRPr lang="en-IN"/>
        </a:p>
      </dgm:t>
    </dgm:pt>
    <dgm:pt modelId="{0CB7F028-5802-47A8-882F-BB33E00E30EC}" type="pres">
      <dgm:prSet presAssocID="{3AD26802-8C86-4B92-8C9E-6E9E81B3921A}" presName="hierRoot4" presStyleCnt="0"/>
      <dgm:spPr/>
      <dgm:t>
        <a:bodyPr/>
        <a:lstStyle/>
        <a:p>
          <a:endParaRPr lang="en-IN"/>
        </a:p>
      </dgm:t>
    </dgm:pt>
    <dgm:pt modelId="{F1C3A56C-4968-4EAF-83DE-B1BD06784D8E}" type="pres">
      <dgm:prSet presAssocID="{3AD26802-8C86-4B92-8C9E-6E9E81B3921A}" presName="composite4" presStyleCnt="0"/>
      <dgm:spPr/>
      <dgm:t>
        <a:bodyPr/>
        <a:lstStyle/>
        <a:p>
          <a:endParaRPr lang="en-IN"/>
        </a:p>
      </dgm:t>
    </dgm:pt>
    <dgm:pt modelId="{4E84C58B-2778-4569-8AEB-DE4B92515627}" type="pres">
      <dgm:prSet presAssocID="{3AD26802-8C86-4B92-8C9E-6E9E81B3921A}" presName="background4" presStyleLbl="node4" presStyleIdx="4" presStyleCnt="6"/>
      <dgm:spPr/>
      <dgm:t>
        <a:bodyPr/>
        <a:lstStyle/>
        <a:p>
          <a:endParaRPr lang="en-IN"/>
        </a:p>
      </dgm:t>
    </dgm:pt>
    <dgm:pt modelId="{E15CE85F-B41E-4A4F-84B0-C5103CA45DD0}" type="pres">
      <dgm:prSet presAssocID="{3AD26802-8C86-4B92-8C9E-6E9E81B3921A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CEAA4F-F79A-4FAB-AAEE-2C6DC641340E}" type="pres">
      <dgm:prSet presAssocID="{3AD26802-8C86-4B92-8C9E-6E9E81B3921A}" presName="hierChild5" presStyleCnt="0"/>
      <dgm:spPr/>
      <dgm:t>
        <a:bodyPr/>
        <a:lstStyle/>
        <a:p>
          <a:endParaRPr lang="en-IN"/>
        </a:p>
      </dgm:t>
    </dgm:pt>
    <dgm:pt modelId="{DA915234-E9EF-4B31-896D-727BB0E542B5}" type="pres">
      <dgm:prSet presAssocID="{34181EFC-74FA-49FD-B2E8-DD420D1F1850}" presName="Name23" presStyleLbl="parChTrans1D4" presStyleIdx="5" presStyleCnt="6"/>
      <dgm:spPr/>
      <dgm:t>
        <a:bodyPr/>
        <a:lstStyle/>
        <a:p>
          <a:endParaRPr lang="en-IN"/>
        </a:p>
      </dgm:t>
    </dgm:pt>
    <dgm:pt modelId="{A72F72F1-6BD9-4984-B011-E8F8067852D0}" type="pres">
      <dgm:prSet presAssocID="{AD62C73C-556C-4AB1-B59A-728F4AFDD56C}" presName="hierRoot4" presStyleCnt="0"/>
      <dgm:spPr/>
      <dgm:t>
        <a:bodyPr/>
        <a:lstStyle/>
        <a:p>
          <a:endParaRPr lang="en-IN"/>
        </a:p>
      </dgm:t>
    </dgm:pt>
    <dgm:pt modelId="{B115D157-671B-41FB-8D15-495D7D0CC056}" type="pres">
      <dgm:prSet presAssocID="{AD62C73C-556C-4AB1-B59A-728F4AFDD56C}" presName="composite4" presStyleCnt="0"/>
      <dgm:spPr/>
      <dgm:t>
        <a:bodyPr/>
        <a:lstStyle/>
        <a:p>
          <a:endParaRPr lang="en-IN"/>
        </a:p>
      </dgm:t>
    </dgm:pt>
    <dgm:pt modelId="{82A1BCA2-BCB8-4842-93BE-A33AC6B3F6FC}" type="pres">
      <dgm:prSet presAssocID="{AD62C73C-556C-4AB1-B59A-728F4AFDD56C}" presName="background4" presStyleLbl="node4" presStyleIdx="5" presStyleCnt="6"/>
      <dgm:spPr/>
      <dgm:t>
        <a:bodyPr/>
        <a:lstStyle/>
        <a:p>
          <a:endParaRPr lang="en-IN"/>
        </a:p>
      </dgm:t>
    </dgm:pt>
    <dgm:pt modelId="{C5F0FA6B-0DB8-46E4-ABAE-248149E8294C}" type="pres">
      <dgm:prSet presAssocID="{AD62C73C-556C-4AB1-B59A-728F4AFDD56C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7AEB2C-DEF2-49C6-A665-268A8450CC8D}" type="pres">
      <dgm:prSet presAssocID="{AD62C73C-556C-4AB1-B59A-728F4AFDD56C}" presName="hierChild5" presStyleCnt="0"/>
      <dgm:spPr/>
      <dgm:t>
        <a:bodyPr/>
        <a:lstStyle/>
        <a:p>
          <a:endParaRPr lang="en-IN"/>
        </a:p>
      </dgm:t>
    </dgm:pt>
    <dgm:pt modelId="{F5041CC8-4B03-49CB-AAF0-1FE97348C740}" type="pres">
      <dgm:prSet presAssocID="{B89394DD-C8D1-4B64-B118-EF275412733A}" presName="Name17" presStyleLbl="parChTrans1D3" presStyleIdx="6" presStyleCnt="7"/>
      <dgm:spPr/>
      <dgm:t>
        <a:bodyPr/>
        <a:lstStyle/>
        <a:p>
          <a:endParaRPr lang="en-IN"/>
        </a:p>
      </dgm:t>
    </dgm:pt>
    <dgm:pt modelId="{2C437728-0684-469F-8AB6-96B10C7F7209}" type="pres">
      <dgm:prSet presAssocID="{200EE84F-931D-4724-9625-D23D1A45030B}" presName="hierRoot3" presStyleCnt="0"/>
      <dgm:spPr/>
      <dgm:t>
        <a:bodyPr/>
        <a:lstStyle/>
        <a:p>
          <a:endParaRPr lang="en-IN"/>
        </a:p>
      </dgm:t>
    </dgm:pt>
    <dgm:pt modelId="{10CEBEB4-216C-4D6D-BDEB-7FD365C139D5}" type="pres">
      <dgm:prSet presAssocID="{200EE84F-931D-4724-9625-D23D1A45030B}" presName="composite3" presStyleCnt="0"/>
      <dgm:spPr/>
      <dgm:t>
        <a:bodyPr/>
        <a:lstStyle/>
        <a:p>
          <a:endParaRPr lang="en-IN"/>
        </a:p>
      </dgm:t>
    </dgm:pt>
    <dgm:pt modelId="{B8B5F942-041F-4BF0-8059-2D435E5F6C31}" type="pres">
      <dgm:prSet presAssocID="{200EE84F-931D-4724-9625-D23D1A45030B}" presName="background3" presStyleLbl="node3" presStyleIdx="6" presStyleCnt="7"/>
      <dgm:spPr/>
      <dgm:t>
        <a:bodyPr/>
        <a:lstStyle/>
        <a:p>
          <a:endParaRPr lang="en-IN"/>
        </a:p>
      </dgm:t>
    </dgm:pt>
    <dgm:pt modelId="{3BA15A04-9356-4E2C-B5FA-E2D4FB4E4E67}" type="pres">
      <dgm:prSet presAssocID="{200EE84F-931D-4724-9625-D23D1A45030B}" presName="text3" presStyleLbl="fgAcc3" presStyleIdx="6" presStyleCnt="7" custScaleX="12123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3B07AD-CA9F-4E3A-8D88-B2C705C41FCF}" type="pres">
      <dgm:prSet presAssocID="{200EE84F-931D-4724-9625-D23D1A45030B}" presName="hierChild4" presStyleCnt="0"/>
      <dgm:spPr/>
      <dgm:t>
        <a:bodyPr/>
        <a:lstStyle/>
        <a:p>
          <a:endParaRPr lang="en-IN"/>
        </a:p>
      </dgm:t>
    </dgm:pt>
    <dgm:pt modelId="{823DE184-399E-42E8-A780-739961D17A3D}" type="pres">
      <dgm:prSet presAssocID="{25FB0C71-16F4-4BA8-A7B5-2A7832871EF0}" presName="Name10" presStyleLbl="parChTrans1D2" presStyleIdx="3" presStyleCnt="4"/>
      <dgm:spPr/>
      <dgm:t>
        <a:bodyPr/>
        <a:lstStyle/>
        <a:p>
          <a:endParaRPr lang="en-IN"/>
        </a:p>
      </dgm:t>
    </dgm:pt>
    <dgm:pt modelId="{91EEA118-F584-4ADF-BA92-48480ACF46CE}" type="pres">
      <dgm:prSet presAssocID="{6C1C48C8-0A05-46ED-A92D-35E9BB9B1C4D}" presName="hierRoot2" presStyleCnt="0"/>
      <dgm:spPr/>
      <dgm:t>
        <a:bodyPr/>
        <a:lstStyle/>
        <a:p>
          <a:endParaRPr lang="en-IN"/>
        </a:p>
      </dgm:t>
    </dgm:pt>
    <dgm:pt modelId="{5927F407-8EC8-4947-B010-6ACE7A8E5135}" type="pres">
      <dgm:prSet presAssocID="{6C1C48C8-0A05-46ED-A92D-35E9BB9B1C4D}" presName="composite2" presStyleCnt="0"/>
      <dgm:spPr/>
      <dgm:t>
        <a:bodyPr/>
        <a:lstStyle/>
        <a:p>
          <a:endParaRPr lang="en-IN"/>
        </a:p>
      </dgm:t>
    </dgm:pt>
    <dgm:pt modelId="{849AA158-E80F-4750-AABC-CBBF6CA7D51E}" type="pres">
      <dgm:prSet presAssocID="{6C1C48C8-0A05-46ED-A92D-35E9BB9B1C4D}" presName="background2" presStyleLbl="node2" presStyleIdx="3" presStyleCnt="4"/>
      <dgm:spPr/>
      <dgm:t>
        <a:bodyPr/>
        <a:lstStyle/>
        <a:p>
          <a:endParaRPr lang="en-IN"/>
        </a:p>
      </dgm:t>
    </dgm:pt>
    <dgm:pt modelId="{C7B1582F-4005-40ED-8DD4-AA1984982F5B}" type="pres">
      <dgm:prSet presAssocID="{6C1C48C8-0A05-46ED-A92D-35E9BB9B1C4D}" presName="text2" presStyleLbl="fgAcc2" presStyleIdx="3" presStyleCnt="4" custScaleX="15814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380978-2AD2-49E0-8C84-9C9EE078DC81}" type="pres">
      <dgm:prSet presAssocID="{6C1C48C8-0A05-46ED-A92D-35E9BB9B1C4D}" presName="hierChild3" presStyleCnt="0"/>
      <dgm:spPr/>
      <dgm:t>
        <a:bodyPr/>
        <a:lstStyle/>
        <a:p>
          <a:endParaRPr lang="en-IN"/>
        </a:p>
      </dgm:t>
    </dgm:pt>
  </dgm:ptLst>
  <dgm:cxnLst>
    <dgm:cxn modelId="{1CC494A6-AF0B-42FA-993D-47BAE55CC324}" type="presOf" srcId="{C0FB949E-1183-4427-BB04-3237F73D6384}" destId="{9AFF2013-0AC3-4B86-B8FF-A19AFC4CC775}" srcOrd="0" destOrd="0" presId="urn:microsoft.com/office/officeart/2005/8/layout/hierarchy1"/>
    <dgm:cxn modelId="{69991AE9-DD30-4987-ADEC-175BF925CBB6}" type="presOf" srcId="{200EE84F-931D-4724-9625-D23D1A45030B}" destId="{3BA15A04-9356-4E2C-B5FA-E2D4FB4E4E67}" srcOrd="0" destOrd="0" presId="urn:microsoft.com/office/officeart/2005/8/layout/hierarchy1"/>
    <dgm:cxn modelId="{A33BC335-A4FA-44BF-AEB5-5930CA67540E}" srcId="{E99D429D-BAF9-4F2B-B560-CBA9105C9EC9}" destId="{5D394AE3-746F-4B85-BE90-615D9091BD80}" srcOrd="0" destOrd="0" parTransId="{EC779F3B-9D3E-45A9-BCF8-015CC04159EE}" sibTransId="{F3BD5EE6-24AC-4D55-8942-5B345BAB5AC4}"/>
    <dgm:cxn modelId="{96567176-D1B8-4A60-A37A-381ED29C0D73}" type="presOf" srcId="{A7D66CE9-5430-422E-A316-D062CB662DC3}" destId="{12B954B4-B3E2-438D-A34A-2D02D06FF0AF}" srcOrd="0" destOrd="0" presId="urn:microsoft.com/office/officeart/2005/8/layout/hierarchy1"/>
    <dgm:cxn modelId="{D855503D-8753-423B-91B5-B300C88DDD71}" type="presOf" srcId="{92FD392F-CA81-43B8-AEE5-DA31CA70F5E7}" destId="{0AF1B8FC-D3C3-4528-B03B-1B2DF005AD7B}" srcOrd="0" destOrd="0" presId="urn:microsoft.com/office/officeart/2005/8/layout/hierarchy1"/>
    <dgm:cxn modelId="{846E49EB-DDA5-490D-BB77-4B3D35D9628E}" srcId="{E99D429D-BAF9-4F2B-B560-CBA9105C9EC9}" destId="{E73B89C5-126D-4018-85F2-E4CDBDD6E3FC}" srcOrd="1" destOrd="0" parTransId="{A9E9AD6F-F88D-46F8-98D6-E90497EDC44C}" sibTransId="{B024DF58-FCB2-46A2-98A8-46D262EBC160}"/>
    <dgm:cxn modelId="{2DA56669-A07E-446A-9F07-4353337A7044}" type="presOf" srcId="{19AB47C6-E0E9-4916-A0BE-81AAAF7A19C9}" destId="{DA40B795-CA54-4137-9F8E-4BF036047CEA}" srcOrd="0" destOrd="0" presId="urn:microsoft.com/office/officeart/2005/8/layout/hierarchy1"/>
    <dgm:cxn modelId="{ED2AA65E-B843-461E-B946-D2B239EA1693}" type="presOf" srcId="{4A41067D-6C05-4271-B2DE-7805E4DE0443}" destId="{4BF55D23-7534-4585-A435-753BE776C47C}" srcOrd="0" destOrd="0" presId="urn:microsoft.com/office/officeart/2005/8/layout/hierarchy1"/>
    <dgm:cxn modelId="{F09AF8CD-0354-459E-9057-4F6BE5D50C32}" type="presOf" srcId="{0B87CB69-96FA-41F9-B5BF-8D9D9760F49F}" destId="{1770162C-C608-4E30-993E-DF607A4E2FAF}" srcOrd="0" destOrd="0" presId="urn:microsoft.com/office/officeart/2005/8/layout/hierarchy1"/>
    <dgm:cxn modelId="{B8E91002-FB47-4EE4-9E73-3C3D27999436}" type="presOf" srcId="{79AD8CFB-BEEF-4DA6-AB0F-D92B065A9718}" destId="{6811D16B-BAD9-4722-8144-7F52AE8CFE2D}" srcOrd="0" destOrd="0" presId="urn:microsoft.com/office/officeart/2005/8/layout/hierarchy1"/>
    <dgm:cxn modelId="{45134CA0-C328-49D6-8251-281FB6C0C50E}" type="presOf" srcId="{99F0E4E2-BAB3-408C-BFD4-5FDF831B05BC}" destId="{E1243A70-7A97-4A31-8B5A-20ECC7656E7B}" srcOrd="0" destOrd="0" presId="urn:microsoft.com/office/officeart/2005/8/layout/hierarchy1"/>
    <dgm:cxn modelId="{7DD32E07-7761-4973-BEB2-693058E50F4B}" type="presOf" srcId="{EE25B961-237F-4132-A6D8-752B8DC0277A}" destId="{1C782AFE-9BE2-45F6-B7AB-1DEA07816F11}" srcOrd="0" destOrd="0" presId="urn:microsoft.com/office/officeart/2005/8/layout/hierarchy1"/>
    <dgm:cxn modelId="{3C9F6D80-8A3B-4AA5-9B82-6471FEB735C1}" type="presOf" srcId="{72B0FF2C-F14E-4185-8871-7D1E584EA155}" destId="{40A06CFE-0759-47F4-9127-1FA44DD5830E}" srcOrd="0" destOrd="0" presId="urn:microsoft.com/office/officeart/2005/8/layout/hierarchy1"/>
    <dgm:cxn modelId="{079DD508-9CE5-4C9A-AD6D-800DDF62BD25}" type="presOf" srcId="{7C698276-D868-4F78-8890-C2007644FE81}" destId="{F5748F1E-FE98-437C-A86F-7658E04BC097}" srcOrd="0" destOrd="0" presId="urn:microsoft.com/office/officeart/2005/8/layout/hierarchy1"/>
    <dgm:cxn modelId="{ABE2306F-413F-4DCB-B01B-4122747B60D4}" type="presOf" srcId="{CF1C816B-9990-4EEB-8FDB-747EE3D68EEE}" destId="{4E963395-C12C-4CC0-AF3F-23ABFF8D915F}" srcOrd="0" destOrd="0" presId="urn:microsoft.com/office/officeart/2005/8/layout/hierarchy1"/>
    <dgm:cxn modelId="{1BFC148D-F18D-4325-B72E-0A07B2B37999}" type="presOf" srcId="{EC779F3B-9D3E-45A9-BCF8-015CC04159EE}" destId="{911CBFDC-18EB-4D83-98EA-F0F08CA5CB66}" srcOrd="0" destOrd="0" presId="urn:microsoft.com/office/officeart/2005/8/layout/hierarchy1"/>
    <dgm:cxn modelId="{9391FF13-CC05-4180-8323-2DB0858691AD}" type="presOf" srcId="{E73B89C5-126D-4018-85F2-E4CDBDD6E3FC}" destId="{35D28DBB-E97F-4CCA-B29B-F6BC015489D5}" srcOrd="0" destOrd="0" presId="urn:microsoft.com/office/officeart/2005/8/layout/hierarchy1"/>
    <dgm:cxn modelId="{01FFDC52-E5C2-4A68-8101-1EEDDC4F2239}" srcId="{5D394AE3-746F-4B85-BE90-615D9091BD80}" destId="{4A41067D-6C05-4271-B2DE-7805E4DE0443}" srcOrd="1" destOrd="0" parTransId="{19835DB2-A526-4788-A07F-77A8576F3C9C}" sibTransId="{08D42831-0373-4E17-B23C-A45AB4010A2C}"/>
    <dgm:cxn modelId="{A9F99D55-03FA-4DEF-8BC4-31560E1085B4}" srcId="{24BA01B4-2670-4C86-9046-B839226219D1}" destId="{5022E9DC-5242-463B-9EAE-5E3CAA96197F}" srcOrd="0" destOrd="0" parTransId="{C596ED30-84E7-49B9-84D3-1836D27652B6}" sibTransId="{FD2E13AD-1417-4A46-94E7-1F4AFFEE8102}"/>
    <dgm:cxn modelId="{C2161DF2-3AB3-49E2-95B8-D257C9F4FAF7}" srcId="{72B0FF2C-F14E-4185-8871-7D1E584EA155}" destId="{99F0E4E2-BAB3-408C-BFD4-5FDF831B05BC}" srcOrd="0" destOrd="0" parTransId="{A7D66CE9-5430-422E-A316-D062CB662DC3}" sibTransId="{008A551A-D248-49D8-9BF2-C33019D150B6}"/>
    <dgm:cxn modelId="{0F5C0DD4-3A07-447C-9A22-28D55847AF41}" type="presOf" srcId="{39E689C3-F43E-41C5-B24F-43DCF80C91E1}" destId="{6B520209-BF9B-4591-A54A-01C27523C674}" srcOrd="0" destOrd="0" presId="urn:microsoft.com/office/officeart/2005/8/layout/hierarchy1"/>
    <dgm:cxn modelId="{AFDD05B2-463F-4435-8C31-B6DC2C31F366}" type="presOf" srcId="{5D394AE3-746F-4B85-BE90-615D9091BD80}" destId="{38874223-B50A-4817-8ABE-84CED83D79A6}" srcOrd="0" destOrd="0" presId="urn:microsoft.com/office/officeart/2005/8/layout/hierarchy1"/>
    <dgm:cxn modelId="{42C7314F-0904-426B-AC56-0E04760908DC}" srcId="{99F0E4E2-BAB3-408C-BFD4-5FDF831B05BC}" destId="{79AD8CFB-BEEF-4DA6-AB0F-D92B065A9718}" srcOrd="0" destOrd="0" parTransId="{09920B5F-509B-44DC-9587-0A6DC4D54AD5}" sibTransId="{E92F9CB9-1D1D-4ED3-8229-869F4C07B1CA}"/>
    <dgm:cxn modelId="{58A596F8-69E2-45E3-8E6D-BF534DCC9209}" type="presOf" srcId="{5022E9DC-5242-463B-9EAE-5E3CAA96197F}" destId="{DA496297-6FBA-4DCE-938D-63C4B044013B}" srcOrd="0" destOrd="0" presId="urn:microsoft.com/office/officeart/2005/8/layout/hierarchy1"/>
    <dgm:cxn modelId="{A62D6E29-8390-48EC-9C70-EB35900F0B49}" type="presOf" srcId="{09920B5F-509B-44DC-9587-0A6DC4D54AD5}" destId="{158D0F6D-185A-4613-B163-6E840C0ADA63}" srcOrd="0" destOrd="0" presId="urn:microsoft.com/office/officeart/2005/8/layout/hierarchy1"/>
    <dgm:cxn modelId="{72B87540-6C40-4DA3-B40C-6EA6BD89163F}" type="presOf" srcId="{24BA01B4-2670-4C86-9046-B839226219D1}" destId="{39451315-DD7C-4514-98BA-2DE4B3C8B782}" srcOrd="0" destOrd="0" presId="urn:microsoft.com/office/officeart/2005/8/layout/hierarchy1"/>
    <dgm:cxn modelId="{7E8BC023-D440-4818-8824-3B44213EC4C9}" type="presOf" srcId="{19835DB2-A526-4788-A07F-77A8576F3C9C}" destId="{FACD4C36-A131-4B2B-A32F-7D24852E20A6}" srcOrd="0" destOrd="0" presId="urn:microsoft.com/office/officeart/2005/8/layout/hierarchy1"/>
    <dgm:cxn modelId="{1D2B259D-C159-4482-8CFA-C04BA6D817D4}" srcId="{E73B89C5-126D-4018-85F2-E4CDBDD6E3FC}" destId="{3AD26802-8C86-4B92-8C9E-6E9E81B3921A}" srcOrd="0" destOrd="0" parTransId="{EE25B961-237F-4132-A6D8-752B8DC0277A}" sibTransId="{FBAE7DEE-8D38-47E0-A30E-9B8A162A6B23}"/>
    <dgm:cxn modelId="{96A1E04E-8B5A-4F0B-800C-7D85960225A4}" type="presOf" srcId="{AD62C73C-556C-4AB1-B59A-728F4AFDD56C}" destId="{C5F0FA6B-0DB8-46E4-ABAE-248149E8294C}" srcOrd="0" destOrd="0" presId="urn:microsoft.com/office/officeart/2005/8/layout/hierarchy1"/>
    <dgm:cxn modelId="{84BC0D68-5F56-4B01-9D42-678BF3F21EBD}" srcId="{5D394AE3-746F-4B85-BE90-615D9091BD80}" destId="{F93CC07A-4307-46A7-B45C-09CF396038A3}" srcOrd="2" destOrd="0" parTransId="{C0FB949E-1183-4427-BB04-3237F73D6384}" sibTransId="{9ABDCD29-3537-467C-871E-85B522BDDED0}"/>
    <dgm:cxn modelId="{914B638B-6BAA-4DA6-8DBC-12B525490753}" srcId="{24BA01B4-2670-4C86-9046-B839226219D1}" destId="{A72FE493-5798-4CEE-9480-280BA71C96DD}" srcOrd="1" destOrd="0" parTransId="{19AB47C6-E0E9-4916-A0BE-81AAAF7A19C9}" sibTransId="{6A548E16-EF32-4290-AA2B-2199981A719B}"/>
    <dgm:cxn modelId="{F3139231-CEC2-41CB-9099-3A3A4B5712B2}" type="presOf" srcId="{3AD26802-8C86-4B92-8C9E-6E9E81B3921A}" destId="{E15CE85F-B41E-4A4F-84B0-C5103CA45DD0}" srcOrd="0" destOrd="0" presId="urn:microsoft.com/office/officeart/2005/8/layout/hierarchy1"/>
    <dgm:cxn modelId="{0C90A1B1-6776-4A38-A2BC-309375D750C9}" type="presOf" srcId="{D6F4BE2C-2C5F-48C0-957B-2B0DF1EBEF9E}" destId="{D59B0E26-145E-41BA-BD39-BE0E04AECB9C}" srcOrd="0" destOrd="0" presId="urn:microsoft.com/office/officeart/2005/8/layout/hierarchy1"/>
    <dgm:cxn modelId="{22F5E97F-BBCB-4597-BBE4-EE8221F7A612}" srcId="{72B0FF2C-F14E-4185-8871-7D1E584EA155}" destId="{6C1C48C8-0A05-46ED-A92D-35E9BB9B1C4D}" srcOrd="3" destOrd="0" parTransId="{25FB0C71-16F4-4BA8-A7B5-2A7832871EF0}" sibTransId="{DCD84FD5-30C3-4B51-A263-516A5882E06E}"/>
    <dgm:cxn modelId="{A04EC294-EECB-4510-8C80-FC1F84BB1B03}" srcId="{92FD392F-CA81-43B8-AEE5-DA31CA70F5E7}" destId="{72B0FF2C-F14E-4185-8871-7D1E584EA155}" srcOrd="0" destOrd="0" parTransId="{664E1788-C683-49BA-9EC6-E0135577D32B}" sibTransId="{FF518A2D-3984-44FB-8673-1EFA8E9F6B9A}"/>
    <dgm:cxn modelId="{7593C939-B14A-46ED-8B31-D35670B2A014}" srcId="{5D394AE3-746F-4B85-BE90-615D9091BD80}" destId="{F147580A-29B5-4B6F-948B-BDAA6ABEE023}" srcOrd="3" destOrd="0" parTransId="{CF1C816B-9990-4EEB-8FDB-747EE3D68EEE}" sibTransId="{4A862EEB-D06F-4C57-8C2C-20F146052899}"/>
    <dgm:cxn modelId="{296B9A23-7D5A-4474-BBAA-8DDF743F6C0C}" type="presOf" srcId="{E99D429D-BAF9-4F2B-B560-CBA9105C9EC9}" destId="{55C3E220-A8FA-4B55-B243-EE02181141C1}" srcOrd="0" destOrd="0" presId="urn:microsoft.com/office/officeart/2005/8/layout/hierarchy1"/>
    <dgm:cxn modelId="{8A18374F-BA85-499D-8210-9FF1878691A4}" type="presOf" srcId="{6327B64F-6F7D-4043-A60E-1707F10586B4}" destId="{2FA930FA-3B22-4DB5-AF5D-B7A24911B076}" srcOrd="0" destOrd="0" presId="urn:microsoft.com/office/officeart/2005/8/layout/hierarchy1"/>
    <dgm:cxn modelId="{3ECAF3C9-0E8B-4144-B7C1-363376622297}" type="presOf" srcId="{6C1C48C8-0A05-46ED-A92D-35E9BB9B1C4D}" destId="{C7B1582F-4005-40ED-8DD4-AA1984982F5B}" srcOrd="0" destOrd="0" presId="urn:microsoft.com/office/officeart/2005/8/layout/hierarchy1"/>
    <dgm:cxn modelId="{EE8A1488-CBBC-4D25-971B-4D7F8853D42E}" type="presOf" srcId="{F147580A-29B5-4B6F-948B-BDAA6ABEE023}" destId="{40F3177C-7AB6-4A7B-AD32-B72550BC91C9}" srcOrd="0" destOrd="0" presId="urn:microsoft.com/office/officeart/2005/8/layout/hierarchy1"/>
    <dgm:cxn modelId="{76F26432-F342-41FE-A335-31B206C480EB}" srcId="{E99D429D-BAF9-4F2B-B560-CBA9105C9EC9}" destId="{200EE84F-931D-4724-9625-D23D1A45030B}" srcOrd="2" destOrd="0" parTransId="{B89394DD-C8D1-4B64-B118-EF275412733A}" sibTransId="{81201584-7B09-4A48-ACFB-6B75CD12F1F7}"/>
    <dgm:cxn modelId="{E6E3E00F-9061-4B3C-A4A7-8DE73E9D8515}" type="presOf" srcId="{A9E9AD6F-F88D-46F8-98D6-E90497EDC44C}" destId="{8620303E-645C-4150-8660-2D679FAD5060}" srcOrd="0" destOrd="0" presId="urn:microsoft.com/office/officeart/2005/8/layout/hierarchy1"/>
    <dgm:cxn modelId="{4FA62BAE-C432-4EAD-B1FB-771C4C17EFD0}" type="presOf" srcId="{34181EFC-74FA-49FD-B2E8-DD420D1F1850}" destId="{DA915234-E9EF-4B31-896D-727BB0E542B5}" srcOrd="0" destOrd="0" presId="urn:microsoft.com/office/officeart/2005/8/layout/hierarchy1"/>
    <dgm:cxn modelId="{325BEB0A-8C35-42A8-AB47-BED5BD106895}" srcId="{5D394AE3-746F-4B85-BE90-615D9091BD80}" destId="{D6F4BE2C-2C5F-48C0-957B-2B0DF1EBEF9E}" srcOrd="0" destOrd="0" parTransId="{0B87CB69-96FA-41F9-B5BF-8D9D9760F49F}" sibTransId="{B0E1B21F-CE1F-4857-9CDB-1F0C10C310D6}"/>
    <dgm:cxn modelId="{95CF8126-CFE2-4CED-9784-47295235661E}" type="presOf" srcId="{C596ED30-84E7-49B9-84D3-1836D27652B6}" destId="{5A5C32C9-C280-450C-99AC-E0A6DD375602}" srcOrd="0" destOrd="0" presId="urn:microsoft.com/office/officeart/2005/8/layout/hierarchy1"/>
    <dgm:cxn modelId="{ABDBF7AF-0F58-4B9E-972C-F63EAA42F26A}" type="presOf" srcId="{DF0656D6-11DF-4D3C-864A-D280CF533896}" destId="{7EEF1EE1-B9C0-4619-A3D1-88BEBD2BE18E}" srcOrd="0" destOrd="0" presId="urn:microsoft.com/office/officeart/2005/8/layout/hierarchy1"/>
    <dgm:cxn modelId="{A0CD41AC-A2E2-4736-A955-866E980C760F}" srcId="{99F0E4E2-BAB3-408C-BFD4-5FDF831B05BC}" destId="{7C698276-D868-4F78-8890-C2007644FE81}" srcOrd="1" destOrd="0" parTransId="{DF0656D6-11DF-4D3C-864A-D280CF533896}" sibTransId="{27F10ED7-E092-4DA8-BBCC-8EF5D8D7A2B8}"/>
    <dgm:cxn modelId="{06EB12A1-DADE-47C0-88F7-F64077352327}" srcId="{72B0FF2C-F14E-4185-8871-7D1E584EA155}" destId="{24BA01B4-2670-4C86-9046-B839226219D1}" srcOrd="1" destOrd="0" parTransId="{39E689C3-F43E-41C5-B24F-43DCF80C91E1}" sibTransId="{007A22B0-2389-4D84-8F5B-63D455270DE4}"/>
    <dgm:cxn modelId="{20C48292-5A2D-41AC-B2FB-DBB9A1F32185}" type="presOf" srcId="{F93CC07A-4307-46A7-B45C-09CF396038A3}" destId="{D6317E00-42DB-4C70-9C84-9D8CA9FCAC22}" srcOrd="0" destOrd="0" presId="urn:microsoft.com/office/officeart/2005/8/layout/hierarchy1"/>
    <dgm:cxn modelId="{EDF2DB87-4BA6-4154-AD1B-A4AD9D2B416F}" type="presOf" srcId="{A72FE493-5798-4CEE-9480-280BA71C96DD}" destId="{99F9109D-961D-42DE-BEB7-2A94E9D53DCE}" srcOrd="0" destOrd="0" presId="urn:microsoft.com/office/officeart/2005/8/layout/hierarchy1"/>
    <dgm:cxn modelId="{0BA6981B-477B-40AB-82D5-DBD6AB8B0DB8}" srcId="{E73B89C5-126D-4018-85F2-E4CDBDD6E3FC}" destId="{AD62C73C-556C-4AB1-B59A-728F4AFDD56C}" srcOrd="1" destOrd="0" parTransId="{34181EFC-74FA-49FD-B2E8-DD420D1F1850}" sibTransId="{2A0B70C7-BE5B-4F46-8415-7231CB44A0D2}"/>
    <dgm:cxn modelId="{C5EB7F76-6084-4573-97E4-483AF478A197}" type="presOf" srcId="{B89394DD-C8D1-4B64-B118-EF275412733A}" destId="{F5041CC8-4B03-49CB-AAF0-1FE97348C740}" srcOrd="0" destOrd="0" presId="urn:microsoft.com/office/officeart/2005/8/layout/hierarchy1"/>
    <dgm:cxn modelId="{119CC71A-A085-4160-81F8-561228F9B6A3}" type="presOf" srcId="{25FB0C71-16F4-4BA8-A7B5-2A7832871EF0}" destId="{823DE184-399E-42E8-A780-739961D17A3D}" srcOrd="0" destOrd="0" presId="urn:microsoft.com/office/officeart/2005/8/layout/hierarchy1"/>
    <dgm:cxn modelId="{DD2EA376-4AF4-41A1-8AC6-6066E9907A53}" srcId="{72B0FF2C-F14E-4185-8871-7D1E584EA155}" destId="{E99D429D-BAF9-4F2B-B560-CBA9105C9EC9}" srcOrd="2" destOrd="0" parTransId="{6327B64F-6F7D-4043-A60E-1707F10586B4}" sibTransId="{EE9F85E3-C6B4-4B03-BCFD-8896232485AD}"/>
    <dgm:cxn modelId="{2DFCD43E-9E2B-4E8F-8964-21EBD19B2CC5}" type="presParOf" srcId="{0AF1B8FC-D3C3-4528-B03B-1B2DF005AD7B}" destId="{6A3D51BC-7732-4BB6-B258-E71CD2C70B81}" srcOrd="0" destOrd="0" presId="urn:microsoft.com/office/officeart/2005/8/layout/hierarchy1"/>
    <dgm:cxn modelId="{18E46C26-7943-44CE-80B4-367C5AC06BE0}" type="presParOf" srcId="{6A3D51BC-7732-4BB6-B258-E71CD2C70B81}" destId="{422EA5B2-0727-4AC2-A015-07156C01553A}" srcOrd="0" destOrd="0" presId="urn:microsoft.com/office/officeart/2005/8/layout/hierarchy1"/>
    <dgm:cxn modelId="{9045EFC1-DD96-4595-B575-71612F689B9D}" type="presParOf" srcId="{422EA5B2-0727-4AC2-A015-07156C01553A}" destId="{947A2F9A-2238-4208-AF6D-CC739776D267}" srcOrd="0" destOrd="0" presId="urn:microsoft.com/office/officeart/2005/8/layout/hierarchy1"/>
    <dgm:cxn modelId="{B0642B67-9720-4D79-9007-23699C28EEEA}" type="presParOf" srcId="{422EA5B2-0727-4AC2-A015-07156C01553A}" destId="{40A06CFE-0759-47F4-9127-1FA44DD5830E}" srcOrd="1" destOrd="0" presId="urn:microsoft.com/office/officeart/2005/8/layout/hierarchy1"/>
    <dgm:cxn modelId="{9CD9E761-04D1-4E77-84B6-9D08FD995468}" type="presParOf" srcId="{6A3D51BC-7732-4BB6-B258-E71CD2C70B81}" destId="{57EFED85-458A-4245-9E5E-DB19224CCF09}" srcOrd="1" destOrd="0" presId="urn:microsoft.com/office/officeart/2005/8/layout/hierarchy1"/>
    <dgm:cxn modelId="{54A8003D-6E4C-4C12-A85D-304AABD708B0}" type="presParOf" srcId="{57EFED85-458A-4245-9E5E-DB19224CCF09}" destId="{12B954B4-B3E2-438D-A34A-2D02D06FF0AF}" srcOrd="0" destOrd="0" presId="urn:microsoft.com/office/officeart/2005/8/layout/hierarchy1"/>
    <dgm:cxn modelId="{8E5D66DA-CDE0-4EFF-8610-C42564800B12}" type="presParOf" srcId="{57EFED85-458A-4245-9E5E-DB19224CCF09}" destId="{ADC58B37-738D-48A7-9B6E-E6726B6F37D2}" srcOrd="1" destOrd="0" presId="urn:microsoft.com/office/officeart/2005/8/layout/hierarchy1"/>
    <dgm:cxn modelId="{5D0F88F0-3F45-4EFF-B3AA-4617388F46CC}" type="presParOf" srcId="{ADC58B37-738D-48A7-9B6E-E6726B6F37D2}" destId="{D2D7357A-4C78-4CA9-949A-AB18A8157ADF}" srcOrd="0" destOrd="0" presId="urn:microsoft.com/office/officeart/2005/8/layout/hierarchy1"/>
    <dgm:cxn modelId="{1E03EC4D-86DA-425E-AAF3-E782C43B4767}" type="presParOf" srcId="{D2D7357A-4C78-4CA9-949A-AB18A8157ADF}" destId="{85B1B905-E886-4ADF-9D35-963EF1DB166F}" srcOrd="0" destOrd="0" presId="urn:microsoft.com/office/officeart/2005/8/layout/hierarchy1"/>
    <dgm:cxn modelId="{333227B3-86DA-4425-9190-AF0D13B83E13}" type="presParOf" srcId="{D2D7357A-4C78-4CA9-949A-AB18A8157ADF}" destId="{E1243A70-7A97-4A31-8B5A-20ECC7656E7B}" srcOrd="1" destOrd="0" presId="urn:microsoft.com/office/officeart/2005/8/layout/hierarchy1"/>
    <dgm:cxn modelId="{E2868558-2AC9-431C-B987-0C93350EBB3C}" type="presParOf" srcId="{ADC58B37-738D-48A7-9B6E-E6726B6F37D2}" destId="{AC23FD5E-245F-4A21-8B0B-B79BB4920007}" srcOrd="1" destOrd="0" presId="urn:microsoft.com/office/officeart/2005/8/layout/hierarchy1"/>
    <dgm:cxn modelId="{81D60935-C64F-45F0-A356-681144519900}" type="presParOf" srcId="{AC23FD5E-245F-4A21-8B0B-B79BB4920007}" destId="{158D0F6D-185A-4613-B163-6E840C0ADA63}" srcOrd="0" destOrd="0" presId="urn:microsoft.com/office/officeart/2005/8/layout/hierarchy1"/>
    <dgm:cxn modelId="{4E98D60A-4CCC-4686-8089-2A0B17EE4EEC}" type="presParOf" srcId="{AC23FD5E-245F-4A21-8B0B-B79BB4920007}" destId="{D469E9AB-8305-49E8-8790-D784D0DCAB14}" srcOrd="1" destOrd="0" presId="urn:microsoft.com/office/officeart/2005/8/layout/hierarchy1"/>
    <dgm:cxn modelId="{55936A68-A995-456A-A31A-C65789245FE1}" type="presParOf" srcId="{D469E9AB-8305-49E8-8790-D784D0DCAB14}" destId="{CF3A8194-CB3D-4EBF-8CB4-CD6873EE0024}" srcOrd="0" destOrd="0" presId="urn:microsoft.com/office/officeart/2005/8/layout/hierarchy1"/>
    <dgm:cxn modelId="{35C23A2D-12F3-48B6-97D3-7F87123B1ECC}" type="presParOf" srcId="{CF3A8194-CB3D-4EBF-8CB4-CD6873EE0024}" destId="{BF32EB05-B383-4B50-A134-05384CE00346}" srcOrd="0" destOrd="0" presId="urn:microsoft.com/office/officeart/2005/8/layout/hierarchy1"/>
    <dgm:cxn modelId="{13C9F87B-421D-405C-BA50-70D6B392EA5B}" type="presParOf" srcId="{CF3A8194-CB3D-4EBF-8CB4-CD6873EE0024}" destId="{6811D16B-BAD9-4722-8144-7F52AE8CFE2D}" srcOrd="1" destOrd="0" presId="urn:microsoft.com/office/officeart/2005/8/layout/hierarchy1"/>
    <dgm:cxn modelId="{B5D145DF-3CB0-4746-BC54-CE87CB45C516}" type="presParOf" srcId="{D469E9AB-8305-49E8-8790-D784D0DCAB14}" destId="{23C8FA75-C726-4892-A7CA-2DCC96C01B60}" srcOrd="1" destOrd="0" presId="urn:microsoft.com/office/officeart/2005/8/layout/hierarchy1"/>
    <dgm:cxn modelId="{7631B891-0638-4260-8CC5-886EF02A23E0}" type="presParOf" srcId="{AC23FD5E-245F-4A21-8B0B-B79BB4920007}" destId="{7EEF1EE1-B9C0-4619-A3D1-88BEBD2BE18E}" srcOrd="2" destOrd="0" presId="urn:microsoft.com/office/officeart/2005/8/layout/hierarchy1"/>
    <dgm:cxn modelId="{4F269B6D-F290-48EF-BB02-16F0F4EC01F6}" type="presParOf" srcId="{AC23FD5E-245F-4A21-8B0B-B79BB4920007}" destId="{633059A7-85FC-42CA-A785-045B7A10E548}" srcOrd="3" destOrd="0" presId="urn:microsoft.com/office/officeart/2005/8/layout/hierarchy1"/>
    <dgm:cxn modelId="{8E60F78B-575D-4B64-BF19-A9B7D20A84ED}" type="presParOf" srcId="{633059A7-85FC-42CA-A785-045B7A10E548}" destId="{0C53DD11-5A9D-4D88-9144-82F12E786128}" srcOrd="0" destOrd="0" presId="urn:microsoft.com/office/officeart/2005/8/layout/hierarchy1"/>
    <dgm:cxn modelId="{799DA23D-028C-4D4E-8335-111D140646A2}" type="presParOf" srcId="{0C53DD11-5A9D-4D88-9144-82F12E786128}" destId="{F15911F6-23B4-48AD-A201-FB73D4CD42DE}" srcOrd="0" destOrd="0" presId="urn:microsoft.com/office/officeart/2005/8/layout/hierarchy1"/>
    <dgm:cxn modelId="{C46D5D33-CCD1-4233-BB72-ABFA0631A313}" type="presParOf" srcId="{0C53DD11-5A9D-4D88-9144-82F12E786128}" destId="{F5748F1E-FE98-437C-A86F-7658E04BC097}" srcOrd="1" destOrd="0" presId="urn:microsoft.com/office/officeart/2005/8/layout/hierarchy1"/>
    <dgm:cxn modelId="{7FBC2823-887E-43E7-B84E-1C4D4901F2C5}" type="presParOf" srcId="{633059A7-85FC-42CA-A785-045B7A10E548}" destId="{07E068B1-F8B5-4F40-A04C-776A3D6C7FDF}" srcOrd="1" destOrd="0" presId="urn:microsoft.com/office/officeart/2005/8/layout/hierarchy1"/>
    <dgm:cxn modelId="{E32B24C5-0FFD-42B1-B203-2D8F3F62B519}" type="presParOf" srcId="{57EFED85-458A-4245-9E5E-DB19224CCF09}" destId="{6B520209-BF9B-4591-A54A-01C27523C674}" srcOrd="2" destOrd="0" presId="urn:microsoft.com/office/officeart/2005/8/layout/hierarchy1"/>
    <dgm:cxn modelId="{49823529-358F-4978-8ACB-80B216DB4896}" type="presParOf" srcId="{57EFED85-458A-4245-9E5E-DB19224CCF09}" destId="{A32576F1-0A45-4238-AF61-ADC31C4E5ABD}" srcOrd="3" destOrd="0" presId="urn:microsoft.com/office/officeart/2005/8/layout/hierarchy1"/>
    <dgm:cxn modelId="{FBA8C981-D455-4752-BBE6-CDD426854658}" type="presParOf" srcId="{A32576F1-0A45-4238-AF61-ADC31C4E5ABD}" destId="{2812F8BD-E30A-49BB-B824-A4DAA954CB05}" srcOrd="0" destOrd="0" presId="urn:microsoft.com/office/officeart/2005/8/layout/hierarchy1"/>
    <dgm:cxn modelId="{256BA98E-DC95-4DF5-A570-0535E9C81482}" type="presParOf" srcId="{2812F8BD-E30A-49BB-B824-A4DAA954CB05}" destId="{482E9A37-2422-400D-8509-6B8B5E95602D}" srcOrd="0" destOrd="0" presId="urn:microsoft.com/office/officeart/2005/8/layout/hierarchy1"/>
    <dgm:cxn modelId="{8C66C6A5-AF68-4814-8227-AC26892F18AD}" type="presParOf" srcId="{2812F8BD-E30A-49BB-B824-A4DAA954CB05}" destId="{39451315-DD7C-4514-98BA-2DE4B3C8B782}" srcOrd="1" destOrd="0" presId="urn:microsoft.com/office/officeart/2005/8/layout/hierarchy1"/>
    <dgm:cxn modelId="{99601FBF-409E-400C-8D3C-5C840EB89439}" type="presParOf" srcId="{A32576F1-0A45-4238-AF61-ADC31C4E5ABD}" destId="{D14D1E36-DB8B-4AF4-9C88-8ED275705B61}" srcOrd="1" destOrd="0" presId="urn:microsoft.com/office/officeart/2005/8/layout/hierarchy1"/>
    <dgm:cxn modelId="{0E1B6970-0BA2-45A6-BB25-1B415137FC78}" type="presParOf" srcId="{D14D1E36-DB8B-4AF4-9C88-8ED275705B61}" destId="{5A5C32C9-C280-450C-99AC-E0A6DD375602}" srcOrd="0" destOrd="0" presId="urn:microsoft.com/office/officeart/2005/8/layout/hierarchy1"/>
    <dgm:cxn modelId="{8CEE84A5-55E4-45D7-8390-740D67464FB6}" type="presParOf" srcId="{D14D1E36-DB8B-4AF4-9C88-8ED275705B61}" destId="{1AF62270-3899-4CB0-BA1D-2CB959587795}" srcOrd="1" destOrd="0" presId="urn:microsoft.com/office/officeart/2005/8/layout/hierarchy1"/>
    <dgm:cxn modelId="{F5510526-41E4-4377-8AB3-79DBF6929212}" type="presParOf" srcId="{1AF62270-3899-4CB0-BA1D-2CB959587795}" destId="{9F62D387-DF9E-44E6-B2CF-8070AF7F5402}" srcOrd="0" destOrd="0" presId="urn:microsoft.com/office/officeart/2005/8/layout/hierarchy1"/>
    <dgm:cxn modelId="{0DAFF5C3-42A4-4D41-9B00-9ABCD9182683}" type="presParOf" srcId="{9F62D387-DF9E-44E6-B2CF-8070AF7F5402}" destId="{D78DDD33-F0DC-4977-B5A2-CEA69706CAFA}" srcOrd="0" destOrd="0" presId="urn:microsoft.com/office/officeart/2005/8/layout/hierarchy1"/>
    <dgm:cxn modelId="{8066C41A-87E7-4224-BBB6-9EB73EC152DF}" type="presParOf" srcId="{9F62D387-DF9E-44E6-B2CF-8070AF7F5402}" destId="{DA496297-6FBA-4DCE-938D-63C4B044013B}" srcOrd="1" destOrd="0" presId="urn:microsoft.com/office/officeart/2005/8/layout/hierarchy1"/>
    <dgm:cxn modelId="{B1D14C2D-DEFC-4A6D-959B-849933C55D64}" type="presParOf" srcId="{1AF62270-3899-4CB0-BA1D-2CB959587795}" destId="{B40D4C5F-2071-43A8-8F79-D1C87C687BFB}" srcOrd="1" destOrd="0" presId="urn:microsoft.com/office/officeart/2005/8/layout/hierarchy1"/>
    <dgm:cxn modelId="{17F69DEC-EAF3-4326-B113-C4E44DC1093C}" type="presParOf" srcId="{D14D1E36-DB8B-4AF4-9C88-8ED275705B61}" destId="{DA40B795-CA54-4137-9F8E-4BF036047CEA}" srcOrd="2" destOrd="0" presId="urn:microsoft.com/office/officeart/2005/8/layout/hierarchy1"/>
    <dgm:cxn modelId="{BFCDC4E6-1ABF-45E8-AE9F-92006366FA60}" type="presParOf" srcId="{D14D1E36-DB8B-4AF4-9C88-8ED275705B61}" destId="{270DFEF2-A941-4270-9319-6B990CDF446F}" srcOrd="3" destOrd="0" presId="urn:microsoft.com/office/officeart/2005/8/layout/hierarchy1"/>
    <dgm:cxn modelId="{57935AA8-49BE-40A1-8454-4CB6E0B55D67}" type="presParOf" srcId="{270DFEF2-A941-4270-9319-6B990CDF446F}" destId="{E8F2B2AE-2633-4059-A0C2-653CF47C2DE8}" srcOrd="0" destOrd="0" presId="urn:microsoft.com/office/officeart/2005/8/layout/hierarchy1"/>
    <dgm:cxn modelId="{4A75665F-453C-49F4-A118-61FFBAA651F7}" type="presParOf" srcId="{E8F2B2AE-2633-4059-A0C2-653CF47C2DE8}" destId="{1C845572-E429-4187-8FFD-71535241CCE1}" srcOrd="0" destOrd="0" presId="urn:microsoft.com/office/officeart/2005/8/layout/hierarchy1"/>
    <dgm:cxn modelId="{BAEFC127-1E2F-448B-90FC-03B61B312FF2}" type="presParOf" srcId="{E8F2B2AE-2633-4059-A0C2-653CF47C2DE8}" destId="{99F9109D-961D-42DE-BEB7-2A94E9D53DCE}" srcOrd="1" destOrd="0" presId="urn:microsoft.com/office/officeart/2005/8/layout/hierarchy1"/>
    <dgm:cxn modelId="{EA5A3D3B-2E6F-4B44-8E2A-185E599498A6}" type="presParOf" srcId="{270DFEF2-A941-4270-9319-6B990CDF446F}" destId="{ABBEAAAE-AFC5-4F50-90F5-B92171B129B1}" srcOrd="1" destOrd="0" presId="urn:microsoft.com/office/officeart/2005/8/layout/hierarchy1"/>
    <dgm:cxn modelId="{C5E8679C-B27A-4EFC-BECD-428DC40021BF}" type="presParOf" srcId="{57EFED85-458A-4245-9E5E-DB19224CCF09}" destId="{2FA930FA-3B22-4DB5-AF5D-B7A24911B076}" srcOrd="4" destOrd="0" presId="urn:microsoft.com/office/officeart/2005/8/layout/hierarchy1"/>
    <dgm:cxn modelId="{7A3D4C6D-AD3B-44EC-BE7E-72B8D2968002}" type="presParOf" srcId="{57EFED85-458A-4245-9E5E-DB19224CCF09}" destId="{FBF44498-9D8B-4395-A127-42519CB98AE3}" srcOrd="5" destOrd="0" presId="urn:microsoft.com/office/officeart/2005/8/layout/hierarchy1"/>
    <dgm:cxn modelId="{380AA19A-68D1-42EA-8E11-F59B2EA02E37}" type="presParOf" srcId="{FBF44498-9D8B-4395-A127-42519CB98AE3}" destId="{FD0BCE57-A72C-461C-BDBD-F3BC456F5CB1}" srcOrd="0" destOrd="0" presId="urn:microsoft.com/office/officeart/2005/8/layout/hierarchy1"/>
    <dgm:cxn modelId="{EFC52001-9441-44FE-B8EB-3478F9239058}" type="presParOf" srcId="{FD0BCE57-A72C-461C-BDBD-F3BC456F5CB1}" destId="{10A85269-63AA-4281-8727-909E6841AA93}" srcOrd="0" destOrd="0" presId="urn:microsoft.com/office/officeart/2005/8/layout/hierarchy1"/>
    <dgm:cxn modelId="{9B116743-ECA9-482C-A4D8-330790B875DA}" type="presParOf" srcId="{FD0BCE57-A72C-461C-BDBD-F3BC456F5CB1}" destId="{55C3E220-A8FA-4B55-B243-EE02181141C1}" srcOrd="1" destOrd="0" presId="urn:microsoft.com/office/officeart/2005/8/layout/hierarchy1"/>
    <dgm:cxn modelId="{CF617665-8748-44A7-B6AF-DC60C9D27A69}" type="presParOf" srcId="{FBF44498-9D8B-4395-A127-42519CB98AE3}" destId="{3CF48BAA-813E-4059-A81A-98B595256016}" srcOrd="1" destOrd="0" presId="urn:microsoft.com/office/officeart/2005/8/layout/hierarchy1"/>
    <dgm:cxn modelId="{D6208A26-CC18-4F61-8B25-ACE932635845}" type="presParOf" srcId="{3CF48BAA-813E-4059-A81A-98B595256016}" destId="{911CBFDC-18EB-4D83-98EA-F0F08CA5CB66}" srcOrd="0" destOrd="0" presId="urn:microsoft.com/office/officeart/2005/8/layout/hierarchy1"/>
    <dgm:cxn modelId="{8720094E-4D06-402D-A95A-4515F99AA092}" type="presParOf" srcId="{3CF48BAA-813E-4059-A81A-98B595256016}" destId="{24157D9D-4FDE-4032-B2CB-D2735399867F}" srcOrd="1" destOrd="0" presId="urn:microsoft.com/office/officeart/2005/8/layout/hierarchy1"/>
    <dgm:cxn modelId="{CC1A9B87-E5DA-4B75-A48A-1A08C5BDB93A}" type="presParOf" srcId="{24157D9D-4FDE-4032-B2CB-D2735399867F}" destId="{5D1BB196-E897-4A58-9D16-7817534DA3E1}" srcOrd="0" destOrd="0" presId="urn:microsoft.com/office/officeart/2005/8/layout/hierarchy1"/>
    <dgm:cxn modelId="{90930FB3-52FD-4F89-90A2-336D771ABA18}" type="presParOf" srcId="{5D1BB196-E897-4A58-9D16-7817534DA3E1}" destId="{B5891141-DE70-4D5C-AE60-17B8F38041D9}" srcOrd="0" destOrd="0" presId="urn:microsoft.com/office/officeart/2005/8/layout/hierarchy1"/>
    <dgm:cxn modelId="{422279FE-2535-4E8D-AA0F-748447FF62AE}" type="presParOf" srcId="{5D1BB196-E897-4A58-9D16-7817534DA3E1}" destId="{38874223-B50A-4817-8ABE-84CED83D79A6}" srcOrd="1" destOrd="0" presId="urn:microsoft.com/office/officeart/2005/8/layout/hierarchy1"/>
    <dgm:cxn modelId="{7CD67330-B1FB-4D67-A603-F858DED38D26}" type="presParOf" srcId="{24157D9D-4FDE-4032-B2CB-D2735399867F}" destId="{8F38B4AC-5F1E-4F2F-8E80-97C9E3083795}" srcOrd="1" destOrd="0" presId="urn:microsoft.com/office/officeart/2005/8/layout/hierarchy1"/>
    <dgm:cxn modelId="{9E569066-4E63-4233-9104-A0A2E03DB418}" type="presParOf" srcId="{8F38B4AC-5F1E-4F2F-8E80-97C9E3083795}" destId="{1770162C-C608-4E30-993E-DF607A4E2FAF}" srcOrd="0" destOrd="0" presId="urn:microsoft.com/office/officeart/2005/8/layout/hierarchy1"/>
    <dgm:cxn modelId="{29347E0E-88CE-4C3E-963C-8983EEDEB81A}" type="presParOf" srcId="{8F38B4AC-5F1E-4F2F-8E80-97C9E3083795}" destId="{2C63F876-356D-4E4F-9366-28266F757571}" srcOrd="1" destOrd="0" presId="urn:microsoft.com/office/officeart/2005/8/layout/hierarchy1"/>
    <dgm:cxn modelId="{E1E591D5-348D-4229-BCB6-7AEE0065B29D}" type="presParOf" srcId="{2C63F876-356D-4E4F-9366-28266F757571}" destId="{E3C74E59-051A-465B-88A8-F28CC5504C81}" srcOrd="0" destOrd="0" presId="urn:microsoft.com/office/officeart/2005/8/layout/hierarchy1"/>
    <dgm:cxn modelId="{557DC1F9-4247-4A63-BE61-999CD1F91714}" type="presParOf" srcId="{E3C74E59-051A-465B-88A8-F28CC5504C81}" destId="{8B88707B-B439-4C14-ABCA-0AE0F35991E8}" srcOrd="0" destOrd="0" presId="urn:microsoft.com/office/officeart/2005/8/layout/hierarchy1"/>
    <dgm:cxn modelId="{1E0E480F-F7E5-4DE5-A3D0-0C4084555FBD}" type="presParOf" srcId="{E3C74E59-051A-465B-88A8-F28CC5504C81}" destId="{D59B0E26-145E-41BA-BD39-BE0E04AECB9C}" srcOrd="1" destOrd="0" presId="urn:microsoft.com/office/officeart/2005/8/layout/hierarchy1"/>
    <dgm:cxn modelId="{0D781F1C-A7E6-47DE-B3EB-CA643D7B9AA8}" type="presParOf" srcId="{2C63F876-356D-4E4F-9366-28266F757571}" destId="{FB2A19A7-BB7A-4631-A44C-C29F0C135A0A}" srcOrd="1" destOrd="0" presId="urn:microsoft.com/office/officeart/2005/8/layout/hierarchy1"/>
    <dgm:cxn modelId="{F2C4BACF-CC79-4DF3-B7EB-493C449B7395}" type="presParOf" srcId="{8F38B4AC-5F1E-4F2F-8E80-97C9E3083795}" destId="{FACD4C36-A131-4B2B-A32F-7D24852E20A6}" srcOrd="2" destOrd="0" presId="urn:microsoft.com/office/officeart/2005/8/layout/hierarchy1"/>
    <dgm:cxn modelId="{6B0491B5-E60E-4247-A946-2EB3BEBC8D3D}" type="presParOf" srcId="{8F38B4AC-5F1E-4F2F-8E80-97C9E3083795}" destId="{F9C24300-5E96-4FE5-BF05-9EA4DAB7ACD6}" srcOrd="3" destOrd="0" presId="urn:microsoft.com/office/officeart/2005/8/layout/hierarchy1"/>
    <dgm:cxn modelId="{EC320645-C4C5-4691-8CE9-54C2EF276B55}" type="presParOf" srcId="{F9C24300-5E96-4FE5-BF05-9EA4DAB7ACD6}" destId="{D0BD9390-F7DF-48F5-A11E-7691364FAA24}" srcOrd="0" destOrd="0" presId="urn:microsoft.com/office/officeart/2005/8/layout/hierarchy1"/>
    <dgm:cxn modelId="{3FD070F9-96AB-4E1B-B494-792249224044}" type="presParOf" srcId="{D0BD9390-F7DF-48F5-A11E-7691364FAA24}" destId="{38587B47-9231-4288-A008-C2810CD3D6A4}" srcOrd="0" destOrd="0" presId="urn:microsoft.com/office/officeart/2005/8/layout/hierarchy1"/>
    <dgm:cxn modelId="{32185DBE-F837-4E2D-AF0C-A758D7FAB26C}" type="presParOf" srcId="{D0BD9390-F7DF-48F5-A11E-7691364FAA24}" destId="{4BF55D23-7534-4585-A435-753BE776C47C}" srcOrd="1" destOrd="0" presId="urn:microsoft.com/office/officeart/2005/8/layout/hierarchy1"/>
    <dgm:cxn modelId="{04DF14BC-4006-4263-A511-AE6812BF81A1}" type="presParOf" srcId="{F9C24300-5E96-4FE5-BF05-9EA4DAB7ACD6}" destId="{A41FD6A6-0875-4051-9DC5-2DBE4EC8007B}" srcOrd="1" destOrd="0" presId="urn:microsoft.com/office/officeart/2005/8/layout/hierarchy1"/>
    <dgm:cxn modelId="{E0380611-0C6B-4A24-9E67-F24EBCD8982C}" type="presParOf" srcId="{8F38B4AC-5F1E-4F2F-8E80-97C9E3083795}" destId="{9AFF2013-0AC3-4B86-B8FF-A19AFC4CC775}" srcOrd="4" destOrd="0" presId="urn:microsoft.com/office/officeart/2005/8/layout/hierarchy1"/>
    <dgm:cxn modelId="{E1587522-F628-47EC-A99F-77EC56CABADF}" type="presParOf" srcId="{8F38B4AC-5F1E-4F2F-8E80-97C9E3083795}" destId="{58E6EED0-735E-40C2-91D3-77C629AFCB3A}" srcOrd="5" destOrd="0" presId="urn:microsoft.com/office/officeart/2005/8/layout/hierarchy1"/>
    <dgm:cxn modelId="{3EE14443-C0CF-429D-AF02-13B45D2FEFF4}" type="presParOf" srcId="{58E6EED0-735E-40C2-91D3-77C629AFCB3A}" destId="{48BB0DAE-BAAF-415E-B7AB-28F0AC7EDCA2}" srcOrd="0" destOrd="0" presId="urn:microsoft.com/office/officeart/2005/8/layout/hierarchy1"/>
    <dgm:cxn modelId="{34562BA5-A69A-4C83-9239-AA926D6525AB}" type="presParOf" srcId="{48BB0DAE-BAAF-415E-B7AB-28F0AC7EDCA2}" destId="{B3CDE7B3-6D46-4D8D-9ACF-086F8AE34733}" srcOrd="0" destOrd="0" presId="urn:microsoft.com/office/officeart/2005/8/layout/hierarchy1"/>
    <dgm:cxn modelId="{EA8ED5F2-C092-4466-BC01-63A5AA92D31E}" type="presParOf" srcId="{48BB0DAE-BAAF-415E-B7AB-28F0AC7EDCA2}" destId="{D6317E00-42DB-4C70-9C84-9D8CA9FCAC22}" srcOrd="1" destOrd="0" presId="urn:microsoft.com/office/officeart/2005/8/layout/hierarchy1"/>
    <dgm:cxn modelId="{5E23B5A3-E711-4EFF-B7D9-96F31B6A1B55}" type="presParOf" srcId="{58E6EED0-735E-40C2-91D3-77C629AFCB3A}" destId="{58D1AE27-713D-423A-895D-94354D498F6D}" srcOrd="1" destOrd="0" presId="urn:microsoft.com/office/officeart/2005/8/layout/hierarchy1"/>
    <dgm:cxn modelId="{ABC03569-A864-470F-B023-05FEBF6ED589}" type="presParOf" srcId="{8F38B4AC-5F1E-4F2F-8E80-97C9E3083795}" destId="{4E963395-C12C-4CC0-AF3F-23ABFF8D915F}" srcOrd="6" destOrd="0" presId="urn:microsoft.com/office/officeart/2005/8/layout/hierarchy1"/>
    <dgm:cxn modelId="{857A025A-C420-45F6-BDB5-D62061E59852}" type="presParOf" srcId="{8F38B4AC-5F1E-4F2F-8E80-97C9E3083795}" destId="{794A16DE-C8C6-4437-B206-4927DEA7AC30}" srcOrd="7" destOrd="0" presId="urn:microsoft.com/office/officeart/2005/8/layout/hierarchy1"/>
    <dgm:cxn modelId="{7BD6919B-181F-4EA3-BE46-ACFFBA6C1D1C}" type="presParOf" srcId="{794A16DE-C8C6-4437-B206-4927DEA7AC30}" destId="{4EF8A928-2B5B-438B-84C0-06F0C7678456}" srcOrd="0" destOrd="0" presId="urn:microsoft.com/office/officeart/2005/8/layout/hierarchy1"/>
    <dgm:cxn modelId="{2D43C9DB-A4B0-4126-8C29-8BD3B7987611}" type="presParOf" srcId="{4EF8A928-2B5B-438B-84C0-06F0C7678456}" destId="{31B3CEBD-A6D0-413A-BDB8-4FE237FD6DC9}" srcOrd="0" destOrd="0" presId="urn:microsoft.com/office/officeart/2005/8/layout/hierarchy1"/>
    <dgm:cxn modelId="{051614E1-DF32-46E1-9E62-768D8A20A0BD}" type="presParOf" srcId="{4EF8A928-2B5B-438B-84C0-06F0C7678456}" destId="{40F3177C-7AB6-4A7B-AD32-B72550BC91C9}" srcOrd="1" destOrd="0" presId="urn:microsoft.com/office/officeart/2005/8/layout/hierarchy1"/>
    <dgm:cxn modelId="{EABC378A-0897-48A5-AA66-B4D5444FCC1A}" type="presParOf" srcId="{794A16DE-C8C6-4437-B206-4927DEA7AC30}" destId="{5F46FAA5-2615-48AD-A601-21BADC94C5CC}" srcOrd="1" destOrd="0" presId="urn:microsoft.com/office/officeart/2005/8/layout/hierarchy1"/>
    <dgm:cxn modelId="{4BBE0C6D-0B58-4D54-8288-547F557F3D1B}" type="presParOf" srcId="{3CF48BAA-813E-4059-A81A-98B595256016}" destId="{8620303E-645C-4150-8660-2D679FAD5060}" srcOrd="2" destOrd="0" presId="urn:microsoft.com/office/officeart/2005/8/layout/hierarchy1"/>
    <dgm:cxn modelId="{4F109522-BADB-4EA2-BDF7-E8515E1CB718}" type="presParOf" srcId="{3CF48BAA-813E-4059-A81A-98B595256016}" destId="{3E2D1308-9F19-44C7-9D34-5BAEA9EC9D43}" srcOrd="3" destOrd="0" presId="urn:microsoft.com/office/officeart/2005/8/layout/hierarchy1"/>
    <dgm:cxn modelId="{04AC7855-62C1-422E-8734-B285DBBFA746}" type="presParOf" srcId="{3E2D1308-9F19-44C7-9D34-5BAEA9EC9D43}" destId="{5AAD117C-749A-451C-A8B5-E424AE2DF9D7}" srcOrd="0" destOrd="0" presId="urn:microsoft.com/office/officeart/2005/8/layout/hierarchy1"/>
    <dgm:cxn modelId="{DE3408B7-5EF1-4730-AEF9-FAFB50DC7BC2}" type="presParOf" srcId="{5AAD117C-749A-451C-A8B5-E424AE2DF9D7}" destId="{D1A3D225-49C8-4423-881F-8AD116A194A4}" srcOrd="0" destOrd="0" presId="urn:microsoft.com/office/officeart/2005/8/layout/hierarchy1"/>
    <dgm:cxn modelId="{2856F4F2-CFE9-4FB5-B4C0-50AB030E8C4D}" type="presParOf" srcId="{5AAD117C-749A-451C-A8B5-E424AE2DF9D7}" destId="{35D28DBB-E97F-4CCA-B29B-F6BC015489D5}" srcOrd="1" destOrd="0" presId="urn:microsoft.com/office/officeart/2005/8/layout/hierarchy1"/>
    <dgm:cxn modelId="{497709E5-56D4-48ED-883F-CCDB8C818A3A}" type="presParOf" srcId="{3E2D1308-9F19-44C7-9D34-5BAEA9EC9D43}" destId="{D57D6803-2102-4C80-8EB8-ECB230DC7CAB}" srcOrd="1" destOrd="0" presId="urn:microsoft.com/office/officeart/2005/8/layout/hierarchy1"/>
    <dgm:cxn modelId="{181FB24E-B256-425B-BAAE-94F0F5837FF3}" type="presParOf" srcId="{D57D6803-2102-4C80-8EB8-ECB230DC7CAB}" destId="{1C782AFE-9BE2-45F6-B7AB-1DEA07816F11}" srcOrd="0" destOrd="0" presId="urn:microsoft.com/office/officeart/2005/8/layout/hierarchy1"/>
    <dgm:cxn modelId="{2B3B6A82-0D1D-425C-A59D-78776DE21F8D}" type="presParOf" srcId="{D57D6803-2102-4C80-8EB8-ECB230DC7CAB}" destId="{0CB7F028-5802-47A8-882F-BB33E00E30EC}" srcOrd="1" destOrd="0" presId="urn:microsoft.com/office/officeart/2005/8/layout/hierarchy1"/>
    <dgm:cxn modelId="{8AFA88AE-2E39-474B-9CC6-DE60863E74F7}" type="presParOf" srcId="{0CB7F028-5802-47A8-882F-BB33E00E30EC}" destId="{F1C3A56C-4968-4EAF-83DE-B1BD06784D8E}" srcOrd="0" destOrd="0" presId="urn:microsoft.com/office/officeart/2005/8/layout/hierarchy1"/>
    <dgm:cxn modelId="{1702515B-3B6F-4651-BE68-8D68D79C7EF7}" type="presParOf" srcId="{F1C3A56C-4968-4EAF-83DE-B1BD06784D8E}" destId="{4E84C58B-2778-4569-8AEB-DE4B92515627}" srcOrd="0" destOrd="0" presId="urn:microsoft.com/office/officeart/2005/8/layout/hierarchy1"/>
    <dgm:cxn modelId="{0169BE38-FE38-4706-87D1-AE42EE3B4012}" type="presParOf" srcId="{F1C3A56C-4968-4EAF-83DE-B1BD06784D8E}" destId="{E15CE85F-B41E-4A4F-84B0-C5103CA45DD0}" srcOrd="1" destOrd="0" presId="urn:microsoft.com/office/officeart/2005/8/layout/hierarchy1"/>
    <dgm:cxn modelId="{F08589F9-3D05-4B89-A785-D0FDB02DBB19}" type="presParOf" srcId="{0CB7F028-5802-47A8-882F-BB33E00E30EC}" destId="{55CEAA4F-F79A-4FAB-AAEE-2C6DC641340E}" srcOrd="1" destOrd="0" presId="urn:microsoft.com/office/officeart/2005/8/layout/hierarchy1"/>
    <dgm:cxn modelId="{7021163A-6B21-438D-8173-7B8428264C52}" type="presParOf" srcId="{D57D6803-2102-4C80-8EB8-ECB230DC7CAB}" destId="{DA915234-E9EF-4B31-896D-727BB0E542B5}" srcOrd="2" destOrd="0" presId="urn:microsoft.com/office/officeart/2005/8/layout/hierarchy1"/>
    <dgm:cxn modelId="{D363ADF6-F7C6-4545-9F1A-B250A45ECC28}" type="presParOf" srcId="{D57D6803-2102-4C80-8EB8-ECB230DC7CAB}" destId="{A72F72F1-6BD9-4984-B011-E8F8067852D0}" srcOrd="3" destOrd="0" presId="urn:microsoft.com/office/officeart/2005/8/layout/hierarchy1"/>
    <dgm:cxn modelId="{78BEBF85-CA5D-498B-9026-5E666102A37D}" type="presParOf" srcId="{A72F72F1-6BD9-4984-B011-E8F8067852D0}" destId="{B115D157-671B-41FB-8D15-495D7D0CC056}" srcOrd="0" destOrd="0" presId="urn:microsoft.com/office/officeart/2005/8/layout/hierarchy1"/>
    <dgm:cxn modelId="{C5521C92-DDFB-411D-8BB0-3CF16646136F}" type="presParOf" srcId="{B115D157-671B-41FB-8D15-495D7D0CC056}" destId="{82A1BCA2-BCB8-4842-93BE-A33AC6B3F6FC}" srcOrd="0" destOrd="0" presId="urn:microsoft.com/office/officeart/2005/8/layout/hierarchy1"/>
    <dgm:cxn modelId="{40D76DC2-EF3D-4512-97DC-A6C3CD778D31}" type="presParOf" srcId="{B115D157-671B-41FB-8D15-495D7D0CC056}" destId="{C5F0FA6B-0DB8-46E4-ABAE-248149E8294C}" srcOrd="1" destOrd="0" presId="urn:microsoft.com/office/officeart/2005/8/layout/hierarchy1"/>
    <dgm:cxn modelId="{74311D1D-7CC6-4076-A9CB-430E99C67BE1}" type="presParOf" srcId="{A72F72F1-6BD9-4984-B011-E8F8067852D0}" destId="{B37AEB2C-DEF2-49C6-A665-268A8450CC8D}" srcOrd="1" destOrd="0" presId="urn:microsoft.com/office/officeart/2005/8/layout/hierarchy1"/>
    <dgm:cxn modelId="{988F3457-A476-4750-AAD8-62D7D547CC38}" type="presParOf" srcId="{3CF48BAA-813E-4059-A81A-98B595256016}" destId="{F5041CC8-4B03-49CB-AAF0-1FE97348C740}" srcOrd="4" destOrd="0" presId="urn:microsoft.com/office/officeart/2005/8/layout/hierarchy1"/>
    <dgm:cxn modelId="{A3615D93-3D68-4970-B10D-991C6DF3DF9E}" type="presParOf" srcId="{3CF48BAA-813E-4059-A81A-98B595256016}" destId="{2C437728-0684-469F-8AB6-96B10C7F7209}" srcOrd="5" destOrd="0" presId="urn:microsoft.com/office/officeart/2005/8/layout/hierarchy1"/>
    <dgm:cxn modelId="{B4E0FA49-90FB-4C61-8061-7C277E49D3BA}" type="presParOf" srcId="{2C437728-0684-469F-8AB6-96B10C7F7209}" destId="{10CEBEB4-216C-4D6D-BDEB-7FD365C139D5}" srcOrd="0" destOrd="0" presId="urn:microsoft.com/office/officeart/2005/8/layout/hierarchy1"/>
    <dgm:cxn modelId="{3ABBC47B-63D4-4186-883D-B1F753C837AD}" type="presParOf" srcId="{10CEBEB4-216C-4D6D-BDEB-7FD365C139D5}" destId="{B8B5F942-041F-4BF0-8059-2D435E5F6C31}" srcOrd="0" destOrd="0" presId="urn:microsoft.com/office/officeart/2005/8/layout/hierarchy1"/>
    <dgm:cxn modelId="{4C44D918-1488-4052-BF91-32F4774482ED}" type="presParOf" srcId="{10CEBEB4-216C-4D6D-BDEB-7FD365C139D5}" destId="{3BA15A04-9356-4E2C-B5FA-E2D4FB4E4E67}" srcOrd="1" destOrd="0" presId="urn:microsoft.com/office/officeart/2005/8/layout/hierarchy1"/>
    <dgm:cxn modelId="{37EFB00B-D547-42B8-B8FF-ADCDEF5AF18B}" type="presParOf" srcId="{2C437728-0684-469F-8AB6-96B10C7F7209}" destId="{553B07AD-CA9F-4E3A-8D88-B2C705C41FCF}" srcOrd="1" destOrd="0" presId="urn:microsoft.com/office/officeart/2005/8/layout/hierarchy1"/>
    <dgm:cxn modelId="{57C75836-984A-40A7-9DC5-F8C52DA86521}" type="presParOf" srcId="{57EFED85-458A-4245-9E5E-DB19224CCF09}" destId="{823DE184-399E-42E8-A780-739961D17A3D}" srcOrd="6" destOrd="0" presId="urn:microsoft.com/office/officeart/2005/8/layout/hierarchy1"/>
    <dgm:cxn modelId="{AFB76E50-947D-4A89-B72A-9C31C6EEC47A}" type="presParOf" srcId="{57EFED85-458A-4245-9E5E-DB19224CCF09}" destId="{91EEA118-F584-4ADF-BA92-48480ACF46CE}" srcOrd="7" destOrd="0" presId="urn:microsoft.com/office/officeart/2005/8/layout/hierarchy1"/>
    <dgm:cxn modelId="{54DBF9B6-3850-43BD-87CD-64C53698F2D9}" type="presParOf" srcId="{91EEA118-F584-4ADF-BA92-48480ACF46CE}" destId="{5927F407-8EC8-4947-B010-6ACE7A8E5135}" srcOrd="0" destOrd="0" presId="urn:microsoft.com/office/officeart/2005/8/layout/hierarchy1"/>
    <dgm:cxn modelId="{1B92D5C5-F046-4A03-8833-F465802E6DBE}" type="presParOf" srcId="{5927F407-8EC8-4947-B010-6ACE7A8E5135}" destId="{849AA158-E80F-4750-AABC-CBBF6CA7D51E}" srcOrd="0" destOrd="0" presId="urn:microsoft.com/office/officeart/2005/8/layout/hierarchy1"/>
    <dgm:cxn modelId="{112276A5-9A1B-4ADE-AFD5-1630A373A1DE}" type="presParOf" srcId="{5927F407-8EC8-4947-B010-6ACE7A8E5135}" destId="{C7B1582F-4005-40ED-8DD4-AA1984982F5B}" srcOrd="1" destOrd="0" presId="urn:microsoft.com/office/officeart/2005/8/layout/hierarchy1"/>
    <dgm:cxn modelId="{1727EDBA-9587-4261-B2C8-06CDDC461FDC}" type="presParOf" srcId="{91EEA118-F584-4ADF-BA92-48480ACF46CE}" destId="{D0380978-2AD2-49E0-8C84-9C9EE078DC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DE184-399E-42E8-A780-739961D17A3D}">
      <dsp:nvSpPr>
        <dsp:cNvPr id="0" name=""/>
        <dsp:cNvSpPr/>
      </dsp:nvSpPr>
      <dsp:spPr>
        <a:xfrm>
          <a:off x="4531826" y="1342606"/>
          <a:ext cx="3489059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3489059" y="159483"/>
              </a:lnTo>
              <a:lnTo>
                <a:pt x="3489059" y="23402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41CC8-4B03-49CB-AAF0-1FE97348C740}">
      <dsp:nvSpPr>
        <dsp:cNvPr id="0" name=""/>
        <dsp:cNvSpPr/>
      </dsp:nvSpPr>
      <dsp:spPr>
        <a:xfrm>
          <a:off x="6673668" y="2087606"/>
          <a:ext cx="2145874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2145874" y="159483"/>
              </a:lnTo>
              <a:lnTo>
                <a:pt x="2145874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15234-E9EF-4B31-896D-727BB0E542B5}">
      <dsp:nvSpPr>
        <dsp:cNvPr id="0" name=""/>
        <dsp:cNvSpPr/>
      </dsp:nvSpPr>
      <dsp:spPr>
        <a:xfrm>
          <a:off x="7750600" y="2832605"/>
          <a:ext cx="491748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491748" y="159483"/>
              </a:lnTo>
              <a:lnTo>
                <a:pt x="491748" y="234027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82AFE-9BE2-45F6-B7AB-1DEA07816F11}">
      <dsp:nvSpPr>
        <dsp:cNvPr id="0" name=""/>
        <dsp:cNvSpPr/>
      </dsp:nvSpPr>
      <dsp:spPr>
        <a:xfrm>
          <a:off x="7258851" y="2832605"/>
          <a:ext cx="491748" cy="234027"/>
        </a:xfrm>
        <a:custGeom>
          <a:avLst/>
          <a:gdLst/>
          <a:ahLst/>
          <a:cxnLst/>
          <a:rect l="0" t="0" r="0" b="0"/>
          <a:pathLst>
            <a:path>
              <a:moveTo>
                <a:pt x="491748" y="0"/>
              </a:moveTo>
              <a:lnTo>
                <a:pt x="491748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0303E-645C-4150-8660-2D679FAD5060}">
      <dsp:nvSpPr>
        <dsp:cNvPr id="0" name=""/>
        <dsp:cNvSpPr/>
      </dsp:nvSpPr>
      <dsp:spPr>
        <a:xfrm>
          <a:off x="6673668" y="2087606"/>
          <a:ext cx="1076931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1076931" y="159483"/>
              </a:lnTo>
              <a:lnTo>
                <a:pt x="1076931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3395-C12C-4CC0-AF3F-23ABFF8D915F}">
      <dsp:nvSpPr>
        <dsp:cNvPr id="0" name=""/>
        <dsp:cNvSpPr/>
      </dsp:nvSpPr>
      <dsp:spPr>
        <a:xfrm>
          <a:off x="4629855" y="2832605"/>
          <a:ext cx="1645497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1645497" y="159483"/>
              </a:lnTo>
              <a:lnTo>
                <a:pt x="1645497" y="234027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F2013-0AC3-4B86-B8FF-A19AFC4CC775}">
      <dsp:nvSpPr>
        <dsp:cNvPr id="0" name=""/>
        <dsp:cNvSpPr/>
      </dsp:nvSpPr>
      <dsp:spPr>
        <a:xfrm>
          <a:off x="4629855" y="2832605"/>
          <a:ext cx="661999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661999" y="159483"/>
              </a:lnTo>
              <a:lnTo>
                <a:pt x="661999" y="234027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D4C36-A131-4B2B-A32F-7D24852E20A6}">
      <dsp:nvSpPr>
        <dsp:cNvPr id="0" name=""/>
        <dsp:cNvSpPr/>
      </dsp:nvSpPr>
      <dsp:spPr>
        <a:xfrm>
          <a:off x="4308357" y="2832605"/>
          <a:ext cx="321498" cy="234027"/>
        </a:xfrm>
        <a:custGeom>
          <a:avLst/>
          <a:gdLst/>
          <a:ahLst/>
          <a:cxnLst/>
          <a:rect l="0" t="0" r="0" b="0"/>
          <a:pathLst>
            <a:path>
              <a:moveTo>
                <a:pt x="321498" y="0"/>
              </a:moveTo>
              <a:lnTo>
                <a:pt x="321498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162C-C608-4E30-993E-DF607A4E2FAF}">
      <dsp:nvSpPr>
        <dsp:cNvPr id="0" name=""/>
        <dsp:cNvSpPr/>
      </dsp:nvSpPr>
      <dsp:spPr>
        <a:xfrm>
          <a:off x="3154608" y="2832605"/>
          <a:ext cx="1475246" cy="234027"/>
        </a:xfrm>
        <a:custGeom>
          <a:avLst/>
          <a:gdLst/>
          <a:ahLst/>
          <a:cxnLst/>
          <a:rect l="0" t="0" r="0" b="0"/>
          <a:pathLst>
            <a:path>
              <a:moveTo>
                <a:pt x="1475246" y="0"/>
              </a:moveTo>
              <a:lnTo>
                <a:pt x="1475246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CBFDC-18EB-4D83-98EA-F0F08CA5CB66}">
      <dsp:nvSpPr>
        <dsp:cNvPr id="0" name=""/>
        <dsp:cNvSpPr/>
      </dsp:nvSpPr>
      <dsp:spPr>
        <a:xfrm>
          <a:off x="4629855" y="2087606"/>
          <a:ext cx="2043812" cy="234027"/>
        </a:xfrm>
        <a:custGeom>
          <a:avLst/>
          <a:gdLst/>
          <a:ahLst/>
          <a:cxnLst/>
          <a:rect l="0" t="0" r="0" b="0"/>
          <a:pathLst>
            <a:path>
              <a:moveTo>
                <a:pt x="2043812" y="0"/>
              </a:moveTo>
              <a:lnTo>
                <a:pt x="2043812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930FA-3B22-4DB5-AF5D-B7A24911B076}">
      <dsp:nvSpPr>
        <dsp:cNvPr id="0" name=""/>
        <dsp:cNvSpPr/>
      </dsp:nvSpPr>
      <dsp:spPr>
        <a:xfrm>
          <a:off x="4531826" y="1342606"/>
          <a:ext cx="2141842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2141842" y="159483"/>
              </a:lnTo>
              <a:lnTo>
                <a:pt x="2141842" y="23402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0B795-CA54-4137-9F8E-4BF036047CEA}">
      <dsp:nvSpPr>
        <dsp:cNvPr id="0" name=""/>
        <dsp:cNvSpPr/>
      </dsp:nvSpPr>
      <dsp:spPr>
        <a:xfrm>
          <a:off x="2916866" y="2087606"/>
          <a:ext cx="491748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491748" y="159483"/>
              </a:lnTo>
              <a:lnTo>
                <a:pt x="491748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C32C9-C280-450C-99AC-E0A6DD375602}">
      <dsp:nvSpPr>
        <dsp:cNvPr id="0" name=""/>
        <dsp:cNvSpPr/>
      </dsp:nvSpPr>
      <dsp:spPr>
        <a:xfrm>
          <a:off x="2374881" y="2087606"/>
          <a:ext cx="541985" cy="234027"/>
        </a:xfrm>
        <a:custGeom>
          <a:avLst/>
          <a:gdLst/>
          <a:ahLst/>
          <a:cxnLst/>
          <a:rect l="0" t="0" r="0" b="0"/>
          <a:pathLst>
            <a:path>
              <a:moveTo>
                <a:pt x="541985" y="0"/>
              </a:moveTo>
              <a:lnTo>
                <a:pt x="541985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20209-BF9B-4591-A54A-01C27523C674}">
      <dsp:nvSpPr>
        <dsp:cNvPr id="0" name=""/>
        <dsp:cNvSpPr/>
      </dsp:nvSpPr>
      <dsp:spPr>
        <a:xfrm>
          <a:off x="2916866" y="1342606"/>
          <a:ext cx="1614960" cy="234027"/>
        </a:xfrm>
        <a:custGeom>
          <a:avLst/>
          <a:gdLst/>
          <a:ahLst/>
          <a:cxnLst/>
          <a:rect l="0" t="0" r="0" b="0"/>
          <a:pathLst>
            <a:path>
              <a:moveTo>
                <a:pt x="1614960" y="0"/>
              </a:moveTo>
              <a:lnTo>
                <a:pt x="1614960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F1EE1-B9C0-4619-A3D1-88BEBD2BE18E}">
      <dsp:nvSpPr>
        <dsp:cNvPr id="0" name=""/>
        <dsp:cNvSpPr/>
      </dsp:nvSpPr>
      <dsp:spPr>
        <a:xfrm>
          <a:off x="899634" y="2087606"/>
          <a:ext cx="491748" cy="2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3"/>
              </a:lnTo>
              <a:lnTo>
                <a:pt x="491748" y="159483"/>
              </a:lnTo>
              <a:lnTo>
                <a:pt x="491748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D0F6D-185A-4613-B163-6E840C0ADA63}">
      <dsp:nvSpPr>
        <dsp:cNvPr id="0" name=""/>
        <dsp:cNvSpPr/>
      </dsp:nvSpPr>
      <dsp:spPr>
        <a:xfrm>
          <a:off x="407885" y="2087606"/>
          <a:ext cx="491748" cy="234027"/>
        </a:xfrm>
        <a:custGeom>
          <a:avLst/>
          <a:gdLst/>
          <a:ahLst/>
          <a:cxnLst/>
          <a:rect l="0" t="0" r="0" b="0"/>
          <a:pathLst>
            <a:path>
              <a:moveTo>
                <a:pt x="491748" y="0"/>
              </a:moveTo>
              <a:lnTo>
                <a:pt x="491748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954B4-B3E2-438D-A34A-2D02D06FF0AF}">
      <dsp:nvSpPr>
        <dsp:cNvPr id="0" name=""/>
        <dsp:cNvSpPr/>
      </dsp:nvSpPr>
      <dsp:spPr>
        <a:xfrm>
          <a:off x="899634" y="1342606"/>
          <a:ext cx="3632192" cy="234027"/>
        </a:xfrm>
        <a:custGeom>
          <a:avLst/>
          <a:gdLst/>
          <a:ahLst/>
          <a:cxnLst/>
          <a:rect l="0" t="0" r="0" b="0"/>
          <a:pathLst>
            <a:path>
              <a:moveTo>
                <a:pt x="3632192" y="0"/>
              </a:moveTo>
              <a:lnTo>
                <a:pt x="3632192" y="159483"/>
              </a:lnTo>
              <a:lnTo>
                <a:pt x="0" y="159483"/>
              </a:lnTo>
              <a:lnTo>
                <a:pt x="0" y="23402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A2F9A-2238-4208-AF6D-CC739776D267}">
      <dsp:nvSpPr>
        <dsp:cNvPr id="0" name=""/>
        <dsp:cNvSpPr/>
      </dsp:nvSpPr>
      <dsp:spPr>
        <a:xfrm>
          <a:off x="3638237" y="838926"/>
          <a:ext cx="1787178" cy="503680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A06CFE-0759-47F4-9127-1FA44DD5830E}">
      <dsp:nvSpPr>
        <dsp:cNvPr id="0" name=""/>
        <dsp:cNvSpPr/>
      </dsp:nvSpPr>
      <dsp:spPr>
        <a:xfrm>
          <a:off x="3727645" y="923864"/>
          <a:ext cx="1787178" cy="503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Banking System</a:t>
          </a:r>
          <a:endParaRPr lang="en-IN" sz="900" b="1" kern="1200" dirty="0"/>
        </a:p>
      </dsp:txBody>
      <dsp:txXfrm>
        <a:off x="3742397" y="938616"/>
        <a:ext cx="1757674" cy="474176"/>
      </dsp:txXfrm>
    </dsp:sp>
    <dsp:sp modelId="{85B1B905-E886-4ADF-9D35-963EF1DB166F}">
      <dsp:nvSpPr>
        <dsp:cNvPr id="0" name=""/>
        <dsp:cNvSpPr/>
      </dsp:nvSpPr>
      <dsp:spPr>
        <a:xfrm>
          <a:off x="406505" y="1576634"/>
          <a:ext cx="986256" cy="5109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243A70-7A97-4A31-8B5A-20ECC7656E7B}">
      <dsp:nvSpPr>
        <dsp:cNvPr id="0" name=""/>
        <dsp:cNvSpPr/>
      </dsp:nvSpPr>
      <dsp:spPr>
        <a:xfrm>
          <a:off x="495914" y="1661572"/>
          <a:ext cx="986256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Start_Module</a:t>
          </a:r>
        </a:p>
      </dsp:txBody>
      <dsp:txXfrm>
        <a:off x="510880" y="1676538"/>
        <a:ext cx="956324" cy="481039"/>
      </dsp:txXfrm>
    </dsp:sp>
    <dsp:sp modelId="{BF32EB05-B383-4B50-A134-05384CE00346}">
      <dsp:nvSpPr>
        <dsp:cNvPr id="0" name=""/>
        <dsp:cNvSpPr/>
      </dsp:nvSpPr>
      <dsp:spPr>
        <a:xfrm>
          <a:off x="5545" y="2321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1D16B-BAD9-4722-8144-7F52AE8CFE2D}">
      <dsp:nvSpPr>
        <dsp:cNvPr id="0" name=""/>
        <dsp:cNvSpPr/>
      </dsp:nvSpPr>
      <dsp:spPr>
        <a:xfrm>
          <a:off x="94953" y="2406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Print_Intro</a:t>
          </a:r>
        </a:p>
      </dsp:txBody>
      <dsp:txXfrm>
        <a:off x="109919" y="2421538"/>
        <a:ext cx="774748" cy="481039"/>
      </dsp:txXfrm>
    </dsp:sp>
    <dsp:sp modelId="{F15911F6-23B4-48AD-A201-FB73D4CD42DE}">
      <dsp:nvSpPr>
        <dsp:cNvPr id="0" name=""/>
        <dsp:cNvSpPr/>
      </dsp:nvSpPr>
      <dsp:spPr>
        <a:xfrm>
          <a:off x="989042" y="2321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748F1E-FE98-437C-A86F-7658E04BC097}">
      <dsp:nvSpPr>
        <dsp:cNvPr id="0" name=""/>
        <dsp:cNvSpPr/>
      </dsp:nvSpPr>
      <dsp:spPr>
        <a:xfrm>
          <a:off x="1078451" y="2406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/>
            <a:t>Login</a:t>
          </a:r>
        </a:p>
      </dsp:txBody>
      <dsp:txXfrm>
        <a:off x="1093417" y="2421538"/>
        <a:ext cx="774748" cy="481039"/>
      </dsp:txXfrm>
    </dsp:sp>
    <dsp:sp modelId="{482E9A37-2422-400D-8509-6B8B5E95602D}">
      <dsp:nvSpPr>
        <dsp:cNvPr id="0" name=""/>
        <dsp:cNvSpPr/>
      </dsp:nvSpPr>
      <dsp:spPr>
        <a:xfrm>
          <a:off x="2323631" y="1576634"/>
          <a:ext cx="1186468" cy="5109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451315-DD7C-4514-98BA-2DE4B3C8B782}">
      <dsp:nvSpPr>
        <dsp:cNvPr id="0" name=""/>
        <dsp:cNvSpPr/>
      </dsp:nvSpPr>
      <dsp:spPr>
        <a:xfrm>
          <a:off x="2413040" y="1661572"/>
          <a:ext cx="1186468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err="1" smtClean="0"/>
            <a:t>Display_Menu</a:t>
          </a:r>
          <a:endParaRPr lang="en-IN" sz="900" b="1" kern="1200" dirty="0"/>
        </a:p>
      </dsp:txBody>
      <dsp:txXfrm>
        <a:off x="2428006" y="1676538"/>
        <a:ext cx="1156536" cy="481039"/>
      </dsp:txXfrm>
    </dsp:sp>
    <dsp:sp modelId="{D78DDD33-F0DC-4977-B5A2-CEA69706CAFA}">
      <dsp:nvSpPr>
        <dsp:cNvPr id="0" name=""/>
        <dsp:cNvSpPr/>
      </dsp:nvSpPr>
      <dsp:spPr>
        <a:xfrm>
          <a:off x="1972540" y="2321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496297-6FBA-4DCE-938D-63C4B044013B}">
      <dsp:nvSpPr>
        <dsp:cNvPr id="0" name=""/>
        <dsp:cNvSpPr/>
      </dsp:nvSpPr>
      <dsp:spPr>
        <a:xfrm>
          <a:off x="2061949" y="2406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Read _Input</a:t>
          </a:r>
          <a:endParaRPr lang="en-IN" sz="900" b="1" kern="1200" dirty="0"/>
        </a:p>
      </dsp:txBody>
      <dsp:txXfrm>
        <a:off x="2076915" y="2421538"/>
        <a:ext cx="774748" cy="481039"/>
      </dsp:txXfrm>
    </dsp:sp>
    <dsp:sp modelId="{1C845572-E429-4187-8FFD-71535241CCE1}">
      <dsp:nvSpPr>
        <dsp:cNvPr id="0" name=""/>
        <dsp:cNvSpPr/>
      </dsp:nvSpPr>
      <dsp:spPr>
        <a:xfrm>
          <a:off x="2956038" y="2321633"/>
          <a:ext cx="905152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F9109D-961D-42DE-BEB7-2A94E9D53DCE}">
      <dsp:nvSpPr>
        <dsp:cNvPr id="0" name=""/>
        <dsp:cNvSpPr/>
      </dsp:nvSpPr>
      <dsp:spPr>
        <a:xfrm>
          <a:off x="3045447" y="2406572"/>
          <a:ext cx="905152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Validate_Input</a:t>
          </a:r>
          <a:endParaRPr lang="en-IN" sz="900" b="1" kern="1200" dirty="0"/>
        </a:p>
      </dsp:txBody>
      <dsp:txXfrm>
        <a:off x="3060413" y="2421538"/>
        <a:ext cx="875220" cy="481039"/>
      </dsp:txXfrm>
    </dsp:sp>
    <dsp:sp modelId="{10A85269-63AA-4281-8727-909E6841AA93}">
      <dsp:nvSpPr>
        <dsp:cNvPr id="0" name=""/>
        <dsp:cNvSpPr/>
      </dsp:nvSpPr>
      <dsp:spPr>
        <a:xfrm>
          <a:off x="6141529" y="1576634"/>
          <a:ext cx="1064278" cy="5109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C3E220-A8FA-4B55-B243-EE02181141C1}">
      <dsp:nvSpPr>
        <dsp:cNvPr id="0" name=""/>
        <dsp:cNvSpPr/>
      </dsp:nvSpPr>
      <dsp:spPr>
        <a:xfrm>
          <a:off x="6230938" y="1661572"/>
          <a:ext cx="1064278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Process_Module</a:t>
          </a:r>
        </a:p>
      </dsp:txBody>
      <dsp:txXfrm>
        <a:off x="6245904" y="1676538"/>
        <a:ext cx="1034346" cy="481039"/>
      </dsp:txXfrm>
    </dsp:sp>
    <dsp:sp modelId="{B5891141-DE70-4D5C-AE60-17B8F38041D9}">
      <dsp:nvSpPr>
        <dsp:cNvPr id="0" name=""/>
        <dsp:cNvSpPr/>
      </dsp:nvSpPr>
      <dsp:spPr>
        <a:xfrm>
          <a:off x="4040009" y="2321633"/>
          <a:ext cx="1179693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874223-B50A-4817-8ABE-84CED83D79A6}">
      <dsp:nvSpPr>
        <dsp:cNvPr id="0" name=""/>
        <dsp:cNvSpPr/>
      </dsp:nvSpPr>
      <dsp:spPr>
        <a:xfrm>
          <a:off x="4129418" y="2406572"/>
          <a:ext cx="1179693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err="1"/>
            <a:t>Account_Module</a:t>
          </a:r>
          <a:endParaRPr lang="en-IN" sz="900" b="1" kern="1200" dirty="0"/>
        </a:p>
      </dsp:txBody>
      <dsp:txXfrm>
        <a:off x="4144384" y="2421538"/>
        <a:ext cx="1149761" cy="481039"/>
      </dsp:txXfrm>
    </dsp:sp>
    <dsp:sp modelId="{8B88707B-B439-4C14-ABCA-0AE0F35991E8}">
      <dsp:nvSpPr>
        <dsp:cNvPr id="0" name=""/>
        <dsp:cNvSpPr/>
      </dsp:nvSpPr>
      <dsp:spPr>
        <a:xfrm>
          <a:off x="2582018" y="3066633"/>
          <a:ext cx="1145180" cy="51097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9B0E26-145E-41BA-BD39-BE0E04AECB9C}">
      <dsp:nvSpPr>
        <dsp:cNvPr id="0" name=""/>
        <dsp:cNvSpPr/>
      </dsp:nvSpPr>
      <dsp:spPr>
        <a:xfrm>
          <a:off x="2671427" y="3151572"/>
          <a:ext cx="11451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err="1" smtClean="0"/>
            <a:t>New_acc</a:t>
          </a:r>
          <a:endParaRPr lang="en-IN" sz="900" b="1" kern="1200" dirty="0"/>
        </a:p>
      </dsp:txBody>
      <dsp:txXfrm>
        <a:off x="2686393" y="3166538"/>
        <a:ext cx="1115248" cy="481039"/>
      </dsp:txXfrm>
    </dsp:sp>
    <dsp:sp modelId="{38587B47-9231-4288-A008-C2810CD3D6A4}">
      <dsp:nvSpPr>
        <dsp:cNvPr id="0" name=""/>
        <dsp:cNvSpPr/>
      </dsp:nvSpPr>
      <dsp:spPr>
        <a:xfrm>
          <a:off x="3906017" y="3066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F55D23-7534-4585-A435-753BE776C47C}">
      <dsp:nvSpPr>
        <dsp:cNvPr id="0" name=""/>
        <dsp:cNvSpPr/>
      </dsp:nvSpPr>
      <dsp:spPr>
        <a:xfrm>
          <a:off x="3995425" y="3151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Update_acc</a:t>
          </a:r>
        </a:p>
      </dsp:txBody>
      <dsp:txXfrm>
        <a:off x="4010391" y="3166538"/>
        <a:ext cx="774748" cy="481039"/>
      </dsp:txXfrm>
    </dsp:sp>
    <dsp:sp modelId="{B3CDE7B3-6D46-4D8D-9ACF-086F8AE34733}">
      <dsp:nvSpPr>
        <dsp:cNvPr id="0" name=""/>
        <dsp:cNvSpPr/>
      </dsp:nvSpPr>
      <dsp:spPr>
        <a:xfrm>
          <a:off x="4889515" y="3066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17E00-42DB-4C70-9C84-9D8CA9FCAC22}">
      <dsp:nvSpPr>
        <dsp:cNvPr id="0" name=""/>
        <dsp:cNvSpPr/>
      </dsp:nvSpPr>
      <dsp:spPr>
        <a:xfrm>
          <a:off x="4978923" y="3151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err="1"/>
            <a:t>Delete_acc</a:t>
          </a:r>
          <a:endParaRPr lang="en-IN" sz="900" b="1" kern="1200" dirty="0"/>
        </a:p>
      </dsp:txBody>
      <dsp:txXfrm>
        <a:off x="4993889" y="3166538"/>
        <a:ext cx="774748" cy="481039"/>
      </dsp:txXfrm>
    </dsp:sp>
    <dsp:sp modelId="{31B3CEBD-A6D0-413A-BDB8-4FE237FD6DC9}">
      <dsp:nvSpPr>
        <dsp:cNvPr id="0" name=""/>
        <dsp:cNvSpPr/>
      </dsp:nvSpPr>
      <dsp:spPr>
        <a:xfrm>
          <a:off x="5873013" y="3066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F3177C-7AB6-4A7B-AD32-B72550BC91C9}">
      <dsp:nvSpPr>
        <dsp:cNvPr id="0" name=""/>
        <dsp:cNvSpPr/>
      </dsp:nvSpPr>
      <dsp:spPr>
        <a:xfrm>
          <a:off x="5962421" y="3151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err="1" smtClean="0"/>
            <a:t>Cust_details</a:t>
          </a:r>
          <a:endParaRPr lang="en-IN" sz="900" b="1" kern="1200" dirty="0"/>
        </a:p>
      </dsp:txBody>
      <dsp:txXfrm>
        <a:off x="5977387" y="3166538"/>
        <a:ext cx="774748" cy="481039"/>
      </dsp:txXfrm>
    </dsp:sp>
    <dsp:sp modelId="{D1A3D225-49C8-4423-881F-8AD116A194A4}">
      <dsp:nvSpPr>
        <dsp:cNvPr id="0" name=""/>
        <dsp:cNvSpPr/>
      </dsp:nvSpPr>
      <dsp:spPr>
        <a:xfrm>
          <a:off x="7348260" y="2321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D28DBB-E97F-4CCA-B29B-F6BC015489D5}">
      <dsp:nvSpPr>
        <dsp:cNvPr id="0" name=""/>
        <dsp:cNvSpPr/>
      </dsp:nvSpPr>
      <dsp:spPr>
        <a:xfrm>
          <a:off x="7437668" y="2406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Transaction</a:t>
          </a:r>
        </a:p>
      </dsp:txBody>
      <dsp:txXfrm>
        <a:off x="7452634" y="2421538"/>
        <a:ext cx="774748" cy="481039"/>
      </dsp:txXfrm>
    </dsp:sp>
    <dsp:sp modelId="{4E84C58B-2778-4569-8AEB-DE4B92515627}">
      <dsp:nvSpPr>
        <dsp:cNvPr id="0" name=""/>
        <dsp:cNvSpPr/>
      </dsp:nvSpPr>
      <dsp:spPr>
        <a:xfrm>
          <a:off x="6856511" y="3066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5CE85F-B41E-4A4F-84B0-C5103CA45DD0}">
      <dsp:nvSpPr>
        <dsp:cNvPr id="0" name=""/>
        <dsp:cNvSpPr/>
      </dsp:nvSpPr>
      <dsp:spPr>
        <a:xfrm>
          <a:off x="6945919" y="3151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Deposit</a:t>
          </a:r>
        </a:p>
      </dsp:txBody>
      <dsp:txXfrm>
        <a:off x="6960885" y="3166538"/>
        <a:ext cx="774748" cy="481039"/>
      </dsp:txXfrm>
    </dsp:sp>
    <dsp:sp modelId="{82A1BCA2-BCB8-4842-93BE-A33AC6B3F6FC}">
      <dsp:nvSpPr>
        <dsp:cNvPr id="0" name=""/>
        <dsp:cNvSpPr/>
      </dsp:nvSpPr>
      <dsp:spPr>
        <a:xfrm>
          <a:off x="7840008" y="3066633"/>
          <a:ext cx="804680" cy="51097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F0FA6B-0DB8-46E4-ABAE-248149E8294C}">
      <dsp:nvSpPr>
        <dsp:cNvPr id="0" name=""/>
        <dsp:cNvSpPr/>
      </dsp:nvSpPr>
      <dsp:spPr>
        <a:xfrm>
          <a:off x="7929417" y="3151572"/>
          <a:ext cx="80468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Withdraw</a:t>
          </a:r>
        </a:p>
      </dsp:txBody>
      <dsp:txXfrm>
        <a:off x="7944383" y="3166538"/>
        <a:ext cx="774748" cy="481039"/>
      </dsp:txXfrm>
    </dsp:sp>
    <dsp:sp modelId="{B8B5F942-041F-4BF0-8059-2D435E5F6C31}">
      <dsp:nvSpPr>
        <dsp:cNvPr id="0" name=""/>
        <dsp:cNvSpPr/>
      </dsp:nvSpPr>
      <dsp:spPr>
        <a:xfrm>
          <a:off x="8331757" y="2321633"/>
          <a:ext cx="975570" cy="51097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A15A04-9356-4E2C-B5FA-E2D4FB4E4E67}">
      <dsp:nvSpPr>
        <dsp:cNvPr id="0" name=""/>
        <dsp:cNvSpPr/>
      </dsp:nvSpPr>
      <dsp:spPr>
        <a:xfrm>
          <a:off x="8421166" y="2406572"/>
          <a:ext cx="975570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/>
            <a:t>View_cust_list</a:t>
          </a:r>
        </a:p>
      </dsp:txBody>
      <dsp:txXfrm>
        <a:off x="8436132" y="2421538"/>
        <a:ext cx="945638" cy="481039"/>
      </dsp:txXfrm>
    </dsp:sp>
    <dsp:sp modelId="{849AA158-E80F-4750-AABC-CBBF6CA7D51E}">
      <dsp:nvSpPr>
        <dsp:cNvPr id="0" name=""/>
        <dsp:cNvSpPr/>
      </dsp:nvSpPr>
      <dsp:spPr>
        <a:xfrm>
          <a:off x="7384625" y="1576634"/>
          <a:ext cx="1272521" cy="51097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B1582F-4005-40ED-8DD4-AA1984982F5B}">
      <dsp:nvSpPr>
        <dsp:cNvPr id="0" name=""/>
        <dsp:cNvSpPr/>
      </dsp:nvSpPr>
      <dsp:spPr>
        <a:xfrm>
          <a:off x="7474034" y="1661572"/>
          <a:ext cx="1272521" cy="510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Terminate_Module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(Log Out)</a:t>
          </a:r>
          <a:endParaRPr lang="en-IN" sz="900" b="1" kern="1200" dirty="0"/>
        </a:p>
      </dsp:txBody>
      <dsp:txXfrm>
        <a:off x="7489000" y="1676538"/>
        <a:ext cx="1242589" cy="48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Banking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24" y="4632385"/>
            <a:ext cx="4753155" cy="1754038"/>
          </a:xfrm>
        </p:spPr>
        <p:txBody>
          <a:bodyPr/>
          <a:lstStyle/>
          <a:p>
            <a:pPr algn="l"/>
            <a:r>
              <a:rPr lang="en-IN" dirty="0" smtClean="0"/>
              <a:t>1823-IMTIYAZ KHAN</a:t>
            </a:r>
          </a:p>
          <a:p>
            <a:pPr algn="l"/>
            <a:r>
              <a:rPr lang="en-IN" smtClean="0"/>
              <a:t>1828-SHUBHAM </a:t>
            </a:r>
            <a:r>
              <a:rPr lang="en-IN" dirty="0" smtClean="0"/>
              <a:t>MISHRA</a:t>
            </a:r>
          </a:p>
          <a:p>
            <a:pPr algn="l"/>
            <a:r>
              <a:rPr lang="en-IN" dirty="0" smtClean="0"/>
              <a:t>1812-EASHAN DESSAI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01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of customer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959" t="22390" r="30730" b="21384"/>
          <a:stretch/>
        </p:blipFill>
        <p:spPr>
          <a:xfrm>
            <a:off x="1414732" y="2044461"/>
            <a:ext cx="8091577" cy="44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03540"/>
          </a:xfrm>
        </p:spPr>
        <p:txBody>
          <a:bodyPr/>
          <a:lstStyle/>
          <a:p>
            <a:r>
              <a:rPr lang="en-IN" dirty="0" smtClean="0"/>
              <a:t>Banking system-Hierarchy chart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15832751"/>
              </p:ext>
            </p:extLst>
          </p:nvPr>
        </p:nvGraphicFramePr>
        <p:xfrm>
          <a:off x="1393271" y="1466490"/>
          <a:ext cx="9402282" cy="450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56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Functions used in the Banking System: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9955"/>
            <a:ext cx="9905998" cy="3781245"/>
          </a:xfrm>
        </p:spPr>
        <p:txBody>
          <a:bodyPr/>
          <a:lstStyle/>
          <a:p>
            <a:r>
              <a:rPr lang="en-US" b="1" dirty="0" smtClean="0">
                <a:effectLst/>
              </a:rPr>
              <a:t>Display_menu</a:t>
            </a:r>
            <a:r>
              <a:rPr lang="en-US" b="1" dirty="0">
                <a:effectLst/>
              </a:rPr>
              <a:t>()</a:t>
            </a:r>
            <a:r>
              <a:rPr lang="en-US" dirty="0">
                <a:effectLst/>
              </a:rPr>
              <a:t> – This function displays the </a:t>
            </a:r>
            <a:r>
              <a:rPr lang="en-US" dirty="0" smtClean="0">
                <a:effectLst/>
              </a:rPr>
              <a:t>menu to perform </a:t>
            </a:r>
            <a:r>
              <a:rPr lang="en-US" dirty="0">
                <a:effectLst/>
              </a:rPr>
              <a:t>different banking </a:t>
            </a:r>
            <a:r>
              <a:rPr lang="en-US" dirty="0" smtClean="0">
                <a:effectLst/>
              </a:rPr>
              <a:t>activities.</a:t>
            </a:r>
          </a:p>
          <a:p>
            <a:r>
              <a:rPr lang="en-US" b="1" dirty="0" err="1" smtClean="0">
                <a:effectLst/>
              </a:rPr>
              <a:t>new_acc</a:t>
            </a:r>
            <a:r>
              <a:rPr lang="en-US" b="1" dirty="0" smtClean="0">
                <a:effectLst/>
              </a:rPr>
              <a:t>()</a:t>
            </a:r>
            <a:r>
              <a:rPr lang="en-US" dirty="0" smtClean="0">
                <a:effectLst/>
              </a:rPr>
              <a:t> – This function creates a new customer account.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Cust_details()</a:t>
            </a:r>
            <a:r>
              <a:rPr lang="en-US" dirty="0">
                <a:effectLst/>
              </a:rPr>
              <a:t> – This function shows account number, name, date of birth, age, address, phone number, amount deposited and date of deposit.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60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9571"/>
            <a:ext cx="9905998" cy="384163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Update_acc()</a:t>
            </a:r>
            <a:r>
              <a:rPr lang="en-US" dirty="0">
                <a:effectLst/>
              </a:rPr>
              <a:t> – This function has been used for changing the address and phone number of a particular customer </a:t>
            </a:r>
            <a:r>
              <a:rPr lang="en-US" dirty="0" smtClean="0">
                <a:effectLst/>
              </a:rPr>
              <a:t>account</a:t>
            </a:r>
          </a:p>
          <a:p>
            <a:r>
              <a:rPr lang="en-US" b="1" dirty="0">
                <a:effectLst/>
              </a:rPr>
              <a:t>transact()</a:t>
            </a:r>
            <a:r>
              <a:rPr lang="en-US" dirty="0">
                <a:effectLst/>
              </a:rPr>
              <a:t> – With this function, you can deposit and withdraw money to and from a particular customer account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dirty="0" smtClean="0">
                <a:effectLst/>
              </a:rPr>
              <a:t>Delete_acc()</a:t>
            </a:r>
            <a:r>
              <a:rPr lang="en-US" dirty="0">
                <a:effectLst/>
              </a:rPr>
              <a:t> – This function is for deleting a customer account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dirty="0">
                <a:effectLst/>
              </a:rPr>
              <a:t>view list()</a:t>
            </a:r>
            <a:r>
              <a:rPr lang="en-US" dirty="0">
                <a:effectLst/>
              </a:rPr>
              <a:t> – With this function, you can view the customer’s banking information such as account number, name, address and phone number provided while creating the account</a:t>
            </a:r>
            <a:r>
              <a:rPr lang="en-US" dirty="0" smtClean="0"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3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declarations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54000"/>
              </p:ext>
            </p:extLst>
          </p:nvPr>
        </p:nvGraphicFramePr>
        <p:xfrm>
          <a:off x="1141413" y="2667000"/>
          <a:ext cx="9906000" cy="23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6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66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Customers,dob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</a:tr>
              <a:tr h="3766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r>
                        <a:rPr lang="en-US" baseline="0" dirty="0" smtClean="0"/>
                        <a:t> array</a:t>
                      </a:r>
                      <a:endParaRPr lang="en-US" dirty="0"/>
                    </a:p>
                  </a:txBody>
                  <a:tcPr/>
                </a:tc>
              </a:tr>
              <a:tr h="1079929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</a:p>
                    <a:p>
                      <a:r>
                        <a:rPr lang="en-US" dirty="0" smtClean="0"/>
                        <a:t>Age, </a:t>
                      </a:r>
                      <a:r>
                        <a:rPr lang="en-US" dirty="0" err="1" smtClean="0"/>
                        <a:t>acct_no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err="1" smtClean="0"/>
                        <a:t>ammount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int</a:t>
                      </a:r>
                    </a:p>
                    <a:p>
                      <a:r>
                        <a:rPr lang="en-US" dirty="0" smtClean="0"/>
                        <a:t>Int</a:t>
                      </a:r>
                    </a:p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3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3109"/>
            <a:ext cx="9905998" cy="646981"/>
          </a:xfrm>
        </p:spPr>
        <p:txBody>
          <a:bodyPr/>
          <a:lstStyle/>
          <a:p>
            <a:r>
              <a:rPr lang="en-IN" dirty="0" smtClean="0"/>
              <a:t>pseudocode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720090"/>
            <a:ext cx="9905998" cy="613791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err="1">
                <a:effectLst/>
              </a:rPr>
              <a:t>Main_module</a:t>
            </a:r>
            <a:r>
              <a:rPr lang="en-US" sz="2600" b="1" dirty="0">
                <a:effectLst/>
              </a:rPr>
              <a:t>()</a:t>
            </a:r>
            <a:endParaRPr lang="en-IN" sz="2600" dirty="0">
              <a:effectLst/>
            </a:endParaRPr>
          </a:p>
          <a:p>
            <a:pPr lvl="1"/>
            <a:r>
              <a:rPr lang="en-US" sz="1700" dirty="0">
                <a:effectLst/>
              </a:rPr>
              <a:t>1.Start</a:t>
            </a:r>
            <a:endParaRPr lang="en-IN" sz="1700" dirty="0">
              <a:effectLst/>
            </a:endParaRPr>
          </a:p>
          <a:p>
            <a:pPr lvl="1"/>
            <a:r>
              <a:rPr lang="en-US" sz="1700" b="1" dirty="0" smtClean="0">
                <a:effectLst/>
              </a:rPr>
              <a:t>2.Start_module</a:t>
            </a:r>
            <a:endParaRPr lang="en-IN" sz="1700" b="1" dirty="0" smtClean="0">
              <a:effectLst/>
            </a:endParaRPr>
          </a:p>
          <a:p>
            <a:pPr lvl="2"/>
            <a:r>
              <a:rPr lang="en-IN" sz="1700" dirty="0" smtClean="0">
                <a:effectLst/>
              </a:rPr>
              <a:t>Display intro</a:t>
            </a:r>
          </a:p>
          <a:p>
            <a:pPr lvl="2"/>
            <a:r>
              <a:rPr lang="en-IN" sz="1700" dirty="0" smtClean="0">
                <a:effectLst/>
              </a:rPr>
              <a:t>Read password from user</a:t>
            </a:r>
          </a:p>
          <a:p>
            <a:pPr lvl="2"/>
            <a:r>
              <a:rPr lang="en-IN" sz="1700" dirty="0" smtClean="0">
                <a:effectLst/>
              </a:rPr>
              <a:t>Validate password</a:t>
            </a:r>
          </a:p>
          <a:p>
            <a:pPr lvl="2"/>
            <a:r>
              <a:rPr lang="en-IN" sz="1700" dirty="0" smtClean="0">
                <a:effectLst/>
              </a:rPr>
              <a:t> if (password == FALSE)</a:t>
            </a:r>
          </a:p>
          <a:p>
            <a:pPr lvl="2"/>
            <a:r>
              <a:rPr lang="en-IN" sz="1700" dirty="0">
                <a:effectLst/>
              </a:rPr>
              <a:t>b</a:t>
            </a:r>
            <a:r>
              <a:rPr lang="en-IN" sz="1700" dirty="0" smtClean="0">
                <a:effectLst/>
              </a:rPr>
              <a:t>egin if</a:t>
            </a:r>
          </a:p>
          <a:p>
            <a:pPr lvl="3"/>
            <a:r>
              <a:rPr lang="en-IN" sz="1500" dirty="0">
                <a:effectLst/>
              </a:rPr>
              <a:t>Display “Incorrect password”</a:t>
            </a:r>
          </a:p>
          <a:p>
            <a:pPr marL="1085850" lvl="3"/>
            <a:r>
              <a:rPr lang="en-IN" sz="1500" dirty="0" smtClean="0">
                <a:effectLst/>
              </a:rPr>
              <a:t>  else if(password == TRUE)</a:t>
            </a:r>
          </a:p>
          <a:p>
            <a:pPr marL="1543050" lvl="4"/>
            <a:r>
              <a:rPr lang="en-IN" sz="1500" dirty="0" err="1">
                <a:effectLst/>
              </a:rPr>
              <a:t>Goto</a:t>
            </a:r>
            <a:r>
              <a:rPr lang="en-IN" sz="1500" dirty="0">
                <a:effectLst/>
              </a:rPr>
              <a:t> main </a:t>
            </a:r>
            <a:r>
              <a:rPr lang="en-IN" sz="1500" dirty="0" smtClean="0">
                <a:effectLst/>
              </a:rPr>
              <a:t>menu</a:t>
            </a:r>
          </a:p>
          <a:p>
            <a:pPr lvl="3"/>
            <a:r>
              <a:rPr lang="en-US" sz="1700" b="1" dirty="0" smtClean="0">
                <a:effectLst/>
              </a:rPr>
              <a:t>3.Display_menu</a:t>
            </a:r>
          </a:p>
          <a:p>
            <a:pPr lvl="4"/>
            <a:r>
              <a:rPr lang="en-US" sz="1700" dirty="0" smtClean="0">
                <a:effectLst/>
              </a:rPr>
              <a:t>Declare variable ‘choice’</a:t>
            </a:r>
          </a:p>
          <a:p>
            <a:pPr lvl="4"/>
            <a:r>
              <a:rPr lang="en-US" sz="1700" dirty="0" smtClean="0">
                <a:effectLst/>
              </a:rPr>
              <a:t>Display the entire Main menu</a:t>
            </a:r>
          </a:p>
          <a:p>
            <a:pPr lvl="4"/>
            <a:r>
              <a:rPr lang="en-US" sz="1700" dirty="0" smtClean="0">
                <a:effectLst/>
              </a:rPr>
              <a:t>Read input from user</a:t>
            </a:r>
            <a:endParaRPr lang="en-IN" sz="1700" dirty="0">
              <a:effectLst/>
            </a:endParaRPr>
          </a:p>
          <a:p>
            <a:pPr lvl="4"/>
            <a:r>
              <a:rPr lang="en-US" sz="1700" b="1" dirty="0" smtClean="0">
                <a:effectLst/>
              </a:rPr>
              <a:t>4.Process_module</a:t>
            </a:r>
          </a:p>
          <a:p>
            <a:pPr lvl="5"/>
            <a:r>
              <a:rPr lang="en-US" sz="1700" dirty="0" smtClean="0">
                <a:effectLst/>
              </a:rPr>
              <a:t>If (choice==1)</a:t>
            </a:r>
          </a:p>
          <a:p>
            <a:pPr lvl="6"/>
            <a:r>
              <a:rPr lang="en-US" sz="1700" dirty="0" smtClean="0">
                <a:effectLst/>
              </a:rPr>
              <a:t>Create new </a:t>
            </a:r>
            <a:r>
              <a:rPr lang="en-US" sz="1700" dirty="0" smtClean="0">
                <a:effectLst/>
              </a:rPr>
              <a:t>account</a:t>
            </a:r>
            <a:endParaRPr lang="en-IN" sz="1700" dirty="0">
              <a:effectLst/>
            </a:endParaRPr>
          </a:p>
          <a:p>
            <a:pPr lvl="5"/>
            <a:r>
              <a:rPr lang="en-US" sz="1700" dirty="0" smtClean="0">
                <a:effectLst/>
              </a:rPr>
              <a:t>If (choice ==2)</a:t>
            </a:r>
          </a:p>
          <a:p>
            <a:pPr lvl="6"/>
            <a:r>
              <a:rPr lang="en-US" sz="1700" dirty="0" smtClean="0">
                <a:effectLst/>
              </a:rPr>
              <a:t>Update </a:t>
            </a:r>
            <a:r>
              <a:rPr lang="en-US" sz="1700" dirty="0" smtClean="0">
                <a:effectLst/>
              </a:rPr>
              <a:t>account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1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4158"/>
            <a:ext cx="9905998" cy="727494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95555"/>
            <a:ext cx="9905998" cy="5545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400" dirty="0">
              <a:effectLst/>
            </a:endParaRPr>
          </a:p>
          <a:p>
            <a:pPr lvl="2"/>
            <a:r>
              <a:rPr lang="en-US" sz="2000" b="1" dirty="0" smtClean="0">
                <a:effectLst/>
              </a:rPr>
              <a:t>4.Process_module</a:t>
            </a:r>
          </a:p>
          <a:p>
            <a:pPr lvl="4"/>
            <a:r>
              <a:rPr lang="en-US" sz="2000" dirty="0" smtClean="0">
                <a:effectLst/>
              </a:rPr>
              <a:t>If (choice==3)</a:t>
            </a:r>
          </a:p>
          <a:p>
            <a:pPr lvl="5"/>
            <a:r>
              <a:rPr lang="en-US" sz="1600" dirty="0" smtClean="0">
                <a:effectLst/>
              </a:rPr>
              <a:t>Perform transactions</a:t>
            </a:r>
          </a:p>
          <a:p>
            <a:pPr lvl="6"/>
            <a:r>
              <a:rPr lang="en-US" sz="1600" dirty="0" smtClean="0">
                <a:effectLst/>
              </a:rPr>
              <a:t>Deposit</a:t>
            </a:r>
          </a:p>
          <a:p>
            <a:pPr lvl="6"/>
            <a:r>
              <a:rPr lang="en-US" sz="1600" dirty="0" smtClean="0">
                <a:effectLst/>
              </a:rPr>
              <a:t>Withdraw</a:t>
            </a:r>
            <a:endParaRPr lang="en-IN" sz="1600" dirty="0" smtClean="0">
              <a:effectLst/>
            </a:endParaRPr>
          </a:p>
          <a:p>
            <a:pPr lvl="4"/>
            <a:r>
              <a:rPr lang="en-US" sz="2000" dirty="0" smtClean="0">
                <a:effectLst/>
              </a:rPr>
              <a:t>If (choice ==4)</a:t>
            </a:r>
          </a:p>
          <a:p>
            <a:pPr lvl="5"/>
            <a:r>
              <a:rPr lang="en-US" sz="1600" dirty="0" smtClean="0">
                <a:effectLst/>
              </a:rPr>
              <a:t>Display customer details</a:t>
            </a:r>
          </a:p>
          <a:p>
            <a:pPr lvl="4"/>
            <a:r>
              <a:rPr lang="en-US" sz="2000" dirty="0" smtClean="0">
                <a:effectLst/>
              </a:rPr>
              <a:t>If (choice ==5)</a:t>
            </a:r>
          </a:p>
          <a:p>
            <a:pPr lvl="5"/>
            <a:r>
              <a:rPr lang="en-US" sz="1600" dirty="0" smtClean="0">
                <a:effectLst/>
              </a:rPr>
              <a:t>Delete account</a:t>
            </a:r>
          </a:p>
          <a:p>
            <a:pPr lvl="4"/>
            <a:r>
              <a:rPr lang="en-US" sz="2000" dirty="0" smtClean="0">
                <a:effectLst/>
              </a:rPr>
              <a:t>If (choice ==6)</a:t>
            </a:r>
          </a:p>
          <a:p>
            <a:pPr lvl="5"/>
            <a:r>
              <a:rPr lang="en-US" sz="1600" dirty="0" smtClean="0">
                <a:effectLst/>
              </a:rPr>
              <a:t>View customer List</a:t>
            </a:r>
          </a:p>
          <a:p>
            <a:pPr lvl="4"/>
            <a:r>
              <a:rPr lang="en-US" sz="2000" dirty="0" smtClean="0">
                <a:effectLst/>
              </a:rPr>
              <a:t>If (choice ==7)</a:t>
            </a:r>
          </a:p>
          <a:p>
            <a:pPr lvl="5"/>
            <a:r>
              <a:rPr lang="en-US" sz="1800" dirty="0" smtClean="0">
                <a:effectLst/>
              </a:rPr>
              <a:t>Exit from main menu</a:t>
            </a:r>
          </a:p>
          <a:p>
            <a:pPr marL="2457450" lvl="4">
              <a:tabLst>
                <a:tab pos="971550" algn="l"/>
              </a:tabLst>
            </a:pPr>
            <a:r>
              <a:rPr lang="en-US" sz="2000" b="1" dirty="0" smtClean="0">
                <a:effectLst/>
              </a:rPr>
              <a:t>  5.Terminate Module</a:t>
            </a:r>
          </a:p>
          <a:p>
            <a:pPr marL="1371600" lvl="3" indent="0">
              <a:buNone/>
            </a:pPr>
            <a:endParaRPr lang="en-US" dirty="0">
              <a:effectLst/>
            </a:endParaRPr>
          </a:p>
          <a:p>
            <a:pPr lvl="3"/>
            <a:endParaRPr lang="en-US" dirty="0">
              <a:effectLst/>
            </a:endParaRPr>
          </a:p>
          <a:p>
            <a:pPr lvl="3"/>
            <a:endParaRPr lang="en-US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8015"/>
            <a:ext cx="12191999" cy="19050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9570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Problem </a:t>
            </a:r>
            <a:r>
              <a:rPr lang="en-IN" sz="2400" dirty="0" smtClean="0"/>
              <a:t>statement</a:t>
            </a:r>
            <a:endParaRPr lang="en-IN" sz="2400" dirty="0" smtClean="0"/>
          </a:p>
          <a:p>
            <a:r>
              <a:rPr lang="en-IN" sz="2400" dirty="0" smtClean="0"/>
              <a:t>Introduction</a:t>
            </a:r>
            <a:endParaRPr lang="en-IN" sz="2400" dirty="0" smtClean="0"/>
          </a:p>
          <a:p>
            <a:r>
              <a:rPr lang="en-IN" sz="2400" dirty="0" smtClean="0"/>
              <a:t>Sample </a:t>
            </a:r>
            <a:r>
              <a:rPr lang="en-IN" sz="2400" dirty="0" smtClean="0"/>
              <a:t>input and output</a:t>
            </a:r>
          </a:p>
          <a:p>
            <a:r>
              <a:rPr lang="en-IN" sz="2400" dirty="0" smtClean="0"/>
              <a:t>Hierarchy chart</a:t>
            </a:r>
          </a:p>
          <a:p>
            <a:r>
              <a:rPr lang="en-IN" sz="2400" dirty="0" smtClean="0"/>
              <a:t>Functions</a:t>
            </a:r>
          </a:p>
          <a:p>
            <a:r>
              <a:rPr lang="en-IN" sz="2400" dirty="0" smtClean="0"/>
              <a:t>pseudocode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66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Problem statement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9414"/>
            <a:ext cx="9905998" cy="3124201"/>
          </a:xfrm>
        </p:spPr>
        <p:txBody>
          <a:bodyPr/>
          <a:lstStyle/>
          <a:p>
            <a:r>
              <a:rPr lang="en-US" dirty="0" smtClean="0">
                <a:effectLst/>
              </a:rPr>
              <a:t>The Banking System </a:t>
            </a:r>
            <a:r>
              <a:rPr lang="en-US" dirty="0">
                <a:effectLst/>
              </a:rPr>
              <a:t>is an application for maintaining a person’s account in a bank.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The system provides services related to the maintenance of a customers account and transactions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smtClean="0">
                <a:effectLst/>
              </a:rPr>
              <a:t>The system provides </a:t>
            </a:r>
            <a:r>
              <a:rPr lang="en-US" dirty="0" smtClean="0">
                <a:effectLst/>
              </a:rPr>
              <a:t>the user with faster , easier and efficient banking services.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02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894"/>
            <a:ext cx="9905998" cy="1905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0506"/>
            <a:ext cx="9905998" cy="3657600"/>
          </a:xfrm>
        </p:spPr>
        <p:txBody>
          <a:bodyPr>
            <a:noAutofit/>
          </a:bodyPr>
          <a:lstStyle/>
          <a:p>
            <a:r>
              <a:rPr lang="en-US" sz="2200" dirty="0">
                <a:effectLst/>
              </a:rPr>
              <a:t>Bank is the place where customers feel the sense of safety for their property.</a:t>
            </a:r>
          </a:p>
          <a:p>
            <a:r>
              <a:rPr lang="en-US" sz="2200" dirty="0">
                <a:effectLst/>
              </a:rPr>
              <a:t>to keep the belief and trust of customers, we have ‘</a:t>
            </a:r>
            <a:r>
              <a:rPr lang="en-US" sz="2200" b="1" dirty="0"/>
              <a:t>The Banking System’.</a:t>
            </a:r>
          </a:p>
          <a:p>
            <a:r>
              <a:rPr lang="en-US" sz="2200" dirty="0"/>
              <a:t>The banking system is an application which will maintain a person’s account in a bank.</a:t>
            </a:r>
          </a:p>
          <a:p>
            <a:r>
              <a:rPr lang="en-US" sz="2200" dirty="0"/>
              <a:t>With this system, you can perform banking activities like in a REAL bank</a:t>
            </a:r>
          </a:p>
          <a:p>
            <a:r>
              <a:rPr lang="en-US" sz="2200" dirty="0"/>
              <a:t>This Banking System will provide  the transactions going inside the bank without much manual processing.</a:t>
            </a:r>
          </a:p>
          <a:p>
            <a:r>
              <a:rPr lang="en-US" sz="2200" dirty="0"/>
              <a:t>Here, you can create a new account, update information of an existing account, view and manage transactions, check the details of an existing account, remove existing account and view customers’ list.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704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833"/>
            <a:ext cx="9905998" cy="1905000"/>
          </a:xfrm>
        </p:spPr>
        <p:txBody>
          <a:bodyPr/>
          <a:lstStyle/>
          <a:p>
            <a:r>
              <a:rPr lang="en-IN" dirty="0" smtClean="0"/>
              <a:t>Sample Input and Output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Login Page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78" t="10943" r="37170" b="32201"/>
          <a:stretch/>
        </p:blipFill>
        <p:spPr>
          <a:xfrm>
            <a:off x="2449751" y="2096219"/>
            <a:ext cx="7289321" cy="3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8445"/>
            <a:ext cx="9905998" cy="1905000"/>
          </a:xfrm>
        </p:spPr>
        <p:txBody>
          <a:bodyPr/>
          <a:lstStyle/>
          <a:p>
            <a:r>
              <a:rPr lang="en-IN" dirty="0" smtClean="0"/>
              <a:t>Main menu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19" t="15116" r="34057" b="27005"/>
          <a:stretch/>
        </p:blipFill>
        <p:spPr>
          <a:xfrm>
            <a:off x="1951892" y="2039816"/>
            <a:ext cx="82999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60" y="411192"/>
            <a:ext cx="9905998" cy="1905000"/>
          </a:xfrm>
        </p:spPr>
        <p:txBody>
          <a:bodyPr/>
          <a:lstStyle/>
          <a:p>
            <a:r>
              <a:rPr lang="en-IN" dirty="0" smtClean="0"/>
              <a:t>Create new account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17" t="11949" r="35471" b="29685"/>
          <a:stretch/>
        </p:blipFill>
        <p:spPr>
          <a:xfrm>
            <a:off x="2035833" y="2165228"/>
            <a:ext cx="7082288" cy="40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Customers List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51" t="17736" r="28255" b="23271"/>
          <a:stretch/>
        </p:blipFill>
        <p:spPr>
          <a:xfrm>
            <a:off x="2169392" y="2067648"/>
            <a:ext cx="7850039" cy="45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Customers list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880" t="22642" r="30835" b="20881"/>
          <a:stretch/>
        </p:blipFill>
        <p:spPr>
          <a:xfrm>
            <a:off x="1906437" y="2147978"/>
            <a:ext cx="6987396" cy="38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2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605</TotalTime>
  <Words>387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Banking System</vt:lpstr>
      <vt:lpstr>agenda</vt:lpstr>
      <vt:lpstr>Problem statement </vt:lpstr>
      <vt:lpstr>Introduction</vt:lpstr>
      <vt:lpstr>Sample Input and Output  Login Page</vt:lpstr>
      <vt:lpstr>Main menu</vt:lpstr>
      <vt:lpstr>Create new account</vt:lpstr>
      <vt:lpstr>View Customers List</vt:lpstr>
      <vt:lpstr>Customers list</vt:lpstr>
      <vt:lpstr>Details of customer</vt:lpstr>
      <vt:lpstr>Banking system-Hierarchy chart</vt:lpstr>
      <vt:lpstr>Functions used in the Banking System: </vt:lpstr>
      <vt:lpstr>Contd..</vt:lpstr>
      <vt:lpstr>Data declarations</vt:lpstr>
      <vt:lpstr>pseudocode</vt:lpstr>
      <vt:lpstr>Contd..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Windows User</dc:creator>
  <cp:lastModifiedBy>Windows User</cp:lastModifiedBy>
  <cp:revision>41</cp:revision>
  <dcterms:created xsi:type="dcterms:W3CDTF">2018-08-23T07:59:50Z</dcterms:created>
  <dcterms:modified xsi:type="dcterms:W3CDTF">2018-09-01T17:39:29Z</dcterms:modified>
</cp:coreProperties>
</file>