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afia Imene" initials="BI" lastIdx="1" clrIdx="0">
    <p:extLst>
      <p:ext uri="{19B8F6BF-5375-455C-9EA6-DF929625EA0E}">
        <p15:presenceInfo xmlns:p15="http://schemas.microsoft.com/office/powerpoint/2012/main" userId="Bouafia Im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30:05.6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5DBBD-BE09-41DD-A22B-34048339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B7933-2938-4844-BD21-0A8B430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C361E-7992-4FC9-A61B-2A956D56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BBDB9-E383-4FBD-9295-F0CC623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D9A7D-334F-4FB6-A140-559F726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1D1A-7D8F-4EEC-AF51-C2068AC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D1467-A0C5-4A10-8D95-11676365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852DA-58A2-497E-8AC3-964BAEA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5E149-2327-431E-AF36-632FBC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C08E9-4C09-4D4A-A492-03ADAA33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B4C40-A27C-4216-88A7-91D1C215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25382-B1AB-4EC6-ADA8-A6075289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EAFEA-F239-4CAB-A192-2CA7F95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1C5B1-D4BC-4BEF-9CEF-432525C0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4104D-69F7-4E74-BADF-4F63240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E675-C36D-496E-B08C-D7D0310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E1666-F5E9-4992-B732-8AD22A38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CCCEC-6205-4945-9344-05143CC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97F29-3790-49F5-92CF-17BF9B0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25F45-90F3-41E1-A7DE-58891D4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DB53C-D4B9-41AC-A1A2-265BDE3D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6363F-4EFD-4361-8C30-4E86374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EABFA-5534-49D6-9968-5690E3C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9784F-0D62-4207-A89D-84F0072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1B71F-AE6F-41F2-B4C4-EA6E7C1B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8806-8D1D-491F-8187-0EF911D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3831B-25F2-42BC-A284-00586480E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4FD9B-A6D7-41A6-BFC3-CA4C600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D39AC-D800-41C0-A711-3E4A047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C24B-385B-421D-8A52-8F2BC55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15B5-AF75-412E-9855-BD1E811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4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54E26-B866-4EB0-90D3-4F2395B4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B7CD9-D7D3-4A00-9BDA-BBD140D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80281-D0FE-4C7F-B617-0CDF0498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252F-9289-40AA-9105-515A09AC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EB407D-7B4C-4265-9D7B-3E5B63AE3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A93D61-7751-4E44-A1FE-CE20689F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94267-D601-4521-A7BA-D1CADC16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A3E852-79C8-4E92-B0F6-88DF6B5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DFC36-D048-4369-8F28-4219E9C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EFB976-89BA-4AAA-838C-3BB62D3A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44264-2B69-42FE-B6F2-D7B36E90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416769-D9E2-4BA9-B16E-A6D6CD1A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CA00D4-6D7A-44C8-9617-D9952BF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8F41A-FDAD-4F09-A648-2329C73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4758E-97B9-481B-B974-21611CE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FF0BC-6326-4E17-9EB2-C1514D88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6C73-0D04-472F-8810-04961D7A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AD00C-5D33-4B33-9505-25699143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C6E0-2196-4553-BFB4-0E95836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BEB1F-A8C3-4229-84BF-6B6FDA2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8C467-A4D2-45A9-A720-28B7A62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2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20A14-96F9-4B8F-90B2-F61D397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0A9A7-CC07-4AC3-B445-227127C5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53026-D8C1-4B22-BCD9-4A6C855D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D6F95-16C6-4572-A7EB-EA0DD1DA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53A6E-A0BB-46A3-98F9-32B59BF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51855-86A4-4389-823C-3EC9CDE8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6350D7-675A-40AF-84E8-4410DBFA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0EE79-A4B1-4AC6-B954-A7E7D332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4A8C1-754D-4088-B4E4-AA59FAB9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9375-0650-4536-813A-36BE8E9790C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B5A42-4639-4102-8DC4-D0EB3E8F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AAA60-0144-4901-A383-25A59F02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Trunacted_Gaussian_EM_mixture.png?version%3D1718119547357">
            <a:extLst>
              <a:ext uri="{FF2B5EF4-FFF2-40B4-BE49-F238E27FC236}">
                <a16:creationId xmlns:a16="http://schemas.microsoft.com/office/drawing/2014/main" id="{D6A0B469-35B3-4DEE-9B6E-94C5B88DC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546A0-18C8-4206-BDBE-7B05D75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4" y="3270250"/>
            <a:ext cx="4783666" cy="3587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E43353-A408-46C2-ABD2-978476D50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0" t="732" r="49549" b="-732"/>
          <a:stretch/>
        </p:blipFill>
        <p:spPr>
          <a:xfrm>
            <a:off x="4233" y="-321733"/>
            <a:ext cx="3547534" cy="4137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20E083-8F51-4F4B-AC8A-AF21131EC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1" t="10000" r="8889" b="23207"/>
          <a:stretch/>
        </p:blipFill>
        <p:spPr>
          <a:xfrm>
            <a:off x="3759200" y="0"/>
            <a:ext cx="7586134" cy="36209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97F979-4056-4ADB-8FA5-62CBB4643ECA}"/>
              </a:ext>
            </a:extLst>
          </p:cNvPr>
          <p:cNvSpPr txBox="1"/>
          <p:nvPr/>
        </p:nvSpPr>
        <p:spPr>
          <a:xfrm>
            <a:off x="8280400" y="4284133"/>
            <a:ext cx="318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VAE pour la distribution d’un vecteur gaussien tronqué sur les 2 premières composantes : 4 modes et 10 000 données</a:t>
            </a:r>
          </a:p>
        </p:txBody>
      </p:sp>
    </p:spTree>
    <p:extLst>
      <p:ext uri="{BB962C8B-B14F-4D97-AF65-F5344CB8AC3E}">
        <p14:creationId xmlns:p14="http://schemas.microsoft.com/office/powerpoint/2010/main" val="24876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6E67D0-1F6E-4B26-80F0-68380ABB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4"/>
            <a:ext cx="4052711" cy="30395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F5FCF4-0F7A-42B8-B931-32539373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143934"/>
            <a:ext cx="3928534" cy="294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F14682-4173-46C9-8878-E38153F9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7" y="237066"/>
            <a:ext cx="3928534" cy="294640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DE6999-FD66-4118-8437-E787C60F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44" y="3276600"/>
            <a:ext cx="4143023" cy="310726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A4B7A2-FABE-4A5B-9D57-4FD0F3EBE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1" y="3369733"/>
            <a:ext cx="389466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A39CA8-B2CD-4938-9411-D1841FE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256117"/>
            <a:ext cx="6956701" cy="3604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0802BD-E4A2-48BD-9032-11AC2D9FE5B1}"/>
              </a:ext>
            </a:extLst>
          </p:cNvPr>
          <p:cNvSpPr txBox="1"/>
          <p:nvPr/>
        </p:nvSpPr>
        <p:spPr>
          <a:xfrm>
            <a:off x="8144933" y="795867"/>
            <a:ext cx="314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la troncature mais pour seulement une composante et un coté : Utilisation d’un vae avec un </a:t>
            </a:r>
            <a:r>
              <a:rPr lang="fr-FR" dirty="0" err="1"/>
              <a:t>prior</a:t>
            </a:r>
            <a:r>
              <a:rPr lang="fr-FR" dirty="0"/>
              <a:t> normal standard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482810-3F4F-402D-AD1A-1BAB58E3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5" y="3132666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Vamprior_Truncated.png?version%3D1718886108950">
            <a:extLst>
              <a:ext uri="{FF2B5EF4-FFF2-40B4-BE49-F238E27FC236}">
                <a16:creationId xmlns:a16="http://schemas.microsoft.com/office/drawing/2014/main" id="{0D69568E-CEC0-4FC7-9C1C-E4423767D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F0DF59-A803-4C79-8266-00F528E3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9" t="4845" r="6584" b="17640"/>
          <a:stretch/>
        </p:blipFill>
        <p:spPr>
          <a:xfrm>
            <a:off x="0" y="127001"/>
            <a:ext cx="7458899" cy="37761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14018B-5553-4DA4-9537-77007AB7E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4" t="3519" r="5139" b="6111"/>
          <a:stretch/>
        </p:blipFill>
        <p:spPr>
          <a:xfrm>
            <a:off x="7306734" y="618067"/>
            <a:ext cx="4707466" cy="34806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BA9B27-94FE-4516-8C6A-B123EFC56810}"/>
              </a:ext>
            </a:extLst>
          </p:cNvPr>
          <p:cNvSpPr txBox="1"/>
          <p:nvPr/>
        </p:nvSpPr>
        <p:spPr>
          <a:xfrm>
            <a:off x="7526620" y="127001"/>
            <a:ext cx="44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acceptation : 0,317 (tjrs de l’ordre du .3)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3AF9B2-BEC6-46C6-93D5-E4E1CEE2C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10" y="3674533"/>
            <a:ext cx="3937000" cy="2952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A857F1-80A2-43AA-9338-FD97E9010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505" y="3674533"/>
            <a:ext cx="3678507" cy="27588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8630A9-5BF1-449A-B792-D21FD99652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79" t="9937" r="3990" b="4839"/>
          <a:stretch/>
        </p:blipFill>
        <p:spPr>
          <a:xfrm>
            <a:off x="7598811" y="4013936"/>
            <a:ext cx="3776133" cy="27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46D2F8-968F-4530-8E02-4AD9E8AC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" t="4670" r="8438" b="7714"/>
          <a:stretch/>
        </p:blipFill>
        <p:spPr>
          <a:xfrm>
            <a:off x="-76199" y="0"/>
            <a:ext cx="6460066" cy="3276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420779-CC35-4C19-9E1D-583E39AD8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9" t="9396" r="7036" b="4795"/>
          <a:stretch/>
        </p:blipFill>
        <p:spPr>
          <a:xfrm>
            <a:off x="4512734" y="3208867"/>
            <a:ext cx="710353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0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54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Bouafia Imene</dc:creator>
  <cp:lastModifiedBy>Bouafia Imene</cp:lastModifiedBy>
  <cp:revision>11</cp:revision>
  <dcterms:created xsi:type="dcterms:W3CDTF">2024-06-11T15:34:27Z</dcterms:created>
  <dcterms:modified xsi:type="dcterms:W3CDTF">2024-06-20T14:43:49Z</dcterms:modified>
</cp:coreProperties>
</file>