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afia Imene" initials="BI" lastIdx="1" clrIdx="0">
    <p:extLst>
      <p:ext uri="{19B8F6BF-5375-455C-9EA6-DF929625EA0E}">
        <p15:presenceInfo xmlns:p15="http://schemas.microsoft.com/office/powerpoint/2012/main" userId="Bouafia Ime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7:30:05.62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6A41E-DB0A-4C49-A02E-0E2FE78B95FD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23234-0BE3-4ADF-87B2-DC414E200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96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5DBBD-BE09-41DD-A22B-340483394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CB7933-2938-4844-BD21-0A8B430F3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FC361E-7992-4FC9-A61B-2A956D56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7BBDB9-E383-4FBD-9295-F0CC623F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2D9A7D-334F-4FB6-A140-559F726B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86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21D1A-7D8F-4EEC-AF51-C2068ACA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BD1467-A0C5-4A10-8D95-116763655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852DA-58A2-497E-8AC3-964BAEAC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55E149-2327-431E-AF36-632FBC6E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8C08E9-4C09-4D4A-A492-03ADAA33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80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FB4C40-A27C-4216-88A7-91D1C215B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425382-B1AB-4EC6-ADA8-A60752895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EAFEA-F239-4CAB-A192-2CA7F956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11C5B1-D4BC-4BEF-9CEF-432525C0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E4104D-69F7-4E74-BADF-4F632400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15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BE675-C36D-496E-B08C-D7D03103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8E1666-F5E9-4992-B732-8AD22A38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7CCCEC-6205-4945-9344-05143CC6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697F29-3790-49F5-92CF-17BF9B07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C25F45-90F3-41E1-A7DE-58891D44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1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DB53C-D4B9-41AC-A1A2-265BDE3D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B6363F-4EFD-4361-8C30-4E86374E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9EABFA-5534-49D6-9968-5690E3C6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9784F-0D62-4207-A89D-84F0072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41B71F-AE6F-41F2-B4C4-EA6E7C1B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47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A8806-8D1D-491F-8187-0EF911DF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E3831B-25F2-42BC-A284-00586480E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14FD9B-A6D7-41A6-BFC3-CA4C60000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3D39AC-D800-41C0-A711-3E4A0479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22C24B-385B-421D-8A52-8F2BC55C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E915B5-AF75-412E-9855-BD1E8114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34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54E26-B866-4EB0-90D3-4F2395B4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EB7CD9-D7D3-4A00-9BDA-BBD140D44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580281-D0FE-4C7F-B617-0CDF04986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58252F-9289-40AA-9105-515A09AC5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EB407D-7B4C-4265-9D7B-3E5B63AE3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BA93D61-7751-4E44-A1FE-CE20689F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594267-D601-4521-A7BA-D1CADC16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DA3E852-79C8-4E92-B0F6-88DF6B59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71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DFC36-D048-4369-8F28-4219E9C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EFB976-89BA-4AAA-838C-3BB62D3A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244264-2B69-42FE-B6F2-D7B36E90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416769-D9E2-4BA9-B16E-A6D6CD1A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56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CA00D4-6D7A-44C8-9617-D9952BF7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08F41A-FDAD-4F09-A648-2329C733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64758E-97B9-481B-B974-21611CEC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84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FF0BC-6326-4E17-9EB2-C1514D88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66C73-0D04-472F-8810-04961D7A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6AD00C-5D33-4B33-9505-256991437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92C6E0-2196-4553-BFB4-0E958367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DBEB1F-A8C3-4229-84BF-6B6FDA2E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18C467-A4D2-45A9-A720-28B7A629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12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20A14-96F9-4B8F-90B2-F61D3970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B0A9A7-CC07-4AC3-B445-227127C5B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D53026-D8C1-4B22-BCD9-4A6C855D4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9D6F95-16C6-4572-A7EB-EA0DD1DA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453A6E-A0BB-46A3-98F9-32B59BF1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F51855-86A4-4389-823C-3EC9CDE8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51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6350D7-675A-40AF-84E8-4410DBFA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00EE79-A4B1-4AC6-B954-A7E7D3326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14A8C1-754D-4088-B4E4-AA59FAB94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9375-0650-4536-813A-36BE8E9790C9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BB5A42-4639-4102-8DC4-D0EB3E8FD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FAAA60-0144-4901-A383-25A59F029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23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file+.vscode-resource.vscode-cdn.net/c%3A/Users/ibouafia/Desktop/Stage/VAE/VAE_SS/figures_ss/Trunacted_Gaussian_EM_mixture.png?version%3D1718119547357">
            <a:extLst>
              <a:ext uri="{FF2B5EF4-FFF2-40B4-BE49-F238E27FC236}">
                <a16:creationId xmlns:a16="http://schemas.microsoft.com/office/drawing/2014/main" id="{D6A0B469-35B3-4DEE-9B6E-94C5B88DC5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97F979-4056-4ADB-8FA5-62CBB4643ECA}"/>
              </a:ext>
            </a:extLst>
          </p:cNvPr>
          <p:cNvSpPr txBox="1"/>
          <p:nvPr/>
        </p:nvSpPr>
        <p:spPr>
          <a:xfrm>
            <a:off x="68557" y="0"/>
            <a:ext cx="7354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Entrainement VAE pour la distribution d’un vecteur gaussien tronqué sur les 2 premières composantes : 4 modes et 10 000 données</a:t>
            </a:r>
          </a:p>
          <a:p>
            <a:endParaRPr lang="fr-FR" dirty="0"/>
          </a:p>
          <a:p>
            <a:r>
              <a:rPr lang="fr-FR" dirty="0" err="1"/>
              <a:t>Melange</a:t>
            </a:r>
            <a:r>
              <a:rPr lang="fr-FR" dirty="0"/>
              <a:t> </a:t>
            </a:r>
            <a:r>
              <a:rPr lang="fr-FR" dirty="0" err="1"/>
              <a:t>gaussian</a:t>
            </a:r>
            <a:r>
              <a:rPr lang="fr-FR" dirty="0"/>
              <a:t> de 15 composantes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8A88036-B914-4B4D-9764-5C1832898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2" t="8951" r="50093" b="6234"/>
          <a:stretch/>
        </p:blipFill>
        <p:spPr>
          <a:xfrm>
            <a:off x="8907262" y="-35723"/>
            <a:ext cx="3284738" cy="33123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9DAB017-0BBC-4D74-93BB-0415E1551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1" y="3574742"/>
            <a:ext cx="4063013" cy="304726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2799ED7A-06CE-49B7-9D9C-0749119A5EDF}"/>
              </a:ext>
            </a:extLst>
          </p:cNvPr>
          <p:cNvGrpSpPr/>
          <p:nvPr/>
        </p:nvGrpSpPr>
        <p:grpSpPr>
          <a:xfrm>
            <a:off x="316639" y="3329866"/>
            <a:ext cx="10525957" cy="3444536"/>
            <a:chOff x="316639" y="3329866"/>
            <a:chExt cx="10525957" cy="3444536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86A4563-6506-49E1-A74B-096E898B2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035" t="5292" r="7087" b="14418"/>
            <a:stretch/>
          </p:blipFill>
          <p:spPr>
            <a:xfrm>
              <a:off x="4379652" y="3329866"/>
              <a:ext cx="6462944" cy="3444536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2673D7E1-FF9F-4912-9D68-07DA1A3BC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639" y="3528504"/>
              <a:ext cx="4063013" cy="3047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61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66E67D0-1F6E-4B26-80F0-68380ABB9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34"/>
            <a:ext cx="4052711" cy="303953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4F5FCF4-0F7A-42B8-B931-325393730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1" y="143934"/>
            <a:ext cx="3928534" cy="2946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0F14682-4173-46C9-8878-E38153F97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067" y="237066"/>
            <a:ext cx="3928534" cy="294640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9DE6999-FD66-4118-8437-E787C60FF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044" y="3276600"/>
            <a:ext cx="4143023" cy="310726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0A4B7A2-FABE-4A5B-9D57-4FD0F3EBE5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21" y="3369733"/>
            <a:ext cx="3894667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8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9A39CA8-B2CD-4938-9411-D1841FE5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8" y="256117"/>
            <a:ext cx="6956701" cy="36046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70802BD-E4A2-48BD-9032-11AC2D9FE5B1}"/>
              </a:ext>
            </a:extLst>
          </p:cNvPr>
          <p:cNvSpPr txBox="1"/>
          <p:nvPr/>
        </p:nvSpPr>
        <p:spPr>
          <a:xfrm>
            <a:off x="8144933" y="795867"/>
            <a:ext cx="3141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de la troncature mais pour seulement une composante et un coté : Utilisation d’un vae avec un </a:t>
            </a:r>
            <a:r>
              <a:rPr lang="fr-FR" dirty="0" err="1"/>
              <a:t>prior</a:t>
            </a:r>
            <a:r>
              <a:rPr lang="fr-FR" dirty="0"/>
              <a:t> normal standard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9482810-3F4F-402D-AD1A-1BAB58E3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735" y="3132666"/>
            <a:ext cx="4419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4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file+.vscode-resource.vscode-cdn.net/c%3A/Users/ibouafia/Desktop/Stage/VAE/VAE_SS/figures_ss/Vamprior_Truncated.png?version%3D1718886108950">
            <a:extLst>
              <a:ext uri="{FF2B5EF4-FFF2-40B4-BE49-F238E27FC236}">
                <a16:creationId xmlns:a16="http://schemas.microsoft.com/office/drawing/2014/main" id="{0D69568E-CEC0-4FC7-9C1C-E4423767DD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CBA9B27-94FE-4516-8C6A-B123EFC56810}"/>
              </a:ext>
            </a:extLst>
          </p:cNvPr>
          <p:cNvSpPr txBox="1"/>
          <p:nvPr/>
        </p:nvSpPr>
        <p:spPr>
          <a:xfrm>
            <a:off x="7301143" y="165786"/>
            <a:ext cx="448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Taux acceptation : autour de 0,5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293FDE-F360-46B7-8F6E-8DC64179C6DA}"/>
              </a:ext>
            </a:extLst>
          </p:cNvPr>
          <p:cNvSpPr txBox="1"/>
          <p:nvPr/>
        </p:nvSpPr>
        <p:spPr>
          <a:xfrm>
            <a:off x="355107" y="16578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Vamprior</a:t>
            </a:r>
            <a:endParaRPr lang="fr-FR" dirty="0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D896D240-731F-4164-9D06-FA52B522E65F}"/>
              </a:ext>
            </a:extLst>
          </p:cNvPr>
          <p:cNvGrpSpPr/>
          <p:nvPr/>
        </p:nvGrpSpPr>
        <p:grpSpPr>
          <a:xfrm>
            <a:off x="189390" y="1747000"/>
            <a:ext cx="11919752" cy="3363999"/>
            <a:chOff x="189390" y="1747000"/>
            <a:chExt cx="11919752" cy="3363999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66801116-5DEF-47B9-86B7-5D715C3CF7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05" t="10688" r="5469" b="21406"/>
            <a:stretch/>
          </p:blipFill>
          <p:spPr>
            <a:xfrm>
              <a:off x="4845863" y="1747000"/>
              <a:ext cx="7263279" cy="3363999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849666A-390F-4AE0-9B12-9A8AAAD69D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07" t="10922" r="3350" b="4612"/>
            <a:stretch/>
          </p:blipFill>
          <p:spPr>
            <a:xfrm>
              <a:off x="189390" y="1797691"/>
              <a:ext cx="4560163" cy="3262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25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C0637814-D325-4849-8AE5-06BF9D1940D5}"/>
              </a:ext>
            </a:extLst>
          </p:cNvPr>
          <p:cNvGrpSpPr/>
          <p:nvPr/>
        </p:nvGrpSpPr>
        <p:grpSpPr>
          <a:xfrm>
            <a:off x="97652" y="115409"/>
            <a:ext cx="11745160" cy="3509084"/>
            <a:chOff x="97652" y="115409"/>
            <a:chExt cx="11745160" cy="3509084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6FEDFEBF-D5F3-47A0-88E0-D8CDAD66C4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58" t="6107" r="6941" b="5852"/>
            <a:stretch/>
          </p:blipFill>
          <p:spPr>
            <a:xfrm>
              <a:off x="97652" y="115409"/>
              <a:ext cx="6436313" cy="3509084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8B6AC0D-8326-4088-B29B-01D058F9D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79" t="8931" r="8720" b="7315"/>
            <a:stretch/>
          </p:blipFill>
          <p:spPr>
            <a:xfrm>
              <a:off x="6533965" y="207875"/>
              <a:ext cx="5308847" cy="3324152"/>
            </a:xfrm>
            <a:prstGeom prst="rect">
              <a:avLst/>
            </a:prstGeom>
          </p:spPr>
        </p:pic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203EF9E5-2A30-4BC3-A68F-1A3793183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9" y="3608773"/>
            <a:ext cx="4178424" cy="31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4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BAE54A2F-6588-4F3B-BB02-6B6D41210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8" y="1586144"/>
            <a:ext cx="4063013" cy="30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176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54</Words>
  <Application>Microsoft Office PowerPoint</Application>
  <PresentationFormat>Grand écran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Bouafia Imene</dc:creator>
  <cp:lastModifiedBy>Bouafia Imene</cp:lastModifiedBy>
  <cp:revision>19</cp:revision>
  <dcterms:created xsi:type="dcterms:W3CDTF">2024-06-11T15:34:27Z</dcterms:created>
  <dcterms:modified xsi:type="dcterms:W3CDTF">2024-06-24T15:44:36Z</dcterms:modified>
</cp:coreProperties>
</file>