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9"/>
  </p:notesMasterIdLst>
  <p:handoutMasterIdLst>
    <p:handoutMasterId r:id="rId10"/>
  </p:handoutMasterIdLst>
  <p:sldIdLst>
    <p:sldId id="281" r:id="rId5"/>
    <p:sldId id="282" r:id="rId6"/>
    <p:sldId id="283" r:id="rId7"/>
    <p:sldId id="28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6B528-9E9A-4E94-881D-9BDC8B6B5D07}" v="2" dt="2023-10-15T07:53:2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10/15/2023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2023-10-15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  <a:p>
            <a:pPr rtl="0"/>
            <a:r>
              <a:rPr lang="en-US" altLang="ko-KR" dirty="0">
                <a:latin typeface="+mj-ea"/>
                <a:ea typeface="+mj-ea"/>
              </a:rPr>
              <a:t>ID=d924773e-9a16-4d6d-9803-8cb819e99682</a:t>
            </a:r>
            <a:r>
              <a:rPr lang="ko-KR" altLang="en-US" dirty="0">
                <a:latin typeface="+mj-ea"/>
                <a:ea typeface="+mj-ea"/>
              </a:rPr>
              <a:t>
</a:t>
            </a:r>
            <a:r>
              <a:rPr lang="en-US" altLang="ko-KR" dirty="0">
                <a:latin typeface="+mj-ea"/>
                <a:ea typeface="+mj-ea"/>
              </a:rPr>
              <a:t>Recipe=</a:t>
            </a:r>
            <a:r>
              <a:rPr lang="en-US" altLang="ko-KR" dirty="0" err="1">
                <a:latin typeface="+mj-ea"/>
                <a:ea typeface="+mj-ea"/>
              </a:rPr>
              <a:t>text_billboard</a:t>
            </a:r>
            <a:r>
              <a:rPr lang="en-US" altLang="ko-KR" dirty="0">
                <a:latin typeface="+mj-ea"/>
                <a:ea typeface="+mj-ea"/>
              </a:rPr>
              <a:t>
Type=</a:t>
            </a:r>
            <a:r>
              <a:rPr lang="en-US" altLang="ko-KR" dirty="0" err="1">
                <a:latin typeface="+mj-ea"/>
                <a:ea typeface="+mj-ea"/>
              </a:rPr>
              <a:t>TextOnly</a:t>
            </a:r>
            <a:r>
              <a:rPr lang="en-US" altLang="ko-KR" dirty="0">
                <a:latin typeface="+mj-ea"/>
                <a:ea typeface="+mj-ea"/>
              </a:rPr>
              <a:t>
Variant=0
</a:t>
            </a:r>
            <a:r>
              <a:rPr lang="en-US" altLang="ko-KR" dirty="0" err="1">
                <a:latin typeface="+mj-ea"/>
                <a:ea typeface="+mj-ea"/>
              </a:rPr>
              <a:t>FamilyID</a:t>
            </a:r>
            <a:r>
              <a:rPr lang="en-US" altLang="ko-KR" dirty="0">
                <a:latin typeface="+mj-ea"/>
                <a:ea typeface="+mj-ea"/>
              </a:rPr>
              <a:t>=</a:t>
            </a:r>
            <a:r>
              <a:rPr lang="en-US" altLang="ko-KR" dirty="0" err="1">
                <a:latin typeface="+mj-ea"/>
                <a:ea typeface="+mj-ea"/>
              </a:rPr>
              <a:t>AccentBoxWalbaum_Zero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ko-KR" noProof="0" smtClean="0"/>
              <a:pPr/>
              <a:t>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284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892" y="1848514"/>
            <a:ext cx="8586216" cy="2176272"/>
          </a:xfrm>
        </p:spPr>
        <p:txBody>
          <a:bodyPr rtlCol="0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BASKET BALL KING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141128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2022182025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윤정민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2D </a:t>
            </a:r>
            <a:r>
              <a:rPr lang="ko-KR" altLang="en-US" dirty="0"/>
              <a:t>게임프로그래밍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오디오 23">
            <a:hlinkClick r:id="" action="ppaction://media"/>
            <a:extLst>
              <a:ext uri="{FF2B5EF4-FFF2-40B4-BE49-F238E27FC236}">
                <a16:creationId xmlns:a16="http://schemas.microsoft.com/office/drawing/2014/main" id="{EA098263-9B6F-B6E1-F780-CA84EE2C36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53"/>
    </mc:Choice>
    <mc:Fallback>
      <p:transition spd="slow" advTm="1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88DDFF11-2610-3426-63B4-380718D39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281928" y="863123"/>
            <a:ext cx="4096512" cy="5790122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CEE1FE-2957-E9A1-E3B4-E2C7EE97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504950"/>
            <a:ext cx="3099816" cy="3990594"/>
          </a:xfrm>
        </p:spPr>
        <p:txBody>
          <a:bodyPr/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농구</a:t>
            </a:r>
            <a:endParaRPr lang="en-US" altLang="ko-KR" dirty="0"/>
          </a:p>
          <a:p>
            <a:r>
              <a:rPr lang="ko-KR" altLang="en-US" dirty="0"/>
              <a:t>단순하게 골을 넣어 점수를 획득하는 방식으로 달라지는 골대 이동 패턴에 따라 공을 조절해서 넣어야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85FDE-C593-58F5-8367-AE47D67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9" name="오디오 18">
            <a:hlinkClick r:id="" action="ppaction://media"/>
            <a:extLst>
              <a:ext uri="{FF2B5EF4-FFF2-40B4-BE49-F238E27FC236}">
                <a16:creationId xmlns:a16="http://schemas.microsoft.com/office/drawing/2014/main" id="{41E46004-D197-1DD8-DA58-B9DF93ECA4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7892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28"/>
    </mc:Choice>
    <mc:Fallback>
      <p:transition spd="slow" advTm="24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표, 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F9CB8ED-79D9-F07D-E302-C09954787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007608" y="201071"/>
            <a:ext cx="4645152" cy="6565585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CEE1FE-2957-E9A1-E3B4-E2C7EE97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514475"/>
            <a:ext cx="3099816" cy="3981069"/>
          </a:xfrm>
        </p:spPr>
        <p:txBody>
          <a:bodyPr>
            <a:normAutofit/>
          </a:bodyPr>
          <a:lstStyle/>
          <a:p>
            <a:r>
              <a:rPr lang="ko-KR" altLang="en-US" dirty="0"/>
              <a:t>좌우이동</a:t>
            </a:r>
            <a:r>
              <a:rPr lang="en-US" altLang="ko-KR" dirty="0"/>
              <a:t>, </a:t>
            </a:r>
            <a:r>
              <a:rPr lang="ko-KR" altLang="en-US" dirty="0"/>
              <a:t>상하이동</a:t>
            </a:r>
            <a:r>
              <a:rPr lang="en-US" altLang="ko-KR" dirty="0"/>
              <a:t>, </a:t>
            </a:r>
            <a:r>
              <a:rPr lang="ko-KR" altLang="en-US" dirty="0"/>
              <a:t>그 및 여러가지의 패턴을 구현할 예정이다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85FDE-C593-58F5-8367-AE47D67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2" name="오디오 31">
            <a:hlinkClick r:id="" action="ppaction://media"/>
            <a:extLst>
              <a:ext uri="{FF2B5EF4-FFF2-40B4-BE49-F238E27FC236}">
                <a16:creationId xmlns:a16="http://schemas.microsoft.com/office/drawing/2014/main" id="{B84A23F8-CD43-9916-8ED0-B31EF96F35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6559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37"/>
    </mc:Choice>
    <mc:Fallback>
      <p:transition spd="slow" advTm="255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63E82-C505-E2E5-CF58-A44B8B1E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그림 5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54812386-5A10-99C1-83CA-D022BB747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55" t="1" r="16945" b="122"/>
          <a:stretch/>
        </p:blipFill>
        <p:spPr>
          <a:xfrm rot="16200000">
            <a:off x="5153024" y="-3901678"/>
            <a:ext cx="1885949" cy="968930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A7FF9B-508C-093E-7233-777B5D85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21845"/>
              </p:ext>
            </p:extLst>
          </p:nvPr>
        </p:nvGraphicFramePr>
        <p:xfrm>
          <a:off x="2031998" y="2319656"/>
          <a:ext cx="8128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9827">
                  <a:extLst>
                    <a:ext uri="{9D8B030D-6E8A-4147-A177-3AD203B41FA5}">
                      <a16:colId xmlns:a16="http://schemas.microsoft.com/office/drawing/2014/main" val="812162925"/>
                    </a:ext>
                  </a:extLst>
                </a:gridCol>
                <a:gridCol w="6988173">
                  <a:extLst>
                    <a:ext uri="{9D8B030D-6E8A-4147-A177-3AD203B41FA5}">
                      <a16:colId xmlns:a16="http://schemas.microsoft.com/office/drawing/2014/main" val="341523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구상하기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4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3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공의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9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0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골대와 공의 상호작용 구현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골대와 공의 상호작용 구현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4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 및 타이머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오류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58656"/>
                  </a:ext>
                </a:extLst>
              </a:tr>
            </a:tbl>
          </a:graphicData>
        </a:graphic>
      </p:graphicFrame>
      <p:pic>
        <p:nvPicPr>
          <p:cNvPr id="39" name="오디오 38">
            <a:hlinkClick r:id="" action="ppaction://media"/>
            <a:extLst>
              <a:ext uri="{FF2B5EF4-FFF2-40B4-BE49-F238E27FC236}">
                <a16:creationId xmlns:a16="http://schemas.microsoft.com/office/drawing/2014/main" id="{EC90AD4D-67CC-27A4-0CD6-5EE7C2879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16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409"/>
    </mc:Choice>
    <mc:Fallback>
      <p:transition spd="slow" advTm="284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프레젠테이션</Template>
  <TotalTime>60</TotalTime>
  <Words>111</Words>
  <Application>Microsoft Office PowerPoint</Application>
  <PresentationFormat>와이드스크린</PresentationFormat>
  <Paragraphs>29</Paragraphs>
  <Slides>4</Slides>
  <Notes>2</Notes>
  <HiddenSlides>0</HiddenSlides>
  <MMClips>4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AccentBoxVTI</vt:lpstr>
      <vt:lpstr>BASKET BALL KING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 BALL KING</dc:title>
  <dc:creator>정민 윤</dc:creator>
  <cp:lastModifiedBy>정민 윤</cp:lastModifiedBy>
  <cp:revision>3</cp:revision>
  <dcterms:created xsi:type="dcterms:W3CDTF">2023-10-15T07:26:27Z</dcterms:created>
  <dcterms:modified xsi:type="dcterms:W3CDTF">2023-10-15T10:22:55Z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