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0"/>
  </p:notesMasterIdLst>
  <p:handoutMasterIdLst>
    <p:handoutMasterId r:id="rId11"/>
  </p:handoutMasterIdLst>
  <p:sldIdLst>
    <p:sldId id="281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6B528-9E9A-4E94-881D-9BDC8B6B5D07}" v="2" dt="2023-10-15T07:53:2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11/12/2023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2023-11-12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  <a:p>
            <a:pPr rtl="0"/>
            <a:r>
              <a:rPr lang="en-US" altLang="ko-KR" dirty="0">
                <a:latin typeface="+mj-ea"/>
                <a:ea typeface="+mj-ea"/>
              </a:rPr>
              <a:t>ID=d924773e-9a16-4d6d-9803-8cb819e99682</a:t>
            </a:r>
            <a:r>
              <a:rPr lang="ko-KR" altLang="en-US" dirty="0">
                <a:latin typeface="+mj-ea"/>
                <a:ea typeface="+mj-ea"/>
              </a:rPr>
              <a:t>
</a:t>
            </a:r>
            <a:r>
              <a:rPr lang="en-US" altLang="ko-KR" dirty="0">
                <a:latin typeface="+mj-ea"/>
                <a:ea typeface="+mj-ea"/>
              </a:rPr>
              <a:t>Recipe=</a:t>
            </a:r>
            <a:r>
              <a:rPr lang="en-US" altLang="ko-KR" dirty="0" err="1">
                <a:latin typeface="+mj-ea"/>
                <a:ea typeface="+mj-ea"/>
              </a:rPr>
              <a:t>text_billboard</a:t>
            </a:r>
            <a:r>
              <a:rPr lang="en-US" altLang="ko-KR" dirty="0">
                <a:latin typeface="+mj-ea"/>
                <a:ea typeface="+mj-ea"/>
              </a:rPr>
              <a:t>
Type=</a:t>
            </a:r>
            <a:r>
              <a:rPr lang="en-US" altLang="ko-KR" dirty="0" err="1">
                <a:latin typeface="+mj-ea"/>
                <a:ea typeface="+mj-ea"/>
              </a:rPr>
              <a:t>TextOnly</a:t>
            </a:r>
            <a:r>
              <a:rPr lang="en-US" altLang="ko-KR" dirty="0">
                <a:latin typeface="+mj-ea"/>
                <a:ea typeface="+mj-ea"/>
              </a:rPr>
              <a:t>
Variant=0
</a:t>
            </a:r>
            <a:r>
              <a:rPr lang="en-US" altLang="ko-KR" dirty="0" err="1">
                <a:latin typeface="+mj-ea"/>
                <a:ea typeface="+mj-ea"/>
              </a:rPr>
              <a:t>FamilyID</a:t>
            </a:r>
            <a:r>
              <a:rPr lang="en-US" altLang="ko-KR" dirty="0">
                <a:latin typeface="+mj-ea"/>
                <a:ea typeface="+mj-ea"/>
              </a:rPr>
              <a:t>=</a:t>
            </a:r>
            <a:r>
              <a:rPr lang="en-US" altLang="ko-KR" dirty="0" err="1">
                <a:latin typeface="+mj-ea"/>
                <a:ea typeface="+mj-ea"/>
              </a:rPr>
              <a:t>AccentBoxWalbaum_Zero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ko-KR" noProof="0" smtClean="0"/>
              <a:pPr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284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892" y="1848514"/>
            <a:ext cx="8586216" cy="2176272"/>
          </a:xfrm>
        </p:spPr>
        <p:txBody>
          <a:bodyPr rtlCol="0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BASKET BALL KING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141128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2022182025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윤정민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오디오 17">
            <a:hlinkClick r:id="" action="ppaction://media"/>
            <a:extLst>
              <a:ext uri="{FF2B5EF4-FFF2-40B4-BE49-F238E27FC236}">
                <a16:creationId xmlns:a16="http://schemas.microsoft.com/office/drawing/2014/main" id="{A0323393-A71E-BF69-0A6B-CCA2315ECB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52"/>
    </mc:Choice>
    <mc:Fallback>
      <p:transition spd="slow" advTm="77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CEE1FE-2957-E9A1-E3B4-E2C7EE97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514475"/>
            <a:ext cx="3099816" cy="3981069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변경사항</a:t>
            </a:r>
            <a:endParaRPr lang="en-US" altLang="ko-KR" sz="1400" dirty="0"/>
          </a:p>
          <a:p>
            <a:r>
              <a:rPr lang="en-US" sz="1400" dirty="0"/>
              <a:t>- </a:t>
            </a:r>
            <a:r>
              <a:rPr lang="ko-KR" altLang="en-US" sz="1400" dirty="0"/>
              <a:t>스코어가 올라가면 장소가 바뀜</a:t>
            </a:r>
            <a:endParaRPr lang="en-US" altLang="ko-KR" sz="1400" dirty="0"/>
          </a:p>
          <a:p>
            <a:r>
              <a:rPr lang="en-US" sz="1400" dirty="0"/>
              <a:t>-</a:t>
            </a:r>
            <a:r>
              <a:rPr lang="ko-KR" altLang="en-US" sz="1400" dirty="0"/>
              <a:t>바뀐 장소에 따라 장애물 등장 예정 </a:t>
            </a:r>
            <a:r>
              <a:rPr lang="en-US" altLang="ko-KR" sz="1400" dirty="0"/>
              <a:t>(ex.</a:t>
            </a:r>
            <a:r>
              <a:rPr lang="ko-KR" altLang="en-US" sz="1400" dirty="0"/>
              <a:t>새</a:t>
            </a:r>
            <a:r>
              <a:rPr lang="en-US" altLang="ko-KR" sz="1400" dirty="0"/>
              <a:t>, </a:t>
            </a:r>
            <a:r>
              <a:rPr lang="ko-KR" altLang="en-US" sz="1400" dirty="0"/>
              <a:t>구름</a:t>
            </a:r>
            <a:r>
              <a:rPr lang="en-US" altLang="ko-KR" sz="1400" dirty="0"/>
              <a:t>)</a:t>
            </a:r>
          </a:p>
          <a:p>
            <a:r>
              <a:rPr lang="en-US" sz="1400" dirty="0"/>
              <a:t>-</a:t>
            </a:r>
            <a:r>
              <a:rPr lang="ko-KR" altLang="en-US" sz="1400" dirty="0"/>
              <a:t>공 스킨을 바꿀 수 있게 만들 예정</a:t>
            </a:r>
            <a:r>
              <a:rPr lang="en-US" sz="14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85FDE-C593-58F5-8367-AE47D67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그림 4" descr="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13768C5-89B2-8DC9-EE50-BDED6E1E6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376" y="1181105"/>
            <a:ext cx="6431261" cy="4314439"/>
          </a:xfrm>
          <a:prstGeom prst="rect">
            <a:avLst/>
          </a:prstGeom>
        </p:spPr>
      </p:pic>
      <p:pic>
        <p:nvPicPr>
          <p:cNvPr id="15" name="오디오 14">
            <a:hlinkClick r:id="" action="ppaction://media"/>
            <a:extLst>
              <a:ext uri="{FF2B5EF4-FFF2-40B4-BE49-F238E27FC236}">
                <a16:creationId xmlns:a16="http://schemas.microsoft.com/office/drawing/2014/main" id="{27D47F3D-F0F6-E7EB-B601-B9F7C8D05B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6559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42"/>
    </mc:Choice>
    <mc:Fallback>
      <p:transition spd="slow" advTm="3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325A79-541A-6D09-DF49-1A50443E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B71D98-5973-AEE8-5C97-431F550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19977A-BECE-F8A5-F89F-BAD338AF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155F3-9F21-36F3-96A4-0834869D2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9" y="204608"/>
            <a:ext cx="11585542" cy="6516867"/>
          </a:xfrm>
          <a:prstGeom prst="rect">
            <a:avLst/>
          </a:prstGeom>
        </p:spPr>
      </p:pic>
      <p:pic>
        <p:nvPicPr>
          <p:cNvPr id="91" name="오디오 90">
            <a:hlinkClick r:id="" action="ppaction://media"/>
            <a:extLst>
              <a:ext uri="{FF2B5EF4-FFF2-40B4-BE49-F238E27FC236}">
                <a16:creationId xmlns:a16="http://schemas.microsoft.com/office/drawing/2014/main" id="{D45BA41B-1DB3-C59B-BACD-530FAF504B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8897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"/>
    </mc:Choice>
    <mc:Fallback>
      <p:transition spd="slow" advTm="3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63E82-C505-E2E5-CF58-A44B8B1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54812386-5A10-99C1-83CA-D022BB747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5" t="1" r="16945" b="122"/>
          <a:stretch/>
        </p:blipFill>
        <p:spPr>
          <a:xfrm rot="16200000">
            <a:off x="5153024" y="-3901678"/>
            <a:ext cx="1885949" cy="968930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A7FF9B-508C-093E-7233-777B5D85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4284"/>
              </p:ext>
            </p:extLst>
          </p:nvPr>
        </p:nvGraphicFramePr>
        <p:xfrm>
          <a:off x="2031998" y="2319656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9827">
                  <a:extLst>
                    <a:ext uri="{9D8B030D-6E8A-4147-A177-3AD203B41FA5}">
                      <a16:colId xmlns:a16="http://schemas.microsoft.com/office/drawing/2014/main" val="812162925"/>
                    </a:ext>
                  </a:extLst>
                </a:gridCol>
                <a:gridCol w="6988173">
                  <a:extLst>
                    <a:ext uri="{9D8B030D-6E8A-4147-A177-3AD203B41FA5}">
                      <a16:colId xmlns:a16="http://schemas.microsoft.com/office/drawing/2014/main" val="341523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구상하기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3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공의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9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0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골대와 공의 상호작용 구현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및 스코어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58656"/>
                  </a:ext>
                </a:extLst>
              </a:tr>
            </a:tbl>
          </a:graphicData>
        </a:graphic>
      </p:graphicFrame>
      <p:pic>
        <p:nvPicPr>
          <p:cNvPr id="84" name="오디오 83">
            <a:hlinkClick r:id="" action="ppaction://media"/>
            <a:extLst>
              <a:ext uri="{FF2B5EF4-FFF2-40B4-BE49-F238E27FC236}">
                <a16:creationId xmlns:a16="http://schemas.microsoft.com/office/drawing/2014/main" id="{42B9DC2B-57D7-9D56-E809-3362DBC59D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16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3"/>
    </mc:Choice>
    <mc:Fallback>
      <p:transition spd="slow" advTm="3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63E82-C505-E2E5-CF58-A44B8B1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그림 5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54812386-5A10-99C1-83CA-D022BB747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5" t="1" r="16945" b="122"/>
          <a:stretch/>
        </p:blipFill>
        <p:spPr>
          <a:xfrm rot="16200000">
            <a:off x="5153024" y="-3901678"/>
            <a:ext cx="1885949" cy="968930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A7FF9B-508C-093E-7233-777B5D85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20796"/>
              </p:ext>
            </p:extLst>
          </p:nvPr>
        </p:nvGraphicFramePr>
        <p:xfrm>
          <a:off x="2031998" y="2319656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9827">
                  <a:extLst>
                    <a:ext uri="{9D8B030D-6E8A-4147-A177-3AD203B41FA5}">
                      <a16:colId xmlns:a16="http://schemas.microsoft.com/office/drawing/2014/main" val="812162925"/>
                    </a:ext>
                  </a:extLst>
                </a:gridCol>
                <a:gridCol w="6988173">
                  <a:extLst>
                    <a:ext uri="{9D8B030D-6E8A-4147-A177-3AD203B41FA5}">
                      <a16:colId xmlns:a16="http://schemas.microsoft.com/office/drawing/2014/main" val="341523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골대 패턴 구상하기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4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찾기 및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3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골대 패턴 구현하기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9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마우스로 공 움직이기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0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골대와 공의 상호작용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공과 장애물의 상호작용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 스킨 바꿀 수 있게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58656"/>
                  </a:ext>
                </a:extLst>
              </a:tr>
            </a:tbl>
          </a:graphicData>
        </a:graphic>
      </p:graphicFrame>
      <p:pic>
        <p:nvPicPr>
          <p:cNvPr id="37" name="오디오 36">
            <a:hlinkClick r:id="" action="ppaction://media"/>
            <a:extLst>
              <a:ext uri="{FF2B5EF4-FFF2-40B4-BE49-F238E27FC236}">
                <a16:creationId xmlns:a16="http://schemas.microsoft.com/office/drawing/2014/main" id="{0246CBA7-AC32-2055-5531-B932B1AA74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2079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99"/>
    </mc:Choice>
    <mc:Fallback>
      <p:transition spd="slow" advTm="156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100</TotalTime>
  <Words>158</Words>
  <Application>Microsoft Office PowerPoint</Application>
  <PresentationFormat>와이드스크린</PresentationFormat>
  <Paragraphs>49</Paragraphs>
  <Slides>5</Slides>
  <Notes>2</Notes>
  <HiddenSlides>0</HiddenSlides>
  <MMClips>5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Avenir Next LT Pro</vt:lpstr>
      <vt:lpstr>Calibri</vt:lpstr>
      <vt:lpstr>AccentBoxVTI</vt:lpstr>
      <vt:lpstr>BASKET BALL KING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 BALL KING</dc:title>
  <dc:creator>정민 윤</dc:creator>
  <cp:lastModifiedBy>정민 윤</cp:lastModifiedBy>
  <cp:revision>7</cp:revision>
  <dcterms:created xsi:type="dcterms:W3CDTF">2023-10-15T07:26:27Z</dcterms:created>
  <dcterms:modified xsi:type="dcterms:W3CDTF">2023-11-12T14:28:12Z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