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81" r:id="rId5"/>
    <p:sldId id="282" r:id="rId6"/>
    <p:sldId id="283" r:id="rId7"/>
    <p:sldId id="28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6B528-9E9A-4E94-881D-9BDC8B6B5D07}" v="2" dt="2023-10-15T07:53:2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11/12/2023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  <a:p>
            <a:pPr rtl="0"/>
            <a:r>
              <a:rPr lang="en-US" altLang="ko-KR" dirty="0">
                <a:latin typeface="+mj-ea"/>
                <a:ea typeface="+mj-ea"/>
              </a:rPr>
              <a:t>ID=d924773e-9a16-4d6d-9803-8cb819e99682</a:t>
            </a:r>
            <a:r>
              <a:rPr lang="ko-KR" altLang="en-US" dirty="0">
                <a:latin typeface="+mj-ea"/>
                <a:ea typeface="+mj-ea"/>
              </a:rPr>
              <a:t>
</a:t>
            </a:r>
            <a:r>
              <a:rPr lang="en-US" altLang="ko-KR" dirty="0">
                <a:latin typeface="+mj-ea"/>
                <a:ea typeface="+mj-ea"/>
              </a:rPr>
              <a:t>Recipe=</a:t>
            </a:r>
            <a:r>
              <a:rPr lang="en-US" altLang="ko-KR" dirty="0" err="1">
                <a:latin typeface="+mj-ea"/>
                <a:ea typeface="+mj-ea"/>
              </a:rPr>
              <a:t>text_billboard</a:t>
            </a:r>
            <a:r>
              <a:rPr lang="en-US" altLang="ko-KR" dirty="0">
                <a:latin typeface="+mj-ea"/>
                <a:ea typeface="+mj-ea"/>
              </a:rPr>
              <a:t>
Type=</a:t>
            </a:r>
            <a:r>
              <a:rPr lang="en-US" altLang="ko-KR" dirty="0" err="1">
                <a:latin typeface="+mj-ea"/>
                <a:ea typeface="+mj-ea"/>
              </a:rPr>
              <a:t>TextOnly</a:t>
            </a:r>
            <a:r>
              <a:rPr lang="en-US" altLang="ko-KR" dirty="0">
                <a:latin typeface="+mj-ea"/>
                <a:ea typeface="+mj-ea"/>
              </a:rPr>
              <a:t>
Variant=0
</a:t>
            </a:r>
            <a:r>
              <a:rPr lang="en-US" altLang="ko-KR" dirty="0" err="1">
                <a:latin typeface="+mj-ea"/>
                <a:ea typeface="+mj-ea"/>
              </a:rPr>
              <a:t>FamilyID</a:t>
            </a:r>
            <a:r>
              <a:rPr lang="en-US" altLang="ko-KR" dirty="0">
                <a:latin typeface="+mj-ea"/>
                <a:ea typeface="+mj-ea"/>
              </a:rPr>
              <a:t>=</a:t>
            </a:r>
            <a:r>
              <a:rPr lang="en-US" altLang="ko-KR" dirty="0" err="1">
                <a:latin typeface="+mj-ea"/>
                <a:ea typeface="+mj-ea"/>
              </a:rPr>
              <a:t>AccentBoxWalbaum_Zero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284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848514"/>
            <a:ext cx="8586216" cy="2176272"/>
          </a:xfrm>
        </p:spPr>
        <p:txBody>
          <a:bodyPr rtlCol="0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BASKET BALL KING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14112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2022182025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오디오 23">
            <a:hlinkClick r:id="" action="ppaction://media"/>
            <a:extLst>
              <a:ext uri="{FF2B5EF4-FFF2-40B4-BE49-F238E27FC236}">
                <a16:creationId xmlns:a16="http://schemas.microsoft.com/office/drawing/2014/main" id="{EA098263-9B6F-B6E1-F780-CA84EE2C36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3"/>
    </mc:Choice>
    <mc:Fallback xmlns="">
      <p:transition spd="slow" advTm="11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88DDFF11-2610-3426-63B4-380718D3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81928" y="863123"/>
            <a:ext cx="4096512" cy="579012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04950"/>
            <a:ext cx="3099816" cy="3990594"/>
          </a:xfrm>
        </p:spPr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농구</a:t>
            </a:r>
            <a:endParaRPr lang="en-US" altLang="ko-KR" dirty="0"/>
          </a:p>
          <a:p>
            <a:r>
              <a:rPr lang="ko-KR" altLang="en-US" dirty="0"/>
              <a:t>단순하게 골을 넣어 점수를 획득하는 방식으로 달라지는 골대 이동 패턴에 따라 공을 조절해서 넣어야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41E46004-D197-1DD8-DA58-B9DF93ECA4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789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28"/>
    </mc:Choice>
    <mc:Fallback xmlns="">
      <p:transition spd="slow" advTm="24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F9CB8ED-79D9-F07D-E302-C09954787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007608" y="201071"/>
            <a:ext cx="4645152" cy="6565585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14475"/>
            <a:ext cx="3099816" cy="3981069"/>
          </a:xfrm>
        </p:spPr>
        <p:txBody>
          <a:bodyPr>
            <a:normAutofit/>
          </a:bodyPr>
          <a:lstStyle/>
          <a:p>
            <a:r>
              <a:rPr lang="ko-KR" altLang="en-US" dirty="0"/>
              <a:t>좌우이동</a:t>
            </a:r>
            <a:r>
              <a:rPr lang="en-US" altLang="ko-KR" dirty="0"/>
              <a:t>, </a:t>
            </a:r>
            <a:r>
              <a:rPr lang="ko-KR" altLang="en-US" dirty="0"/>
              <a:t>상하이동</a:t>
            </a:r>
            <a:r>
              <a:rPr lang="en-US" altLang="ko-KR" dirty="0"/>
              <a:t>, </a:t>
            </a:r>
            <a:r>
              <a:rPr lang="ko-KR" altLang="en-US" dirty="0"/>
              <a:t>그 및 여러가지의 패턴을 구현할 예정이다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2" name="오디오 31">
            <a:hlinkClick r:id="" action="ppaction://media"/>
            <a:extLst>
              <a:ext uri="{FF2B5EF4-FFF2-40B4-BE49-F238E27FC236}">
                <a16:creationId xmlns:a16="http://schemas.microsoft.com/office/drawing/2014/main" id="{B84A23F8-CD43-9916-8ED0-B31EF96F35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655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37"/>
    </mc:Choice>
    <mc:Fallback xmlns="">
      <p:transition spd="slow" advTm="25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21845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및 타이머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  <p:pic>
        <p:nvPicPr>
          <p:cNvPr id="39" name="오디오 38">
            <a:hlinkClick r:id="" action="ppaction://media"/>
            <a:extLst>
              <a:ext uri="{FF2B5EF4-FFF2-40B4-BE49-F238E27FC236}">
                <a16:creationId xmlns:a16="http://schemas.microsoft.com/office/drawing/2014/main" id="{EC90AD4D-67CC-27A4-0CD6-5EE7C2879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1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9"/>
    </mc:Choice>
    <mc:Fallback xmlns="">
      <p:transition spd="slow" advTm="28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61</TotalTime>
  <Words>111</Words>
  <Application>Microsoft Office PowerPoint</Application>
  <PresentationFormat>와이드스크린</PresentationFormat>
  <Paragraphs>29</Paragraphs>
  <Slides>4</Slides>
  <Notes>2</Notes>
  <HiddenSlides>0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Avenir Next LT Pro</vt:lpstr>
      <vt:lpstr>Calibri</vt:lpstr>
      <vt:lpstr>AccentBoxVTI</vt:lpstr>
      <vt:lpstr>BASKET BALL KING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BALL KING</dc:title>
  <dc:creator>정민 윤</dc:creator>
  <cp:lastModifiedBy>정민 윤</cp:lastModifiedBy>
  <cp:revision>3</cp:revision>
  <dcterms:created xsi:type="dcterms:W3CDTF">2023-10-15T07:26:27Z</dcterms:created>
  <dcterms:modified xsi:type="dcterms:W3CDTF">2023-11-12T13:22:27Z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