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6" r:id="rId5"/>
    <p:sldId id="280" r:id="rId6"/>
    <p:sldId id="281" r:id="rId7"/>
    <p:sldId id="277" r:id="rId8"/>
    <p:sldId id="278" r:id="rId9"/>
    <p:sldId id="279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49"/>
    <a:srgbClr val="E5EBF7"/>
    <a:srgbClr val="F6BB00"/>
    <a:srgbClr val="E70303"/>
    <a:srgbClr val="2A9AF6"/>
    <a:srgbClr val="3182EF"/>
    <a:srgbClr val="0F8FCF"/>
    <a:srgbClr val="5D7373"/>
    <a:srgbClr val="52CBBE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413576" y="1161144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岡山榮家資訊系統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026842" y="4462569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413575" y="259460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資訊室</a:t>
            </a:r>
            <a:endParaRPr lang="en-US" sz="32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413574" y="3504837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主講人 黃智鐸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404408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81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5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246408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764116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72146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586390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243036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249036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1059842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709912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6359982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977046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575355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1326976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11023600" y="2347870"/>
            <a:ext cx="1168400" cy="2360918"/>
            <a:chOff x="11023600" y="2337441"/>
            <a:chExt cx="1168400" cy="2360918"/>
          </a:xfrm>
        </p:grpSpPr>
        <p:sp>
          <p:nvSpPr>
            <p:cNvPr id="169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171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292017" y="1271809"/>
            <a:ext cx="3343609" cy="1260476"/>
            <a:chOff x="764723" y="2142394"/>
            <a:chExt cx="3343609" cy="1260476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w Cen MT" panose="020B0602020104020603"/>
                </a:rPr>
                <a:t>U</a:t>
              </a:r>
              <a:endParaRPr lang="en-US" sz="1200" dirty="0">
                <a:latin typeface="Tw Cen MT" panose="020B0602020104020603"/>
              </a:endParaRPr>
            </a:p>
          </p:txBody>
        </p:sp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673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工作預定表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363" y="2571873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線上填寫行程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查詢每日行程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視覺化行程表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2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338931" y="2774247"/>
            <a:ext cx="3654194" cy="830997"/>
            <a:chOff x="764723" y="2142394"/>
            <a:chExt cx="3654194" cy="830997"/>
          </a:xfrm>
        </p:grpSpPr>
        <p:sp>
          <p:nvSpPr>
            <p:cNvPr id="143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Tw Cen MT" panose="020B0602020104020603"/>
                </a:rPr>
                <a:t>U</a:t>
              </a:r>
              <a:endParaRPr lang="en-US" altLang="zh-TW" sz="2800" dirty="0">
                <a:latin typeface="Tw Cen MT" panose="020B0602020104020603"/>
              </a:endParaRPr>
            </a:p>
          </p:txBody>
        </p:sp>
        <p:sp>
          <p:nvSpPr>
            <p:cNvPr id="145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983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7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338932" y="4228513"/>
            <a:ext cx="3654193" cy="796806"/>
            <a:chOff x="764723" y="2142394"/>
            <a:chExt cx="3654193" cy="796806"/>
          </a:xfrm>
        </p:grpSpPr>
        <p:sp>
          <p:nvSpPr>
            <p:cNvPr id="148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U</a:t>
              </a:r>
              <a:endParaRPr lang="en-US" sz="2800" dirty="0">
                <a:latin typeface="Tw Cen MT" panose="020B0602020104020603"/>
              </a:endParaRPr>
            </a:p>
          </p:txBody>
        </p:sp>
        <p:sp>
          <p:nvSpPr>
            <p:cNvPr id="150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983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資訊設備報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2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6024243" y="1260673"/>
            <a:ext cx="3197225" cy="796806"/>
            <a:chOff x="764723" y="2142394"/>
            <a:chExt cx="3197225" cy="796806"/>
          </a:xfrm>
        </p:grpSpPr>
        <p:sp>
          <p:nvSpPr>
            <p:cNvPr id="153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  <a:endParaRPr lang="en-US" sz="2800" dirty="0">
                <a:latin typeface="Tw Cen MT" panose="020B0602020104020603"/>
              </a:endParaRPr>
            </a:p>
          </p:txBody>
        </p:sp>
        <p:sp>
          <p:nvSpPr>
            <p:cNvPr id="155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管理工作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預定表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7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6025134" y="2713975"/>
            <a:ext cx="3483206" cy="796806"/>
            <a:chOff x="764723" y="2142394"/>
            <a:chExt cx="3483206" cy="796806"/>
          </a:xfrm>
        </p:grpSpPr>
        <p:sp>
          <p:nvSpPr>
            <p:cNvPr id="158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  <a:endParaRPr lang="en-US" sz="2800" dirty="0">
                <a:latin typeface="Tw Cen MT" panose="020B0602020104020603"/>
              </a:endParaRPr>
            </a:p>
          </p:txBody>
        </p:sp>
        <p:sp>
          <p:nvSpPr>
            <p:cNvPr id="160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812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管理水電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2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6066538" y="4214506"/>
            <a:ext cx="3334739" cy="796806"/>
            <a:chOff x="764723" y="2142394"/>
            <a:chExt cx="3334739" cy="796806"/>
          </a:xfrm>
        </p:grpSpPr>
        <p:sp>
          <p:nvSpPr>
            <p:cNvPr id="163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  <a:endParaRPr lang="en-US" sz="2800" dirty="0">
                <a:latin typeface="Tw Cen MT" panose="020B0602020104020603"/>
              </a:endParaRPr>
            </a:p>
          </p:txBody>
        </p:sp>
        <p:sp>
          <p:nvSpPr>
            <p:cNvPr id="165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664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管理資訊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7" name="TextBox 116">
            <a:extLst>
              <a:ext uri="{FF2B5EF4-FFF2-40B4-BE49-F238E27FC236}">
                <a16:creationId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3023637" y="4635760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線上填寫報修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TextBox 116">
            <a:extLst>
              <a:ext uri="{FF2B5EF4-FFF2-40B4-BE49-F238E27FC236}">
                <a16:creationId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3000987" y="3192892"/>
            <a:ext cx="252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線上填寫報修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線上回報驗收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TextBox 116">
            <a:extLst>
              <a:ext uri="{FF2B5EF4-FFF2-40B4-BE49-F238E27FC236}">
                <a16:creationId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6737014" y="1701288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過濾首長行程衝突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自動產生每日工作表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TextBox 116">
            <a:extLst>
              <a:ext uri="{FF2B5EF4-FFF2-40B4-BE49-F238E27FC236}">
                <a16:creationId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6740493" y="3160681"/>
            <a:ext cx="2526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線上更新維修進度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隨時掌握各堂隊維修項目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9" name="TextBox 116">
            <a:extLst>
              <a:ext uri="{FF2B5EF4-FFF2-40B4-BE49-F238E27FC236}">
                <a16:creationId xmlns:a16="http://schemas.microsoft.com/office/drawing/2014/main" id="{ED76257E-DD5D-4C31-B2AC-F76DC9199544}"/>
              </a:ext>
            </a:extLst>
          </p:cNvPr>
          <p:cNvSpPr txBox="1"/>
          <p:nvPr/>
        </p:nvSpPr>
        <p:spPr>
          <a:xfrm>
            <a:off x="6805771" y="4694291"/>
            <a:ext cx="252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線上更新維修進度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隨時掌握各堂隊維修項目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39792" y="2294113"/>
            <a:ext cx="3151634" cy="3367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圓角矩形 164"/>
          <p:cNvSpPr/>
          <p:nvPr/>
        </p:nvSpPr>
        <p:spPr>
          <a:xfrm>
            <a:off x="4848299" y="2277925"/>
            <a:ext cx="3143127" cy="852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4950162" y="2448463"/>
            <a:ext cx="262438" cy="2640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942935" y="2773303"/>
            <a:ext cx="2953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新增每月工作管制表</a:t>
            </a:r>
          </a:p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條款</a:t>
            </a:r>
            <a:endParaRPr lang="en-US" altLang="zh-TW" dirty="0" smtClean="0"/>
          </a:p>
          <a:p>
            <a:pPr algn="ctr"/>
            <a:endParaRPr lang="zh-TW" altLang="en-US" dirty="0"/>
          </a:p>
          <a:p>
            <a:r>
              <a:rPr lang="zh-TW" altLang="en-US" sz="1400" dirty="0"/>
              <a:t>一、使用對象</a:t>
            </a:r>
            <a:r>
              <a:rPr lang="en-US" altLang="zh-TW" sz="1400" dirty="0"/>
              <a:t>:</a:t>
            </a:r>
            <a:r>
              <a:rPr lang="zh-TW" altLang="en-US" sz="1400" dirty="0"/>
              <a:t>公務員</a:t>
            </a:r>
          </a:p>
          <a:p>
            <a:r>
              <a:rPr lang="zh-TW" altLang="en-US" sz="1400" dirty="0"/>
              <a:t>二、使用目的</a:t>
            </a:r>
            <a:r>
              <a:rPr lang="en-US" altLang="zh-TW" sz="1400" dirty="0"/>
              <a:t>:</a:t>
            </a:r>
            <a:r>
              <a:rPr lang="zh-TW" altLang="en-US" sz="1400" dirty="0"/>
              <a:t>新增工作管制表行程</a:t>
            </a:r>
          </a:p>
          <a:p>
            <a:r>
              <a:rPr lang="zh-TW" altLang="en-US" sz="1400" dirty="0"/>
              <a:t>三、非以上條件者請勿操作，如</a:t>
            </a:r>
            <a:r>
              <a:rPr lang="zh-TW" altLang="en-US" sz="1400" dirty="0" smtClean="0"/>
              <a:t>發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現</a:t>
            </a:r>
            <a:r>
              <a:rPr lang="zh-TW" altLang="en-US" sz="1400" dirty="0"/>
              <a:t>惡作劇或是冒名須接受最嚴厲之處分。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所有操作都將記錄在資訊室伺服器內</a:t>
            </a:r>
            <a:r>
              <a:rPr lang="en-US" altLang="zh-TW" sz="1200" dirty="0"/>
              <a:t>)</a:t>
            </a:r>
            <a:endParaRPr lang="zh-TW" altLang="en-US" sz="1600" dirty="0"/>
          </a:p>
        </p:txBody>
      </p:sp>
      <p:sp>
        <p:nvSpPr>
          <p:cNvPr id="168" name="圓角矩形 167"/>
          <p:cNvSpPr/>
          <p:nvPr/>
        </p:nvSpPr>
        <p:spPr>
          <a:xfrm>
            <a:off x="6458728" y="5244556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sp>
        <p:nvSpPr>
          <p:cNvPr id="169" name="圓角矩形 168"/>
          <p:cNvSpPr/>
          <p:nvPr/>
        </p:nvSpPr>
        <p:spPr>
          <a:xfrm>
            <a:off x="7154352" y="5244556"/>
            <a:ext cx="627910" cy="274082"/>
          </a:xfrm>
          <a:prstGeom prst="roundRect">
            <a:avLst/>
          </a:prstGeom>
          <a:solidFill>
            <a:srgbClr val="E7030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取消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26" name="減號 25"/>
          <p:cNvSpPr/>
          <p:nvPr/>
        </p:nvSpPr>
        <p:spPr>
          <a:xfrm>
            <a:off x="4981092" y="2504388"/>
            <a:ext cx="202389" cy="135664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3927172" y="759858"/>
            <a:ext cx="5467532" cy="5980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15207" y="753955"/>
            <a:ext cx="5479497" cy="115274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975535" y="978051"/>
            <a:ext cx="365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新增每日工作預定表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059090" y="219075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圓角矩形 173"/>
          <p:cNvSpPr/>
          <p:nvPr/>
        </p:nvSpPr>
        <p:spPr>
          <a:xfrm>
            <a:off x="4087643" y="2894451"/>
            <a:ext cx="5103982" cy="6673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圓角矩形 171"/>
          <p:cNvSpPr/>
          <p:nvPr/>
        </p:nvSpPr>
        <p:spPr>
          <a:xfrm>
            <a:off x="6687431" y="218986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2325" y="2237039"/>
            <a:ext cx="233863" cy="233863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6150601" y="2189860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83" y="2261724"/>
            <a:ext cx="195652" cy="195652"/>
          </a:xfrm>
          <a:prstGeom prst="rect">
            <a:avLst/>
          </a:prstGeom>
        </p:spPr>
      </p:pic>
      <p:cxnSp>
        <p:nvCxnSpPr>
          <p:cNvPr id="173" name="直線接點 172"/>
          <p:cNvCxnSpPr/>
          <p:nvPr/>
        </p:nvCxnSpPr>
        <p:spPr>
          <a:xfrm>
            <a:off x="8817601" y="2177257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圓角矩形 174"/>
          <p:cNvSpPr/>
          <p:nvPr/>
        </p:nvSpPr>
        <p:spPr>
          <a:xfrm>
            <a:off x="4118907" y="3876073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圖說文字 29"/>
          <p:cNvSpPr/>
          <p:nvPr/>
        </p:nvSpPr>
        <p:spPr>
          <a:xfrm rot="10800000" flipH="1">
            <a:off x="5846589" y="266227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圓角矩形 175"/>
          <p:cNvSpPr/>
          <p:nvPr/>
        </p:nvSpPr>
        <p:spPr>
          <a:xfrm>
            <a:off x="4118907" y="447928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圓角矩形 176"/>
          <p:cNvSpPr/>
          <p:nvPr/>
        </p:nvSpPr>
        <p:spPr>
          <a:xfrm>
            <a:off x="4118907" y="489506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4135440" y="547708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圓角矩形 178"/>
          <p:cNvSpPr/>
          <p:nvPr/>
        </p:nvSpPr>
        <p:spPr>
          <a:xfrm>
            <a:off x="6309373" y="6369061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62593" y="1918425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6731108" y="188939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預計結束時間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1" name="文字方塊 180"/>
          <p:cNvSpPr txBox="1"/>
          <p:nvPr/>
        </p:nvSpPr>
        <p:spPr>
          <a:xfrm>
            <a:off x="4082015" y="2622950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工作項目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4076550" y="3585367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地點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4066854" y="416850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主持人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4070523" y="5155794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參加人</a:t>
            </a:r>
            <a:r>
              <a:rPr lang="zh-TW" altLang="en-US" sz="1400" dirty="0"/>
              <a:t>員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7" name="圓角矩形 186"/>
          <p:cNvSpPr/>
          <p:nvPr/>
        </p:nvSpPr>
        <p:spPr>
          <a:xfrm>
            <a:off x="4156476" y="604757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/>
          <p:cNvSpPr txBox="1"/>
          <p:nvPr/>
        </p:nvSpPr>
        <p:spPr>
          <a:xfrm>
            <a:off x="4092677" y="5784791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承辦人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156476" y="2197176"/>
            <a:ext cx="199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2018 -08-23 </a:t>
            </a:r>
            <a:r>
              <a:rPr lang="zh-TW" altLang="en-US" sz="1400" dirty="0" smtClean="0"/>
              <a:t>星期三 </a:t>
            </a:r>
            <a:r>
              <a:rPr lang="en-US" altLang="zh-TW" sz="1400" dirty="0" smtClean="0"/>
              <a:t>9:00</a:t>
            </a:r>
            <a:endParaRPr lang="zh-TW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783837" y="3521909"/>
            <a:ext cx="193730" cy="1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814144" y="2648324"/>
            <a:ext cx="16443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r>
              <a:rPr lang="zh-TW" altLang="en-US" sz="1050" dirty="0" smtClean="0"/>
              <a:t>日  一    二   三   四  五  六</a:t>
            </a:r>
            <a:endParaRPr lang="en-US" altLang="zh-TW" sz="1050" dirty="0" smtClean="0"/>
          </a:p>
          <a:p>
            <a:pPr marL="228600" indent="-228600">
              <a:buAutoNum type="arabicPlain" startAt="29"/>
            </a:pPr>
            <a:r>
              <a:rPr lang="en-US" altLang="zh-TW" sz="1050" dirty="0" smtClean="0"/>
              <a:t>30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31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1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3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4</a:t>
            </a:r>
          </a:p>
          <a:p>
            <a:r>
              <a:rPr lang="zh-TW" altLang="en-US" sz="1050" dirty="0" smtClean="0"/>
              <a:t> </a:t>
            </a:r>
            <a:r>
              <a:rPr lang="en-US" altLang="zh-TW" sz="1050" dirty="0" smtClean="0"/>
              <a:t>5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6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7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8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9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11</a:t>
            </a:r>
          </a:p>
          <a:p>
            <a:r>
              <a:rPr lang="en-US" altLang="zh-TW" sz="1050" dirty="0" smtClean="0"/>
              <a:t>12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13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14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15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16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17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18</a:t>
            </a:r>
            <a:endParaRPr lang="en-US" altLang="zh-TW" sz="1050" dirty="0"/>
          </a:p>
          <a:p>
            <a:pPr marL="228600" indent="-228600">
              <a:buAutoNum type="arabicPlain" startAt="19"/>
            </a:pPr>
            <a:r>
              <a:rPr lang="en-US" altLang="zh-TW" sz="1050" dirty="0" smtClean="0"/>
              <a:t>20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21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22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23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24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25</a:t>
            </a:r>
          </a:p>
          <a:p>
            <a:r>
              <a:rPr lang="en-US" altLang="zh-TW" sz="1050" dirty="0" smtClean="0"/>
              <a:t>26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27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28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29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31</a:t>
            </a:r>
            <a:r>
              <a:rPr lang="zh-TW" altLang="en-US" sz="1050" dirty="0" smtClean="0"/>
              <a:t>  </a:t>
            </a:r>
            <a:r>
              <a:rPr lang="en-US" altLang="zh-TW" sz="1050" dirty="0"/>
              <a:t>1</a:t>
            </a:r>
            <a:endParaRPr lang="en-US" altLang="zh-TW" sz="1050" dirty="0" smtClean="0"/>
          </a:p>
          <a:p>
            <a:r>
              <a:rPr lang="zh-TW" altLang="en-US" sz="1050" dirty="0" smtClean="0"/>
              <a:t> </a:t>
            </a:r>
            <a:r>
              <a:rPr lang="en-US" altLang="zh-TW" sz="1050" dirty="0" smtClean="0"/>
              <a:t>2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3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4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5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6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7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8</a:t>
            </a:r>
            <a:r>
              <a:rPr lang="zh-TW" altLang="en-US" sz="1050" dirty="0" smtClean="0"/>
              <a:t> </a:t>
            </a:r>
            <a:endParaRPr lang="en-US" altLang="zh-TW" sz="1050" dirty="0"/>
          </a:p>
          <a:p>
            <a:endParaRPr lang="zh-TW" altLang="en-US" sz="1050" dirty="0"/>
          </a:p>
        </p:txBody>
      </p:sp>
      <p:sp>
        <p:nvSpPr>
          <p:cNvPr id="191" name="矩形圖說文字 190"/>
          <p:cNvSpPr/>
          <p:nvPr/>
        </p:nvSpPr>
        <p:spPr>
          <a:xfrm rot="10800000" flipH="1">
            <a:off x="5844088" y="2651008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242498" y="3390473"/>
            <a:ext cx="378058" cy="16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11349" y="2688544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 smtClean="0"/>
              <a:t>3:00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4:00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5:00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6:00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7:00</a:t>
            </a:r>
          </a:p>
          <a:p>
            <a:pPr algn="ctr"/>
            <a:r>
              <a:rPr lang="en-US" altLang="zh-TW" sz="1050" dirty="0" smtClean="0"/>
              <a:t>08:00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09:00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10:00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11:00</a:t>
            </a:r>
          </a:p>
          <a:p>
            <a:pPr algn="ctr"/>
            <a:r>
              <a:rPr lang="en-US" altLang="zh-TW" sz="1050" dirty="0" smtClean="0"/>
              <a:t>12:00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13:00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14:00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15:00</a:t>
            </a:r>
          </a:p>
          <a:p>
            <a:pPr algn="ctr"/>
            <a:r>
              <a:rPr lang="en-US" altLang="zh-TW" sz="1050" dirty="0" smtClean="0"/>
              <a:t>16:00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17:00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18:00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19:00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20:00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21:00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22:00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23:00</a:t>
            </a:r>
            <a:endParaRPr lang="en-US" altLang="zh-TW" sz="1050" dirty="0"/>
          </a:p>
          <a:p>
            <a:pPr algn="ctr"/>
            <a:endParaRPr lang="zh-TW" altLang="en-US" sz="1050" dirty="0"/>
          </a:p>
        </p:txBody>
      </p:sp>
      <p:sp>
        <p:nvSpPr>
          <p:cNvPr id="193" name="矩形圖說文字 192"/>
          <p:cNvSpPr/>
          <p:nvPr/>
        </p:nvSpPr>
        <p:spPr>
          <a:xfrm rot="10800000" flipH="1">
            <a:off x="5855146" y="264779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5856243" y="3091407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文字方塊 193"/>
          <p:cNvSpPr txBox="1"/>
          <p:nvPr/>
        </p:nvSpPr>
        <p:spPr>
          <a:xfrm>
            <a:off x="5814327" y="2685153"/>
            <a:ext cx="1644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r>
              <a:rPr lang="en-US" altLang="zh-TW" sz="1100" dirty="0" smtClean="0"/>
              <a:t>9:00    9:05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    9:10     9:15 </a:t>
            </a:r>
          </a:p>
          <a:p>
            <a:r>
              <a:rPr lang="en-US" altLang="zh-TW" sz="1100" dirty="0" smtClean="0"/>
              <a:t>9:20    9:25     9:30     9:35</a:t>
            </a:r>
          </a:p>
          <a:p>
            <a:r>
              <a:rPr lang="en-US" altLang="zh-TW" sz="1100" dirty="0" smtClean="0"/>
              <a:t>9:40    9:45     9:50     9:55</a:t>
            </a:r>
            <a:endParaRPr lang="zh-TW" altLang="en-US" sz="1100" dirty="0"/>
          </a:p>
        </p:txBody>
      </p:sp>
      <p:sp>
        <p:nvSpPr>
          <p:cNvPr id="189" name="矩形圖說文字 188"/>
          <p:cNvSpPr/>
          <p:nvPr/>
        </p:nvSpPr>
        <p:spPr>
          <a:xfrm rot="10800000" flipH="1">
            <a:off x="8513420" y="263431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/>
          <p:cNvSpPr/>
          <p:nvPr/>
        </p:nvSpPr>
        <p:spPr>
          <a:xfrm>
            <a:off x="9311886" y="3378682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文字方塊 189"/>
          <p:cNvSpPr txBox="1"/>
          <p:nvPr/>
        </p:nvSpPr>
        <p:spPr>
          <a:xfrm>
            <a:off x="8472601" y="2671673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/>
              <a:t>3:00</a:t>
            </a:r>
          </a:p>
          <a:p>
            <a:pPr algn="ctr"/>
            <a:r>
              <a:rPr lang="en-US" altLang="zh-TW" sz="1050" dirty="0"/>
              <a:t>4:00</a:t>
            </a:r>
            <a:r>
              <a:rPr lang="zh-TW" altLang="en-US" sz="1050" dirty="0"/>
              <a:t>     </a:t>
            </a:r>
            <a:r>
              <a:rPr lang="en-US" altLang="zh-TW" sz="1050" dirty="0"/>
              <a:t>5:00</a:t>
            </a:r>
            <a:r>
              <a:rPr lang="zh-TW" altLang="en-US" sz="1050" dirty="0"/>
              <a:t>    </a:t>
            </a:r>
            <a:r>
              <a:rPr lang="en-US" altLang="zh-TW" sz="1050" dirty="0"/>
              <a:t>6:00</a:t>
            </a:r>
            <a:r>
              <a:rPr lang="zh-TW" altLang="en-US" sz="1050" dirty="0"/>
              <a:t>   </a:t>
            </a:r>
            <a:r>
              <a:rPr lang="en-US" altLang="zh-TW" sz="1050" dirty="0"/>
              <a:t>7:00</a:t>
            </a:r>
          </a:p>
          <a:p>
            <a:pPr algn="ctr"/>
            <a:r>
              <a:rPr lang="en-US" altLang="zh-TW" sz="1050" dirty="0"/>
              <a:t>08:00</a:t>
            </a:r>
            <a:r>
              <a:rPr lang="zh-TW" altLang="en-US" sz="1050" dirty="0"/>
              <a:t>  </a:t>
            </a:r>
            <a:r>
              <a:rPr lang="en-US" altLang="zh-TW" sz="1050" dirty="0"/>
              <a:t>09:00</a:t>
            </a:r>
            <a:r>
              <a:rPr lang="zh-TW" altLang="en-US" sz="1050" dirty="0"/>
              <a:t>  </a:t>
            </a:r>
            <a:r>
              <a:rPr lang="en-US" altLang="zh-TW" sz="1050" dirty="0"/>
              <a:t>10:00</a:t>
            </a:r>
            <a:r>
              <a:rPr lang="zh-TW" altLang="en-US" sz="1050" dirty="0"/>
              <a:t>   </a:t>
            </a:r>
            <a:r>
              <a:rPr lang="en-US" altLang="zh-TW" sz="1050" dirty="0"/>
              <a:t>11:00</a:t>
            </a:r>
          </a:p>
          <a:p>
            <a:pPr algn="ctr"/>
            <a:r>
              <a:rPr lang="en-US" altLang="zh-TW" sz="1050" dirty="0"/>
              <a:t>12:00</a:t>
            </a:r>
            <a:r>
              <a:rPr lang="zh-TW" altLang="en-US" sz="1050" dirty="0"/>
              <a:t>  </a:t>
            </a:r>
            <a:r>
              <a:rPr lang="en-US" altLang="zh-TW" sz="1050" dirty="0"/>
              <a:t>13:00</a:t>
            </a:r>
            <a:r>
              <a:rPr lang="zh-TW" altLang="en-US" sz="1050" dirty="0"/>
              <a:t>  </a:t>
            </a:r>
            <a:r>
              <a:rPr lang="en-US" altLang="zh-TW" sz="1050" dirty="0"/>
              <a:t>14:00</a:t>
            </a:r>
            <a:r>
              <a:rPr lang="zh-TW" altLang="en-US" sz="1050" dirty="0"/>
              <a:t>   </a:t>
            </a:r>
            <a:r>
              <a:rPr lang="en-US" altLang="zh-TW" sz="1050" dirty="0"/>
              <a:t>15:00</a:t>
            </a:r>
          </a:p>
          <a:p>
            <a:pPr algn="ctr"/>
            <a:r>
              <a:rPr lang="en-US" altLang="zh-TW" sz="1050" dirty="0"/>
              <a:t>16:00</a:t>
            </a:r>
            <a:r>
              <a:rPr lang="zh-TW" altLang="en-US" sz="1050" dirty="0"/>
              <a:t>  </a:t>
            </a:r>
            <a:r>
              <a:rPr lang="en-US" altLang="zh-TW" sz="1050" dirty="0"/>
              <a:t>17:00</a:t>
            </a:r>
            <a:r>
              <a:rPr lang="zh-TW" altLang="en-US" sz="1050" dirty="0"/>
              <a:t>  </a:t>
            </a:r>
            <a:r>
              <a:rPr lang="en-US" altLang="zh-TW" sz="1050" dirty="0"/>
              <a:t>18:00</a:t>
            </a:r>
            <a:r>
              <a:rPr lang="zh-TW" altLang="en-US" sz="1050" dirty="0"/>
              <a:t>   </a:t>
            </a:r>
            <a:r>
              <a:rPr lang="en-US" altLang="zh-TW" sz="1050" dirty="0"/>
              <a:t>19:00</a:t>
            </a:r>
          </a:p>
          <a:p>
            <a:pPr algn="ctr"/>
            <a:r>
              <a:rPr lang="en-US" altLang="zh-TW" sz="1050" dirty="0"/>
              <a:t>20:00</a:t>
            </a:r>
            <a:r>
              <a:rPr lang="zh-TW" altLang="en-US" sz="1050" dirty="0"/>
              <a:t>  </a:t>
            </a:r>
            <a:r>
              <a:rPr lang="en-US" altLang="zh-TW" sz="1050" dirty="0"/>
              <a:t>21:00</a:t>
            </a:r>
            <a:r>
              <a:rPr lang="zh-TW" altLang="en-US" sz="1050" dirty="0"/>
              <a:t>  </a:t>
            </a:r>
            <a:r>
              <a:rPr lang="en-US" altLang="zh-TW" sz="1050" dirty="0"/>
              <a:t>22:00</a:t>
            </a:r>
            <a:r>
              <a:rPr lang="zh-TW" altLang="en-US" sz="1050" dirty="0"/>
              <a:t>   </a:t>
            </a:r>
            <a:r>
              <a:rPr lang="en-US" altLang="zh-TW" sz="1050" dirty="0"/>
              <a:t>23:00</a:t>
            </a:r>
          </a:p>
          <a:p>
            <a:pPr algn="ctr"/>
            <a:endParaRPr lang="zh-TW" altLang="en-US" sz="1050" dirty="0"/>
          </a:p>
        </p:txBody>
      </p:sp>
      <p:sp>
        <p:nvSpPr>
          <p:cNvPr id="195" name="矩形圖說文字 194"/>
          <p:cNvSpPr/>
          <p:nvPr/>
        </p:nvSpPr>
        <p:spPr>
          <a:xfrm rot="10800000" flipH="1">
            <a:off x="8511150" y="2635312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/>
          <p:cNvSpPr/>
          <p:nvPr/>
        </p:nvSpPr>
        <p:spPr>
          <a:xfrm>
            <a:off x="8567781" y="3088282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8470331" y="2672675"/>
            <a:ext cx="17312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endParaRPr lang="en-US" altLang="zh-TW" sz="1100" dirty="0"/>
          </a:p>
          <a:p>
            <a:r>
              <a:rPr lang="en-US" altLang="zh-TW" sz="1100" dirty="0" smtClean="0"/>
              <a:t>10:00  10:05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10:10  10:15 </a:t>
            </a:r>
          </a:p>
          <a:p>
            <a:r>
              <a:rPr lang="en-US" altLang="zh-TW" sz="1100" dirty="0" smtClean="0"/>
              <a:t>10:20  10:25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10:30  10:35 </a:t>
            </a:r>
            <a:endParaRPr lang="en-US" altLang="zh-TW" sz="1100" dirty="0"/>
          </a:p>
          <a:p>
            <a:r>
              <a:rPr lang="en-US" altLang="zh-TW" sz="1100" dirty="0" smtClean="0"/>
              <a:t>10:40  10:45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10:50  10:55 </a:t>
            </a:r>
            <a:endParaRPr lang="en-US" altLang="zh-TW" sz="11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3837" y="2177257"/>
            <a:ext cx="192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10:00</a:t>
            </a:r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6476" y="3005423"/>
            <a:ext cx="31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資訊室資訊系統發表會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55460" y="3863881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第二會議室</a:t>
            </a:r>
            <a:endParaRPr lang="zh-TW" altLang="en-US" sz="16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55459" y="4428446"/>
            <a:ext cx="29978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家主</a:t>
            </a:r>
            <a:r>
              <a:rPr lang="zh-TW" altLang="en-US" dirty="0"/>
              <a:t>任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4161268" y="5443875"/>
            <a:ext cx="16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全體職員</a:t>
            </a:r>
            <a:r>
              <a:rPr lang="zh-TW" altLang="en-US" dirty="0"/>
              <a:t>工</a:t>
            </a:r>
          </a:p>
        </p:txBody>
      </p:sp>
      <p:sp>
        <p:nvSpPr>
          <p:cNvPr id="211" name="文字方塊 210"/>
          <p:cNvSpPr txBox="1"/>
          <p:nvPr/>
        </p:nvSpPr>
        <p:spPr>
          <a:xfrm>
            <a:off x="4216523" y="6005994"/>
            <a:ext cx="16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吳彥駒</a:t>
            </a:r>
            <a:endParaRPr lang="zh-TW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4135440" y="4746471"/>
            <a:ext cx="5103982" cy="1997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135440" y="4775822"/>
            <a:ext cx="5087449" cy="30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文字方塊 206"/>
          <p:cNvSpPr txBox="1"/>
          <p:nvPr/>
        </p:nvSpPr>
        <p:spPr>
          <a:xfrm>
            <a:off x="4175407" y="4792569"/>
            <a:ext cx="481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新細明體" panose="02020500000000000000" pitchFamily="18" charset="-120"/>
              </a:rPr>
              <a:t>家主任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副主任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秘書主任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人事主任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主計主任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政風主任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保健組長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輔導組長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其他主持人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zh-TW" altLang="en-US" sz="1400" dirty="0">
                <a:latin typeface="新細明體" panose="02020500000000000000" pitchFamily="18" charset="-120"/>
              </a:rPr>
              <a:t>自填</a:t>
            </a:r>
            <a:r>
              <a:rPr lang="en-US" altLang="zh-TW" sz="1400" dirty="0" smtClean="0">
                <a:latin typeface="新細明體" panose="02020500000000000000" pitchFamily="18" charset="-120"/>
              </a:rPr>
              <a:t>)</a:t>
            </a:r>
            <a:endParaRPr lang="zh-TW" altLang="en-US" sz="1400" dirty="0">
              <a:latin typeface="新細明體" panose="02020500000000000000" pitchFamily="18" charset="-12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893615" y="2037560"/>
            <a:ext cx="3620427" cy="361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/>
        </p:nvSpPr>
        <p:spPr>
          <a:xfrm>
            <a:off x="4909581" y="2016660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5581650" y="2237039"/>
            <a:ext cx="17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資料確認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5053929" y="2600309"/>
            <a:ext cx="33188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/>
              <a:t>行程日期</a:t>
            </a:r>
            <a:r>
              <a:rPr lang="en-US" altLang="zh-TW" sz="1300" dirty="0"/>
              <a:t>(</a:t>
            </a:r>
            <a:r>
              <a:rPr lang="zh-TW" altLang="en-US" sz="1300" dirty="0"/>
              <a:t>時間</a:t>
            </a:r>
            <a:r>
              <a:rPr lang="en-US" altLang="zh-TW" sz="1300" dirty="0"/>
              <a:t>): </a:t>
            </a:r>
            <a:r>
              <a:rPr lang="en-US" altLang="zh-TW" sz="1300" dirty="0" smtClean="0"/>
              <a:t>2018-08-29 </a:t>
            </a:r>
            <a:r>
              <a:rPr lang="zh-TW" altLang="en-US" sz="1300" dirty="0" smtClean="0"/>
              <a:t>星期四 </a:t>
            </a:r>
            <a:r>
              <a:rPr lang="en-US" altLang="zh-TW" sz="1300" dirty="0"/>
              <a:t>09:00</a:t>
            </a:r>
          </a:p>
          <a:p>
            <a:endParaRPr lang="en-US" altLang="zh-TW" sz="1300" dirty="0"/>
          </a:p>
          <a:p>
            <a:r>
              <a:rPr lang="zh-TW" altLang="en-US" sz="1300" dirty="0"/>
              <a:t>預計結束時間</a:t>
            </a:r>
            <a:r>
              <a:rPr lang="en-US" altLang="zh-TW" sz="1300" dirty="0"/>
              <a:t>: 10:00</a:t>
            </a:r>
          </a:p>
          <a:p>
            <a:endParaRPr lang="en-US" altLang="zh-TW" sz="1300" dirty="0"/>
          </a:p>
          <a:p>
            <a:r>
              <a:rPr lang="zh-TW" altLang="en-US" sz="1300" dirty="0"/>
              <a:t>工作項目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資訊室資訊系統發表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地點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第二會議</a:t>
            </a:r>
            <a:r>
              <a:rPr lang="zh-TW" altLang="en-US" sz="1300" dirty="0"/>
              <a:t>室</a:t>
            </a:r>
          </a:p>
          <a:p>
            <a:endParaRPr lang="zh-TW" altLang="en-US" sz="1300" dirty="0"/>
          </a:p>
          <a:p>
            <a:r>
              <a:rPr lang="zh-TW" altLang="en-US" sz="1300" dirty="0"/>
              <a:t>主持人</a:t>
            </a:r>
            <a:r>
              <a:rPr lang="en-US" altLang="zh-TW" sz="1300" dirty="0"/>
              <a:t>: </a:t>
            </a:r>
            <a:r>
              <a:rPr lang="zh-TW" altLang="en-US" sz="1300" dirty="0"/>
              <a:t>家</a:t>
            </a:r>
            <a:r>
              <a:rPr lang="zh-TW" altLang="en-US" sz="1300" dirty="0" smtClean="0"/>
              <a:t>主任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參加人員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全體職員工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承辦人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吳彥駒</a:t>
            </a:r>
            <a:endParaRPr lang="zh-TW" altLang="en-US" sz="1300" dirty="0"/>
          </a:p>
        </p:txBody>
      </p:sp>
      <p:sp>
        <p:nvSpPr>
          <p:cNvPr id="217" name="圓角矩形 216"/>
          <p:cNvSpPr/>
          <p:nvPr/>
        </p:nvSpPr>
        <p:spPr>
          <a:xfrm>
            <a:off x="7049612" y="5302936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218" name="圓角矩形 217"/>
          <p:cNvSpPr/>
          <p:nvPr/>
        </p:nvSpPr>
        <p:spPr>
          <a:xfrm>
            <a:off x="7755173" y="5312389"/>
            <a:ext cx="627910" cy="274082"/>
          </a:xfrm>
          <a:prstGeom prst="round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Tw Cen MT" panose="020B0602020104020603"/>
              </a:rPr>
              <a:t>返回</a:t>
            </a:r>
            <a:endParaRPr lang="zh-TW" altLang="en-US" sz="1200" dirty="0">
              <a:solidFill>
                <a:schemeClr val="tx1"/>
              </a:solidFill>
              <a:latin typeface="Tw Cen MT" panose="020B0602020104020603"/>
            </a:endParaRPr>
          </a:p>
        </p:txBody>
      </p:sp>
      <p:sp>
        <p:nvSpPr>
          <p:cNvPr id="219" name="流程圖: 接點 218"/>
          <p:cNvSpPr/>
          <p:nvPr/>
        </p:nvSpPr>
        <p:spPr>
          <a:xfrm>
            <a:off x="5173609" y="2279075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2" name="直線接點 221"/>
          <p:cNvCxnSpPr/>
          <p:nvPr/>
        </p:nvCxnSpPr>
        <p:spPr>
          <a:xfrm>
            <a:off x="5225400" y="2363223"/>
            <a:ext cx="62353" cy="141165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flipV="1">
            <a:off x="5292917" y="2342529"/>
            <a:ext cx="103901" cy="162968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4896451" y="3027960"/>
            <a:ext cx="3611199" cy="1661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流程圖: 接點 229"/>
          <p:cNvSpPr/>
          <p:nvPr/>
        </p:nvSpPr>
        <p:spPr>
          <a:xfrm>
            <a:off x="5172657" y="3163284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2" name="直線接點 231"/>
          <p:cNvCxnSpPr/>
          <p:nvPr/>
        </p:nvCxnSpPr>
        <p:spPr>
          <a:xfrm>
            <a:off x="5214792" y="3268101"/>
            <a:ext cx="62353" cy="123110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V="1">
            <a:off x="5277145" y="3233910"/>
            <a:ext cx="109065" cy="157301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5567231" y="3105302"/>
            <a:ext cx="143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endParaRPr lang="en-US" altLang="zh-TW" dirty="0" smtClean="0"/>
          </a:p>
        </p:txBody>
      </p:sp>
      <p:sp>
        <p:nvSpPr>
          <p:cNvPr id="237" name="文字方塊 236"/>
          <p:cNvSpPr txBox="1"/>
          <p:nvPr/>
        </p:nvSpPr>
        <p:spPr>
          <a:xfrm>
            <a:off x="4905044" y="3676362"/>
            <a:ext cx="359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2018/8/23 </a:t>
            </a:r>
            <a:r>
              <a:rPr lang="zh-TW" altLang="en-US" sz="1400" dirty="0"/>
              <a:t>下午 </a:t>
            </a:r>
            <a:r>
              <a:rPr lang="en-US" altLang="zh-TW" sz="1400" dirty="0"/>
              <a:t>03:44:31 </a:t>
            </a:r>
            <a:r>
              <a:rPr lang="zh-TW" altLang="en-US" sz="1400" dirty="0"/>
              <a:t>新增行程成功</a:t>
            </a:r>
          </a:p>
        </p:txBody>
      </p:sp>
      <p:sp>
        <p:nvSpPr>
          <p:cNvPr id="238" name="矩形 237"/>
          <p:cNvSpPr/>
          <p:nvPr/>
        </p:nvSpPr>
        <p:spPr>
          <a:xfrm>
            <a:off x="4901265" y="3063485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圓角矩形 239"/>
          <p:cNvSpPr/>
          <p:nvPr/>
        </p:nvSpPr>
        <p:spPr>
          <a:xfrm>
            <a:off x="7707801" y="4236829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</p:spTree>
    <p:extLst>
      <p:ext uri="{BB962C8B-B14F-4D97-AF65-F5344CB8AC3E}">
        <p14:creationId xmlns:p14="http://schemas.microsoft.com/office/powerpoint/2010/main" val="4717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25" grpId="0"/>
      <p:bldP spid="25" grpId="1"/>
      <p:bldP spid="168" grpId="0" animBg="1"/>
      <p:bldP spid="168" grpId="1" animBg="1"/>
      <p:bldP spid="169" grpId="0" animBg="1"/>
      <p:bldP spid="169" grpId="1" animBg="1"/>
      <p:bldP spid="26" grpId="0" animBg="1"/>
      <p:bldP spid="26" grpId="1" animBg="1"/>
      <p:bldP spid="170" grpId="0" animBg="1"/>
      <p:bldP spid="27" grpId="0" animBg="1"/>
      <p:bldP spid="28" grpId="0"/>
      <p:bldP spid="29" grpId="0" animBg="1"/>
      <p:bldP spid="174" grpId="0" animBg="1"/>
      <p:bldP spid="172" grpId="0" animBg="1"/>
      <p:bldP spid="175" grpId="0" animBg="1"/>
      <p:bldP spid="30" grpId="0" animBg="1"/>
      <p:bldP spid="30" grpId="1" animBg="1"/>
      <p:bldP spid="176" grpId="0" animBg="1"/>
      <p:bldP spid="177" grpId="0" animBg="1"/>
      <p:bldP spid="178" grpId="0" animBg="1"/>
      <p:bldP spid="179" grpId="0" animBg="1"/>
      <p:bldP spid="56" grpId="0"/>
      <p:bldP spid="180" grpId="0"/>
      <p:bldP spid="181" grpId="0"/>
      <p:bldP spid="182" grpId="0"/>
      <p:bldP spid="183" grpId="0"/>
      <p:bldP spid="185" grpId="0"/>
      <p:bldP spid="187" grpId="0" animBg="1"/>
      <p:bldP spid="188" grpId="0"/>
      <p:bldP spid="64" grpId="0"/>
      <p:bldP spid="57" grpId="0" animBg="1"/>
      <p:bldP spid="57" grpId="1" animBg="1"/>
      <p:bldP spid="31" grpId="0"/>
      <p:bldP spid="31" grpId="1"/>
      <p:bldP spid="191" grpId="0" animBg="1"/>
      <p:bldP spid="191" grpId="1" animBg="1"/>
      <p:bldP spid="58" grpId="0" animBg="1"/>
      <p:bldP spid="58" grpId="1" animBg="1"/>
      <p:bldP spid="192" grpId="0"/>
      <p:bldP spid="192" grpId="1"/>
      <p:bldP spid="193" grpId="0" animBg="1"/>
      <p:bldP spid="193" grpId="1" animBg="1"/>
      <p:bldP spid="59" grpId="0" animBg="1"/>
      <p:bldP spid="59" grpId="1" animBg="1"/>
      <p:bldP spid="194" grpId="0"/>
      <p:bldP spid="194" grpId="1"/>
      <p:bldP spid="189" grpId="0" animBg="1"/>
      <p:bldP spid="189" grpId="1" animBg="1"/>
      <p:bldP spid="201" grpId="0" animBg="1"/>
      <p:bldP spid="201" grpId="1" animBg="1"/>
      <p:bldP spid="190" grpId="0"/>
      <p:bldP spid="190" grpId="1"/>
      <p:bldP spid="195" grpId="0" animBg="1"/>
      <p:bldP spid="195" grpId="1" animBg="1"/>
      <p:bldP spid="200" grpId="0" animBg="1"/>
      <p:bldP spid="200" grpId="1" animBg="1"/>
      <p:bldP spid="196" grpId="0"/>
      <p:bldP spid="196" grpId="1"/>
      <p:bldP spid="65" grpId="0"/>
      <p:bldP spid="73" grpId="0"/>
      <p:bldP spid="74" grpId="0"/>
      <p:bldP spid="209" grpId="0"/>
      <p:bldP spid="210" grpId="0"/>
      <p:bldP spid="211" grpId="0"/>
      <p:bldP spid="203" grpId="0" animBg="1"/>
      <p:bldP spid="203" grpId="1" animBg="1"/>
      <p:bldP spid="208" grpId="0" animBg="1"/>
      <p:bldP spid="208" grpId="1" animBg="1"/>
      <p:bldP spid="207" grpId="0"/>
      <p:bldP spid="207" grpId="1"/>
      <p:bldP spid="212" grpId="0" animBg="1"/>
      <p:bldP spid="212" grpId="1" animBg="1"/>
      <p:bldP spid="214" grpId="0" animBg="1"/>
      <p:bldP spid="214" grpId="1" animBg="1"/>
      <p:bldP spid="215" grpId="0"/>
      <p:bldP spid="215" grpId="1"/>
      <p:bldP spid="216" grpId="0"/>
      <p:bldP spid="216" grpId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5" grpId="0" animBg="1"/>
      <p:bldP spid="230" grpId="0" animBg="1"/>
      <p:bldP spid="236" grpId="0"/>
      <p:bldP spid="237" grpId="0"/>
      <p:bldP spid="238" grpId="0" animBg="1"/>
      <p:bldP spid="2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12193" y="877062"/>
            <a:ext cx="8682808" cy="4310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112193" y="877285"/>
            <a:ext cx="8682808" cy="954087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83859" y="106697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工作預定表查</a:t>
            </a:r>
            <a:r>
              <a:rPr lang="zh-TW" altLang="en-US" sz="3200" dirty="0">
                <a:solidFill>
                  <a:schemeClr val="bg1"/>
                </a:solidFill>
              </a:rPr>
              <a:t>詢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533212" y="2038622"/>
            <a:ext cx="4152900" cy="42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/>
          <p:nvPr/>
        </p:nvCxnSpPr>
        <p:spPr>
          <a:xfrm>
            <a:off x="8290875" y="2047670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7864644" y="2038622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30" y="2115124"/>
            <a:ext cx="281673" cy="281673"/>
          </a:xfrm>
          <a:prstGeom prst="rect">
            <a:avLst/>
          </a:prstGeom>
        </p:spPr>
      </p:pic>
      <p:sp>
        <p:nvSpPr>
          <p:cNvPr id="27" name="乘號 26"/>
          <p:cNvSpPr/>
          <p:nvPr/>
        </p:nvSpPr>
        <p:spPr>
          <a:xfrm>
            <a:off x="7983628" y="2133911"/>
            <a:ext cx="235298" cy="23080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2857496" y="2630070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2672253" y="2998338"/>
            <a:ext cx="7529022" cy="709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/>
          <p:cNvCxnSpPr/>
          <p:nvPr/>
        </p:nvCxnSpPr>
        <p:spPr>
          <a:xfrm flipV="1">
            <a:off x="2672254" y="4292833"/>
            <a:ext cx="7529022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圓角矩形 80"/>
          <p:cNvSpPr/>
          <p:nvPr/>
        </p:nvSpPr>
        <p:spPr>
          <a:xfrm>
            <a:off x="9174441" y="2035881"/>
            <a:ext cx="679647" cy="39179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搜</a:t>
            </a:r>
            <a:r>
              <a:rPr lang="zh-TW" altLang="en-US" sz="1200" dirty="0">
                <a:latin typeface="Tw Cen MT" panose="020B0602020104020603"/>
              </a:rPr>
              <a:t>尋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2708781" y="3116193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782420" y="3101582"/>
            <a:ext cx="11636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資訊室</a:t>
            </a:r>
            <a:endParaRPr lang="en-US" altLang="zh-TW" sz="1050" dirty="0" smtClean="0"/>
          </a:p>
          <a:p>
            <a:pPr algn="ctr"/>
            <a:r>
              <a:rPr lang="zh-TW" altLang="en-US" sz="1050" dirty="0" smtClean="0"/>
              <a:t>資訊系統發</a:t>
            </a:r>
            <a:r>
              <a:rPr lang="zh-TW" altLang="en-US" sz="1050" dirty="0"/>
              <a:t>表</a:t>
            </a:r>
            <a:r>
              <a:rPr lang="zh-TW" altLang="en-US" b="1" dirty="0"/>
              <a:t>	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4914795" y="3215140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第二會議室</a:t>
            </a:r>
            <a:endParaRPr lang="zh-TW" altLang="en-US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904585" y="3215140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家主任</a:t>
            </a:r>
            <a:endParaRPr lang="zh-TW" altLang="en-US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102757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全體職員</a:t>
            </a:r>
            <a:r>
              <a:rPr lang="zh-TW" altLang="en-US" sz="1050" dirty="0"/>
              <a:t>工</a:t>
            </a:r>
            <a:endParaRPr lang="zh-TW" altLang="en-US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208369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吳彥駒</a:t>
            </a:r>
            <a:endParaRPr lang="zh-TW" altLang="en-US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9108345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未</a:t>
            </a:r>
            <a:r>
              <a:rPr lang="zh-TW" altLang="en-US" sz="1050" dirty="0" smtClean="0"/>
              <a:t>審核</a:t>
            </a:r>
            <a:endParaRPr lang="zh-TW" altLang="en-US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876087" y="3945597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sp>
        <p:nvSpPr>
          <p:cNvPr id="91" name="矩形圖說文字 90"/>
          <p:cNvSpPr/>
          <p:nvPr/>
        </p:nvSpPr>
        <p:spPr>
          <a:xfrm rot="10800000" flipH="1">
            <a:off x="7936472" y="2619238"/>
            <a:ext cx="1941136" cy="1680691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7954296" y="2705723"/>
            <a:ext cx="195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r>
              <a:rPr lang="zh-TW" altLang="en-US" sz="1100" dirty="0" smtClean="0"/>
              <a:t> 一    二    三    四    五   六    日</a:t>
            </a:r>
            <a:endParaRPr lang="en-US" altLang="zh-TW" sz="1100" dirty="0" smtClean="0"/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5</a:t>
            </a:r>
          </a:p>
          <a:p>
            <a:r>
              <a:rPr lang="zh-TW" altLang="en-US" sz="1100" dirty="0" smtClean="0"/>
              <a:t>  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8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12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13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16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17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19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20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22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23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24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26</a:t>
            </a:r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27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30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31</a:t>
            </a:r>
            <a:r>
              <a:rPr lang="zh-TW" altLang="en-US" sz="1100" dirty="0" smtClean="0"/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altLang="zh-TW" sz="1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16" grpId="0"/>
      <p:bldP spid="19" grpId="0" animBg="1"/>
      <p:bldP spid="27" grpId="0" animBg="1"/>
      <p:bldP spid="72" grpId="0"/>
      <p:bldP spid="73" grpId="0" animBg="1"/>
      <p:bldP spid="81" grpId="0" animBg="1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6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02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56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10088661" y="0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id="{90DCA374-CD21-448B-8791-8A04A9A9A552}"/>
              </a:ext>
            </a:extLst>
          </p:cNvPr>
          <p:cNvSpPr txBox="1"/>
          <p:nvPr/>
        </p:nvSpPr>
        <p:spPr>
          <a:xfrm rot="16200000">
            <a:off x="10872791" y="312473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history</a:t>
            </a: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84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圖說文字 1"/>
          <p:cNvSpPr/>
          <p:nvPr/>
        </p:nvSpPr>
        <p:spPr>
          <a:xfrm rot="10800000" flipH="1">
            <a:off x="8491393" y="4332807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450574" y="4370170"/>
            <a:ext cx="1644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r>
              <a:rPr lang="en-US" altLang="zh-TW" sz="1100" dirty="0" smtClean="0"/>
              <a:t>9:00    9:05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    9:10     9:15 </a:t>
            </a:r>
          </a:p>
          <a:p>
            <a:r>
              <a:rPr lang="en-US" altLang="zh-TW" sz="1100" dirty="0" smtClean="0"/>
              <a:t>9:20    9:25     9:30     9:35</a:t>
            </a:r>
          </a:p>
          <a:p>
            <a:r>
              <a:rPr lang="en-US" altLang="zh-TW" sz="1100" dirty="0" smtClean="0"/>
              <a:t>9:40    9:45     9:50     9:55</a:t>
            </a:r>
            <a:endParaRPr lang="zh-TW" altLang="en-US" sz="1100" dirty="0"/>
          </a:p>
        </p:txBody>
      </p:sp>
      <p:sp>
        <p:nvSpPr>
          <p:cNvPr id="4" name="矩形圖說文字 3"/>
          <p:cNvSpPr/>
          <p:nvPr/>
        </p:nvSpPr>
        <p:spPr>
          <a:xfrm rot="10800000" flipH="1">
            <a:off x="10534120" y="427205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93301" y="4309413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/>
              <a:t>3:00</a:t>
            </a:r>
          </a:p>
          <a:p>
            <a:pPr algn="ctr"/>
            <a:r>
              <a:rPr lang="en-US" altLang="zh-TW" sz="1050" dirty="0"/>
              <a:t>4:00</a:t>
            </a:r>
            <a:r>
              <a:rPr lang="zh-TW" altLang="en-US" sz="1050" dirty="0"/>
              <a:t>     </a:t>
            </a:r>
            <a:r>
              <a:rPr lang="en-US" altLang="zh-TW" sz="1050" dirty="0"/>
              <a:t>5:00</a:t>
            </a:r>
            <a:r>
              <a:rPr lang="zh-TW" altLang="en-US" sz="1050" dirty="0"/>
              <a:t>    </a:t>
            </a:r>
            <a:r>
              <a:rPr lang="en-US" altLang="zh-TW" sz="1050" dirty="0"/>
              <a:t>6:00</a:t>
            </a:r>
            <a:r>
              <a:rPr lang="zh-TW" altLang="en-US" sz="1050" dirty="0"/>
              <a:t>   </a:t>
            </a:r>
            <a:r>
              <a:rPr lang="en-US" altLang="zh-TW" sz="1050" dirty="0"/>
              <a:t>7:00</a:t>
            </a:r>
          </a:p>
          <a:p>
            <a:pPr algn="ctr"/>
            <a:r>
              <a:rPr lang="en-US" altLang="zh-TW" sz="1050" dirty="0"/>
              <a:t>08:00</a:t>
            </a:r>
            <a:r>
              <a:rPr lang="zh-TW" altLang="en-US" sz="1050" dirty="0"/>
              <a:t>  </a:t>
            </a:r>
            <a:r>
              <a:rPr lang="en-US" altLang="zh-TW" sz="1050" dirty="0"/>
              <a:t>09:00</a:t>
            </a:r>
            <a:r>
              <a:rPr lang="zh-TW" altLang="en-US" sz="1050" dirty="0"/>
              <a:t>  </a:t>
            </a:r>
            <a:r>
              <a:rPr lang="en-US" altLang="zh-TW" sz="1050" dirty="0"/>
              <a:t>10:00</a:t>
            </a:r>
            <a:r>
              <a:rPr lang="zh-TW" altLang="en-US" sz="1050" dirty="0"/>
              <a:t>   </a:t>
            </a:r>
            <a:r>
              <a:rPr lang="en-US" altLang="zh-TW" sz="1050" dirty="0"/>
              <a:t>11:00</a:t>
            </a:r>
          </a:p>
          <a:p>
            <a:pPr algn="ctr"/>
            <a:r>
              <a:rPr lang="en-US" altLang="zh-TW" sz="1050" dirty="0"/>
              <a:t>12:00</a:t>
            </a:r>
            <a:r>
              <a:rPr lang="zh-TW" altLang="en-US" sz="1050" dirty="0"/>
              <a:t>  </a:t>
            </a:r>
            <a:r>
              <a:rPr lang="en-US" altLang="zh-TW" sz="1050" dirty="0"/>
              <a:t>13:00</a:t>
            </a:r>
            <a:r>
              <a:rPr lang="zh-TW" altLang="en-US" sz="1050" dirty="0"/>
              <a:t>  </a:t>
            </a:r>
            <a:r>
              <a:rPr lang="en-US" altLang="zh-TW" sz="1050" dirty="0"/>
              <a:t>14:00</a:t>
            </a:r>
            <a:r>
              <a:rPr lang="zh-TW" altLang="en-US" sz="1050" dirty="0"/>
              <a:t>   </a:t>
            </a:r>
            <a:r>
              <a:rPr lang="en-US" altLang="zh-TW" sz="1050" dirty="0"/>
              <a:t>15:00</a:t>
            </a:r>
          </a:p>
          <a:p>
            <a:pPr algn="ctr"/>
            <a:r>
              <a:rPr lang="en-US" altLang="zh-TW" sz="1050" dirty="0"/>
              <a:t>16:00</a:t>
            </a:r>
            <a:r>
              <a:rPr lang="zh-TW" altLang="en-US" sz="1050" dirty="0"/>
              <a:t>  </a:t>
            </a:r>
            <a:r>
              <a:rPr lang="en-US" altLang="zh-TW" sz="1050" dirty="0"/>
              <a:t>17:00</a:t>
            </a:r>
            <a:r>
              <a:rPr lang="zh-TW" altLang="en-US" sz="1050" dirty="0"/>
              <a:t>  </a:t>
            </a:r>
            <a:r>
              <a:rPr lang="en-US" altLang="zh-TW" sz="1050" dirty="0"/>
              <a:t>18:00</a:t>
            </a:r>
            <a:r>
              <a:rPr lang="zh-TW" altLang="en-US" sz="1050" dirty="0"/>
              <a:t>   </a:t>
            </a:r>
            <a:r>
              <a:rPr lang="en-US" altLang="zh-TW" sz="1050" dirty="0"/>
              <a:t>19:00</a:t>
            </a:r>
          </a:p>
          <a:p>
            <a:pPr algn="ctr"/>
            <a:r>
              <a:rPr lang="en-US" altLang="zh-TW" sz="1050" dirty="0"/>
              <a:t>20:00</a:t>
            </a:r>
            <a:r>
              <a:rPr lang="zh-TW" altLang="en-US" sz="1050" dirty="0"/>
              <a:t>  </a:t>
            </a:r>
            <a:r>
              <a:rPr lang="en-US" altLang="zh-TW" sz="1050" dirty="0"/>
              <a:t>21:00</a:t>
            </a:r>
            <a:r>
              <a:rPr lang="zh-TW" altLang="en-US" sz="1050" dirty="0"/>
              <a:t>  </a:t>
            </a:r>
            <a:r>
              <a:rPr lang="en-US" altLang="zh-TW" sz="1050" dirty="0"/>
              <a:t>22:00</a:t>
            </a:r>
            <a:r>
              <a:rPr lang="zh-TW" altLang="en-US" sz="1050" dirty="0"/>
              <a:t>   </a:t>
            </a:r>
            <a:r>
              <a:rPr lang="en-US" altLang="zh-TW" sz="1050" dirty="0"/>
              <a:t>23:00</a:t>
            </a:r>
          </a:p>
          <a:p>
            <a:pPr algn="ctr"/>
            <a:endParaRPr lang="zh-TW" altLang="en-US" sz="1050" dirty="0"/>
          </a:p>
        </p:txBody>
      </p:sp>
      <p:sp>
        <p:nvSpPr>
          <p:cNvPr id="6" name="矩形圖說文字 5"/>
          <p:cNvSpPr/>
          <p:nvPr/>
        </p:nvSpPr>
        <p:spPr>
          <a:xfrm rot="10800000" flipH="1">
            <a:off x="4213195" y="4430927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72376" y="4468290"/>
            <a:ext cx="1644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r>
              <a:rPr lang="en-US" altLang="zh-TW" sz="1100" dirty="0" smtClean="0"/>
              <a:t>9:00    9:05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    9:10     9:15 </a:t>
            </a:r>
          </a:p>
          <a:p>
            <a:r>
              <a:rPr lang="en-US" altLang="zh-TW" sz="1100" dirty="0" smtClean="0"/>
              <a:t>9:20    9:25     9:30     9:35</a:t>
            </a:r>
          </a:p>
          <a:p>
            <a:r>
              <a:rPr lang="en-US" altLang="zh-TW" sz="1100" dirty="0" smtClean="0"/>
              <a:t>9:40    9:45     9:50     9:55</a:t>
            </a:r>
            <a:endParaRPr lang="zh-TW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4222875" y="4854591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 rot="10800000" flipH="1">
            <a:off x="6255922" y="437017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15103" y="4407533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/>
              <a:t>3:00</a:t>
            </a:r>
          </a:p>
          <a:p>
            <a:pPr algn="ctr"/>
            <a:r>
              <a:rPr lang="en-US" altLang="zh-TW" sz="1050" dirty="0"/>
              <a:t>4:00</a:t>
            </a:r>
            <a:r>
              <a:rPr lang="zh-TW" altLang="en-US" sz="1050" dirty="0"/>
              <a:t>     </a:t>
            </a:r>
            <a:r>
              <a:rPr lang="en-US" altLang="zh-TW" sz="1050" dirty="0"/>
              <a:t>5:00</a:t>
            </a:r>
            <a:r>
              <a:rPr lang="zh-TW" altLang="en-US" sz="1050" dirty="0"/>
              <a:t>    </a:t>
            </a:r>
            <a:r>
              <a:rPr lang="en-US" altLang="zh-TW" sz="1050" dirty="0"/>
              <a:t>6:00</a:t>
            </a:r>
            <a:r>
              <a:rPr lang="zh-TW" altLang="en-US" sz="1050" dirty="0"/>
              <a:t>   </a:t>
            </a:r>
            <a:r>
              <a:rPr lang="en-US" altLang="zh-TW" sz="1050" dirty="0"/>
              <a:t>7:00</a:t>
            </a:r>
          </a:p>
          <a:p>
            <a:pPr algn="ctr"/>
            <a:r>
              <a:rPr lang="en-US" altLang="zh-TW" sz="1050" dirty="0"/>
              <a:t>08:00</a:t>
            </a:r>
            <a:r>
              <a:rPr lang="zh-TW" altLang="en-US" sz="1050" dirty="0"/>
              <a:t>  </a:t>
            </a:r>
            <a:r>
              <a:rPr lang="en-US" altLang="zh-TW" sz="1050" dirty="0"/>
              <a:t>09:00</a:t>
            </a:r>
            <a:r>
              <a:rPr lang="zh-TW" altLang="en-US" sz="1050" dirty="0"/>
              <a:t>  </a:t>
            </a:r>
            <a:r>
              <a:rPr lang="en-US" altLang="zh-TW" sz="1050" dirty="0"/>
              <a:t>10:00</a:t>
            </a:r>
            <a:r>
              <a:rPr lang="zh-TW" altLang="en-US" sz="1050" dirty="0"/>
              <a:t>   </a:t>
            </a:r>
            <a:r>
              <a:rPr lang="en-US" altLang="zh-TW" sz="1050" dirty="0"/>
              <a:t>11:00</a:t>
            </a:r>
          </a:p>
          <a:p>
            <a:pPr algn="ctr"/>
            <a:r>
              <a:rPr lang="en-US" altLang="zh-TW" sz="1050" dirty="0"/>
              <a:t>12:00</a:t>
            </a:r>
            <a:r>
              <a:rPr lang="zh-TW" altLang="en-US" sz="1050" dirty="0"/>
              <a:t>  </a:t>
            </a:r>
            <a:r>
              <a:rPr lang="en-US" altLang="zh-TW" sz="1050" dirty="0"/>
              <a:t>13:00</a:t>
            </a:r>
            <a:r>
              <a:rPr lang="zh-TW" altLang="en-US" sz="1050" dirty="0"/>
              <a:t>  </a:t>
            </a:r>
            <a:r>
              <a:rPr lang="en-US" altLang="zh-TW" sz="1050" dirty="0"/>
              <a:t>14:00</a:t>
            </a:r>
            <a:r>
              <a:rPr lang="zh-TW" altLang="en-US" sz="1050" dirty="0"/>
              <a:t>   </a:t>
            </a:r>
            <a:r>
              <a:rPr lang="en-US" altLang="zh-TW" sz="1050" dirty="0"/>
              <a:t>15:00</a:t>
            </a:r>
          </a:p>
          <a:p>
            <a:pPr algn="ctr"/>
            <a:r>
              <a:rPr lang="en-US" altLang="zh-TW" sz="1050" dirty="0"/>
              <a:t>16:00</a:t>
            </a:r>
            <a:r>
              <a:rPr lang="zh-TW" altLang="en-US" sz="1050" dirty="0"/>
              <a:t>  </a:t>
            </a:r>
            <a:r>
              <a:rPr lang="en-US" altLang="zh-TW" sz="1050" dirty="0"/>
              <a:t>17:00</a:t>
            </a:r>
            <a:r>
              <a:rPr lang="zh-TW" altLang="en-US" sz="1050" dirty="0"/>
              <a:t>  </a:t>
            </a:r>
            <a:r>
              <a:rPr lang="en-US" altLang="zh-TW" sz="1050" dirty="0"/>
              <a:t>18:00</a:t>
            </a:r>
            <a:r>
              <a:rPr lang="zh-TW" altLang="en-US" sz="1050" dirty="0"/>
              <a:t>   </a:t>
            </a:r>
            <a:r>
              <a:rPr lang="en-US" altLang="zh-TW" sz="1050" dirty="0"/>
              <a:t>19:00</a:t>
            </a:r>
          </a:p>
          <a:p>
            <a:pPr algn="ctr"/>
            <a:r>
              <a:rPr lang="en-US" altLang="zh-TW" sz="1050" dirty="0"/>
              <a:t>20:00</a:t>
            </a:r>
            <a:r>
              <a:rPr lang="zh-TW" altLang="en-US" sz="1050" dirty="0"/>
              <a:t>  </a:t>
            </a:r>
            <a:r>
              <a:rPr lang="en-US" altLang="zh-TW" sz="1050" dirty="0"/>
              <a:t>21:00</a:t>
            </a:r>
            <a:r>
              <a:rPr lang="zh-TW" altLang="en-US" sz="1050" dirty="0"/>
              <a:t>  </a:t>
            </a:r>
            <a:r>
              <a:rPr lang="en-US" altLang="zh-TW" sz="1050" dirty="0"/>
              <a:t>22:00</a:t>
            </a:r>
            <a:r>
              <a:rPr lang="zh-TW" altLang="en-US" sz="1050" dirty="0"/>
              <a:t>   </a:t>
            </a:r>
            <a:r>
              <a:rPr lang="en-US" altLang="zh-TW" sz="1050" dirty="0"/>
              <a:t>23:00</a:t>
            </a:r>
          </a:p>
          <a:p>
            <a:pPr algn="ctr"/>
            <a:endParaRPr lang="zh-TW" altLang="en-US" sz="1050" dirty="0"/>
          </a:p>
        </p:txBody>
      </p:sp>
      <p:sp>
        <p:nvSpPr>
          <p:cNvPr id="11" name="流程圖: 接點 10"/>
          <p:cNvSpPr/>
          <p:nvPr/>
        </p:nvSpPr>
        <p:spPr>
          <a:xfrm>
            <a:off x="5173609" y="2279075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09581" y="2016660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 rot="10800000" flipH="1">
            <a:off x="2696555" y="2647979"/>
            <a:ext cx="1941136" cy="1680691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84891" y="2743026"/>
            <a:ext cx="195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r>
              <a:rPr lang="zh-TW" altLang="en-US" sz="1100" dirty="0" smtClean="0"/>
              <a:t> 一    二    三    四    五   六    日</a:t>
            </a:r>
            <a:endParaRPr lang="en-US" altLang="zh-TW" sz="1100" dirty="0" smtClean="0"/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5</a:t>
            </a:r>
          </a:p>
          <a:p>
            <a:r>
              <a:rPr lang="zh-TW" altLang="en-US" sz="1100" dirty="0" smtClean="0"/>
              <a:t>  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8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12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13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16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17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19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20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22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23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24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26</a:t>
            </a:r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27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30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31</a:t>
            </a:r>
            <a:r>
              <a:rPr lang="zh-TW" altLang="en-US" sz="1100" dirty="0" smtClean="0"/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altLang="zh-TW" sz="1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584B87-CD30-4432-A8CC-209504EBBFAC}">
  <we:reference id="wa104381411" version="1.0.0.0" store="zh-TW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2057</Words>
  <Application>Microsoft Office PowerPoint</Application>
  <PresentationFormat>寬螢幕</PresentationFormat>
  <Paragraphs>650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Tw Cen MT</vt:lpstr>
      <vt:lpstr>微軟正黑體</vt:lpstr>
      <vt:lpstr>新細明體</vt:lpstr>
      <vt:lpstr>Arial</vt:lpstr>
      <vt:lpstr>Calibri</vt:lpstr>
      <vt:lpstr>Calibri Light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Windows 使用者</cp:lastModifiedBy>
  <cp:revision>73</cp:revision>
  <dcterms:created xsi:type="dcterms:W3CDTF">2017-01-05T13:17:27Z</dcterms:created>
  <dcterms:modified xsi:type="dcterms:W3CDTF">2018-08-23T08:59:51Z</dcterms:modified>
</cp:coreProperties>
</file>