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1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1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3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53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82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0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383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32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5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8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50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9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5976-A9FC-4945-A60B-B7CB44B02EBD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BEFA-17FC-405B-8186-710F2CA54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80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pedia.org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5424152" cy="1293028"/>
          </a:xfrm>
        </p:spPr>
        <p:txBody>
          <a:bodyPr/>
          <a:lstStyle/>
          <a:p>
            <a:pPr algn="l"/>
            <a:r>
              <a:rPr lang="en-IN" dirty="0" smtClean="0"/>
              <a:t>Aim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/>
              <a:t>To make a stimulation for visualizing stopping of a moving car on the road due to friction.</a:t>
            </a:r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284113"/>
            <a:ext cx="5707487" cy="33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0070C0"/>
                </a:solidFill>
              </a:rPr>
              <a:t>Adding text for Explanation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3802"/>
            <a:ext cx="5079991" cy="823912"/>
          </a:xfrm>
        </p:spPr>
        <p:txBody>
          <a:bodyPr/>
          <a:lstStyle/>
          <a:p>
            <a:pPr algn="ctr"/>
            <a:r>
              <a:rPr lang="en-IN" dirty="0" smtClean="0"/>
              <a:t>When Brakes are Applied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90" y="3132667"/>
            <a:ext cx="4194238" cy="308601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83077"/>
            <a:ext cx="5105400" cy="823912"/>
          </a:xfrm>
        </p:spPr>
        <p:txBody>
          <a:bodyPr/>
          <a:lstStyle/>
          <a:p>
            <a:pPr algn="ctr"/>
            <a:r>
              <a:rPr lang="en-IN" dirty="0" smtClean="0"/>
              <a:t>Car finally stops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38" y="3132666"/>
            <a:ext cx="4820323" cy="3086019"/>
          </a:xfrm>
        </p:spPr>
      </p:pic>
    </p:spTree>
    <p:extLst>
      <p:ext uri="{BB962C8B-B14F-4D97-AF65-F5344CB8AC3E}">
        <p14:creationId xmlns:p14="http://schemas.microsoft.com/office/powerpoint/2010/main" val="10093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652" y="751494"/>
            <a:ext cx="7044744" cy="1293028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0070C0"/>
                </a:solidFill>
              </a:rPr>
              <a:t>Final Output- </a:t>
            </a:r>
            <a:r>
              <a:rPr lang="en-IN" sz="2700" dirty="0" smtClean="0">
                <a:solidFill>
                  <a:srgbClr val="0070C0"/>
                </a:solidFill>
              </a:rPr>
              <a:t>explaining the    directions of forces</a:t>
            </a:r>
            <a:endParaRPr lang="en-IN" sz="27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2044522"/>
            <a:ext cx="10238703" cy="41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802473"/>
            <a:ext cx="3835400" cy="1293028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Thank You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DOSBox 0.74, Cpu speed_ max 100% cycles, Frameskip  0, Program_       TC 2020-12-12 17-14-05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89200" y="2193925"/>
            <a:ext cx="7099299" cy="4024313"/>
          </a:xfrm>
        </p:spPr>
      </p:pic>
    </p:spTree>
    <p:extLst>
      <p:ext uri="{BB962C8B-B14F-4D97-AF65-F5344CB8AC3E}">
        <p14:creationId xmlns:p14="http://schemas.microsoft.com/office/powerpoint/2010/main" val="267463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865" y="815888"/>
            <a:ext cx="8610600" cy="1180337"/>
          </a:xfrm>
        </p:spPr>
        <p:txBody>
          <a:bodyPr/>
          <a:lstStyle/>
          <a:p>
            <a:pPr algn="l"/>
            <a:r>
              <a:rPr lang="en-US" dirty="0"/>
              <a:t>Resources and requirements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68946" y="2313474"/>
            <a:ext cx="94659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en-US" dirty="0" smtClean="0"/>
              <a:t>                      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		       	      1) </a:t>
            </a:r>
            <a:r>
              <a:rPr lang="en-US" dirty="0" err="1" smtClean="0"/>
              <a:t>Tubro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compiler</a:t>
            </a:r>
          </a:p>
          <a:p>
            <a:pPr marL="514350" indent="-514350">
              <a:buNone/>
            </a:pPr>
            <a:r>
              <a:rPr lang="en-US" dirty="0" smtClean="0"/>
              <a:t>                  	      2) Knowledge of C programming</a:t>
            </a:r>
          </a:p>
          <a:p>
            <a:pPr>
              <a:buNone/>
            </a:pPr>
            <a:r>
              <a:rPr lang="en-US" dirty="0" smtClean="0"/>
              <a:t>                  	      3) Knowledge of </a:t>
            </a:r>
            <a:r>
              <a:rPr lang="en-US" dirty="0" err="1" smtClean="0"/>
              <a:t>graphics.h</a:t>
            </a:r>
            <a:r>
              <a:rPr lang="en-US" dirty="0" smtClean="0"/>
              <a:t> header file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 lvl="2"/>
            <a:r>
              <a:rPr lang="en-US" dirty="0" smtClean="0"/>
              <a:t>Important resources:</a:t>
            </a:r>
          </a:p>
          <a:p>
            <a:pPr marL="1428750" lvl="2" indent="-514350"/>
            <a:r>
              <a:rPr lang="en-US" dirty="0" smtClean="0">
                <a:solidFill>
                  <a:schemeClr val="tx2">
                    <a:lumMod val="50000"/>
                  </a:schemeClr>
                </a:solidFill>
                <a:sym typeface="Wingdings" pitchFamily="2" charset="2"/>
                <a:hlinkClick r:id="rId2"/>
              </a:rPr>
              <a:t>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https://www.geeksforgeeks.org/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428750" lvl="2" indent="-514350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sym typeface="Wingdings" pitchFamily="2" charset="2"/>
                <a:hlinkClick r:id="rId3"/>
              </a:rPr>
              <a:t> https://www.wikipedia.org/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sym typeface="Wingdings" pitchFamily="2" charset="2"/>
            </a:endParaRPr>
          </a:p>
          <a:p>
            <a:pPr marL="514350" indent="-514350">
              <a:buNone/>
            </a:pPr>
            <a:endParaRPr lang="en-US" dirty="0" smtClean="0"/>
          </a:p>
        </p:txBody>
      </p:sp>
      <p:pic>
        <p:nvPicPr>
          <p:cNvPr id="4" name="Picture 3" descr="C:\Users\DELL\Downloads\cfeb47040468d1e191273fafe7f2351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1120" y="2313474"/>
            <a:ext cx="1505111" cy="1635003"/>
          </a:xfrm>
          <a:prstGeom prst="rect">
            <a:avLst/>
          </a:prstGeom>
          <a:noFill/>
        </p:spPr>
      </p:pic>
      <p:pic>
        <p:nvPicPr>
          <p:cNvPr id="5" name="Picture 4" descr="C:\Users\DELL\Downloads\c-programming-56956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5317" y="2853955"/>
            <a:ext cx="2690812" cy="2690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7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5325" y="975510"/>
            <a:ext cx="5061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Predefined functions used: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8794" y="1498730"/>
            <a:ext cx="9826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1) </a:t>
            </a:r>
            <a:r>
              <a:rPr lang="en-US" dirty="0" err="1" smtClean="0">
                <a:solidFill>
                  <a:srgbClr val="0070C0"/>
                </a:solidFill>
              </a:rPr>
              <a:t>getmaxx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err="1" smtClean="0"/>
              <a:t>getmaxx</a:t>
            </a:r>
            <a:r>
              <a:rPr lang="en-US" b="1" dirty="0" smtClean="0"/>
              <a:t>()</a:t>
            </a:r>
            <a:r>
              <a:rPr lang="en-US" dirty="0" smtClean="0"/>
              <a:t> function which returns the maximum X coordinate for current graphics mode and driver.  </a:t>
            </a:r>
          </a:p>
          <a:p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70C0"/>
                </a:solidFill>
              </a:rPr>
              <a:t>2) </a:t>
            </a:r>
            <a:r>
              <a:rPr lang="en-US" dirty="0" err="1" smtClean="0">
                <a:solidFill>
                  <a:srgbClr val="0070C0"/>
                </a:solidFill>
              </a:rPr>
              <a:t>getmaxy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err="1" smtClean="0"/>
              <a:t>getmaxy</a:t>
            </a:r>
            <a:r>
              <a:rPr lang="en-US" b="1" dirty="0" smtClean="0"/>
              <a:t>()</a:t>
            </a:r>
            <a:r>
              <a:rPr lang="en-US" dirty="0" smtClean="0"/>
              <a:t> function which returns the maximum Y coordinate for current graphics mode and driver.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>
                <a:solidFill>
                  <a:srgbClr val="0070C0"/>
                </a:solidFill>
              </a:rPr>
              <a:t>3) </a:t>
            </a:r>
            <a:r>
              <a:rPr lang="en-US" dirty="0" err="1" smtClean="0">
                <a:solidFill>
                  <a:srgbClr val="0070C0"/>
                </a:solidFill>
              </a:rPr>
              <a:t>setcolor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err="1" smtClean="0"/>
              <a:t>setcolor</a:t>
            </a:r>
            <a:r>
              <a:rPr lang="en-US" b="1" dirty="0" smtClean="0"/>
              <a:t>()</a:t>
            </a:r>
            <a:r>
              <a:rPr lang="en-US" dirty="0" smtClean="0"/>
              <a:t> function which is used to set the current drawing color to the new color.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err="1" smtClean="0">
                <a:solidFill>
                  <a:srgbClr val="0070C0"/>
                </a:solidFill>
              </a:rPr>
              <a:t>setfillstyle</a:t>
            </a:r>
            <a:r>
              <a:rPr lang="en-US" dirty="0" smtClean="0">
                <a:solidFill>
                  <a:srgbClr val="0070C0"/>
                </a:solidFill>
              </a:rPr>
              <a:t>() and </a:t>
            </a:r>
            <a:r>
              <a:rPr lang="en-US" dirty="0" err="1" smtClean="0">
                <a:solidFill>
                  <a:srgbClr val="0070C0"/>
                </a:solidFill>
              </a:rPr>
              <a:t>floodfill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header file </a:t>
            </a:r>
            <a:r>
              <a:rPr lang="en-US" dirty="0" err="1" smtClean="0"/>
              <a:t>graphics.h</a:t>
            </a:r>
            <a:r>
              <a:rPr lang="en-US" dirty="0" smtClean="0"/>
              <a:t> contains </a:t>
            </a:r>
            <a:r>
              <a:rPr lang="en-US" b="1" dirty="0" err="1" smtClean="0"/>
              <a:t>setfillstyle</a:t>
            </a:r>
            <a:r>
              <a:rPr lang="en-US" b="1" dirty="0" smtClean="0"/>
              <a:t>()</a:t>
            </a:r>
            <a:r>
              <a:rPr lang="en-US" dirty="0" smtClean="0"/>
              <a:t> function which sets the current fill pattern and fill color.</a:t>
            </a:r>
            <a:r>
              <a:rPr lang="en-US" b="1" dirty="0" smtClean="0"/>
              <a:t> </a:t>
            </a:r>
            <a:r>
              <a:rPr lang="en-US" b="1" dirty="0" err="1" smtClean="0"/>
              <a:t>floodfill</a:t>
            </a:r>
            <a:r>
              <a:rPr lang="en-US" b="1" dirty="0" smtClean="0"/>
              <a:t>()</a:t>
            </a:r>
            <a:r>
              <a:rPr lang="en-US" dirty="0" smtClean="0"/>
              <a:t> function is used to fill an enclosed area. Current fill pattern and fill color is used to fill the area.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5) delay()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delay function is used to suspend execution of a program for a particular time.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5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2428" y="1300766"/>
            <a:ext cx="109212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6</a:t>
            </a:r>
            <a:r>
              <a:rPr lang="en-US" dirty="0" smtClean="0">
                <a:solidFill>
                  <a:srgbClr val="0070C0"/>
                </a:solidFill>
              </a:rPr>
              <a:t>) rectangle()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/>
              <a:t>rectangle()</a:t>
            </a:r>
            <a:r>
              <a:rPr lang="en-US" dirty="0" smtClean="0"/>
              <a:t> is used to draw a rectangle. Coordinates of left top and right bottom corner are required to draw the rectangle. left specifies the X-coordinate of top left corner, top specifies the Y-coordinate of top left corner, right specifies the X-coordinate of right bottom corner, bottom specifies the Y-coordinate of right bottom corner.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7</a:t>
            </a:r>
            <a:r>
              <a:rPr lang="en-US" dirty="0" smtClean="0">
                <a:solidFill>
                  <a:srgbClr val="0070C0"/>
                </a:solidFill>
              </a:rPr>
              <a:t>) line()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line function is used to draw a line from a point(x1,y1) to point(x2,y2) i.e. (x1,y1) and (x2,y2) are end points of the line.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8</a:t>
            </a:r>
            <a:r>
              <a:rPr lang="en-US" dirty="0" smtClean="0">
                <a:solidFill>
                  <a:srgbClr val="0070C0"/>
                </a:solidFill>
              </a:rPr>
              <a:t>) circle()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/>
              <a:t>circle()</a:t>
            </a:r>
            <a:r>
              <a:rPr lang="en-US" dirty="0" smtClean="0"/>
              <a:t> function which draws a circle with center at (x, y) and given radius.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9</a:t>
            </a:r>
            <a:r>
              <a:rPr lang="en-US" dirty="0" smtClean="0">
                <a:solidFill>
                  <a:srgbClr val="0070C0"/>
                </a:solidFill>
              </a:rPr>
              <a:t>) arc()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/>
              <a:t>arc()</a:t>
            </a:r>
            <a:r>
              <a:rPr lang="en-US" dirty="0" smtClean="0"/>
              <a:t> function which draws an arc with center at (x, y) and given radius. Start-angle is the starting point of angle and end-angle is the ending point of the angle. The value of the angle can vary from 0 to 360 degree.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10)</a:t>
            </a:r>
            <a:r>
              <a:rPr lang="en-US" dirty="0" err="1" smtClean="0">
                <a:solidFill>
                  <a:srgbClr val="0070C0"/>
                </a:solidFill>
              </a:rPr>
              <a:t>settextstyle</a:t>
            </a:r>
            <a:r>
              <a:rPr lang="en-US" dirty="0" smtClean="0">
                <a:solidFill>
                  <a:srgbClr val="0070C0"/>
                </a:solidFill>
              </a:rPr>
              <a:t>() and </a:t>
            </a:r>
            <a:r>
              <a:rPr lang="en-US" dirty="0" err="1" smtClean="0">
                <a:solidFill>
                  <a:srgbClr val="0070C0"/>
                </a:solidFill>
              </a:rPr>
              <a:t>outtextxy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settextstyle</a:t>
            </a:r>
            <a:r>
              <a:rPr lang="en-US" dirty="0" smtClean="0">
                <a:sym typeface="Wingdings" pitchFamily="2" charset="2"/>
              </a:rPr>
              <a:t>() sets the text style using font, direction and font size. </a:t>
            </a:r>
            <a:r>
              <a:rPr lang="en-US" dirty="0" err="1" smtClean="0">
                <a:sym typeface="Wingdings" pitchFamily="2" charset="2"/>
              </a:rPr>
              <a:t>outtextxy</a:t>
            </a:r>
            <a:r>
              <a:rPr lang="en-US" dirty="0" smtClean="0">
                <a:sym typeface="Wingdings" pitchFamily="2" charset="2"/>
              </a:rPr>
              <a:t>() prints text on window at (</a:t>
            </a:r>
            <a:r>
              <a:rPr lang="en-US" dirty="0" err="1" smtClean="0">
                <a:sym typeface="Wingdings" pitchFamily="2" charset="2"/>
              </a:rPr>
              <a:t>x,y</a:t>
            </a:r>
            <a:r>
              <a:rPr lang="en-US" dirty="0" smtClean="0">
                <a:sym typeface="Wingdings" pitchFamily="2" charset="2"/>
              </a:rPr>
              <a:t>).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11) </a:t>
            </a:r>
            <a:r>
              <a:rPr lang="en-US" dirty="0" err="1" smtClean="0">
                <a:solidFill>
                  <a:srgbClr val="0070C0"/>
                </a:solidFill>
              </a:rPr>
              <a:t>getch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getch</a:t>
            </a:r>
            <a:r>
              <a:rPr lang="en-US" dirty="0" smtClean="0">
                <a:sym typeface="Wingdings" pitchFamily="2" charset="2"/>
              </a:rPr>
              <a:t>() </a:t>
            </a:r>
            <a:r>
              <a:rPr lang="en-US" dirty="0" err="1" smtClean="0">
                <a:sym typeface="Wingdings" pitchFamily="2" charset="2"/>
              </a:rPr>
              <a:t>fucntion</a:t>
            </a:r>
            <a:r>
              <a:rPr lang="en-US" dirty="0" smtClean="0">
                <a:sym typeface="Wingdings" pitchFamily="2" charset="2"/>
              </a:rPr>
              <a:t> is used to hold the output of the program.</a:t>
            </a:r>
          </a:p>
          <a:p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66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969" y="803010"/>
            <a:ext cx="4574146" cy="1293028"/>
          </a:xfrm>
        </p:spPr>
        <p:txBody>
          <a:bodyPr/>
          <a:lstStyle/>
          <a:p>
            <a:pPr algn="ctr"/>
            <a:r>
              <a:rPr lang="en-IN" dirty="0" smtClean="0"/>
              <a:t>Header Files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74" y="1889977"/>
            <a:ext cx="5228647" cy="1806260"/>
          </a:xfrm>
        </p:spPr>
      </p:pic>
      <p:sp>
        <p:nvSpPr>
          <p:cNvPr id="5" name="Rectangle 4"/>
          <p:cNvSpPr/>
          <p:nvPr/>
        </p:nvSpPr>
        <p:spPr>
          <a:xfrm>
            <a:off x="2346493" y="3997644"/>
            <a:ext cx="70808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header files </a:t>
            </a:r>
            <a:r>
              <a:rPr lang="en-US" sz="2400" dirty="0" err="1" smtClean="0"/>
              <a:t>stdio.h</a:t>
            </a:r>
            <a:r>
              <a:rPr lang="en-US" sz="2400" dirty="0" smtClean="0"/>
              <a:t>, </a:t>
            </a:r>
            <a:r>
              <a:rPr lang="en-US" sz="2400" dirty="0" err="1" smtClean="0"/>
              <a:t>conio.h</a:t>
            </a:r>
            <a:r>
              <a:rPr lang="en-US" sz="2400" dirty="0" smtClean="0"/>
              <a:t>, </a:t>
            </a:r>
            <a:r>
              <a:rPr lang="en-US" sz="2400" dirty="0" err="1" smtClean="0"/>
              <a:t>graphics.h</a:t>
            </a:r>
            <a:r>
              <a:rPr lang="en-US" sz="2400" dirty="0" smtClean="0"/>
              <a:t> files have been included because functions defined in these files  are used in the program.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7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50739"/>
            <a:ext cx="8610600" cy="1293028"/>
          </a:xfrm>
        </p:spPr>
        <p:txBody>
          <a:bodyPr/>
          <a:lstStyle/>
          <a:p>
            <a:pPr algn="ctr"/>
            <a:r>
              <a:rPr lang="en-IN" dirty="0" smtClean="0"/>
              <a:t>Initialization and closing of graphics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394" y="2443768"/>
            <a:ext cx="4491507" cy="417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void main()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gd</a:t>
            </a:r>
            <a:r>
              <a:rPr lang="en-IN" sz="1400" dirty="0"/>
              <a:t> = DETECT, </a:t>
            </a:r>
            <a:r>
              <a:rPr lang="en-IN" sz="1400" dirty="0" err="1"/>
              <a:t>gm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, </a:t>
            </a:r>
            <a:r>
              <a:rPr lang="en-IN" sz="1400" dirty="0" err="1"/>
              <a:t>maxx</a:t>
            </a:r>
            <a:r>
              <a:rPr lang="en-IN" sz="1400" dirty="0"/>
              <a:t>, </a:t>
            </a:r>
            <a:r>
              <a:rPr lang="en-IN" sz="1400" dirty="0" err="1"/>
              <a:t>midy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initgraph</a:t>
            </a:r>
            <a:r>
              <a:rPr lang="en-IN" sz="1400" dirty="0"/>
              <a:t>(&amp;</a:t>
            </a:r>
            <a:r>
              <a:rPr lang="en-IN" sz="1400" dirty="0" err="1"/>
              <a:t>gd</a:t>
            </a:r>
            <a:r>
              <a:rPr lang="en-IN" sz="1400" dirty="0"/>
              <a:t>,&amp;</a:t>
            </a:r>
            <a:r>
              <a:rPr lang="en-IN" sz="1400" dirty="0" err="1"/>
              <a:t>gm</a:t>
            </a:r>
            <a:r>
              <a:rPr lang="en-IN" sz="1400" dirty="0"/>
              <a:t>,"C:\\TURBOC3\\BGI");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maxx</a:t>
            </a:r>
            <a:r>
              <a:rPr lang="en-IN" sz="1400" dirty="0"/>
              <a:t> = </a:t>
            </a:r>
            <a:r>
              <a:rPr lang="en-IN" sz="1400" dirty="0" err="1"/>
              <a:t>getmaxx</a:t>
            </a:r>
            <a:r>
              <a:rPr lang="en-IN" sz="1400" dirty="0"/>
              <a:t>();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midy</a:t>
            </a:r>
            <a:r>
              <a:rPr lang="en-IN" sz="1400" dirty="0"/>
              <a:t> = </a:t>
            </a:r>
            <a:r>
              <a:rPr lang="en-IN" sz="1400" dirty="0" err="1"/>
              <a:t>getmaxy</a:t>
            </a:r>
            <a:r>
              <a:rPr lang="en-IN" sz="1400" dirty="0"/>
              <a:t>()/2</a:t>
            </a:r>
            <a:r>
              <a:rPr lang="en-IN" sz="1400" dirty="0" smtClean="0"/>
              <a:t>;</a:t>
            </a:r>
          </a:p>
          <a:p>
            <a:pPr marL="0" indent="0">
              <a:buNone/>
            </a:pPr>
            <a:r>
              <a:rPr lang="en-IN" sz="1400" dirty="0" smtClean="0"/>
              <a:t>    .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.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.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</a:t>
            </a:r>
            <a:r>
              <a:rPr lang="en-IN" sz="1400" dirty="0" err="1" smtClean="0"/>
              <a:t>getch</a:t>
            </a:r>
            <a:r>
              <a:rPr lang="en-IN" sz="1400" dirty="0"/>
              <a:t>();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closegraph</a:t>
            </a:r>
            <a:r>
              <a:rPr lang="en-IN" sz="1400" dirty="0" smtClean="0"/>
              <a:t>();</a:t>
            </a:r>
          </a:p>
          <a:p>
            <a:pPr marL="0" indent="0">
              <a:buNone/>
            </a:pPr>
            <a:r>
              <a:rPr lang="en-IN" sz="1400" dirty="0"/>
              <a:t>}</a:t>
            </a:r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32345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81069"/>
            <a:ext cx="4114800" cy="715851"/>
          </a:xfrm>
        </p:spPr>
        <p:txBody>
          <a:bodyPr/>
          <a:lstStyle/>
          <a:p>
            <a:pPr algn="ctr"/>
            <a:r>
              <a:rPr lang="en-IN" dirty="0" smtClean="0"/>
              <a:t>To Draw Car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37" y="373487"/>
            <a:ext cx="5383369" cy="584519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18197"/>
            <a:ext cx="5525036" cy="38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13228"/>
            <a:ext cx="3456432" cy="61732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70C0"/>
                </a:solidFill>
              </a:rPr>
              <a:t>Wheels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6858" y="1613228"/>
            <a:ext cx="3456432" cy="626534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70C0"/>
                </a:solidFill>
              </a:rPr>
              <a:t>Road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51799" y="1604014"/>
            <a:ext cx="3456432" cy="626534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70C0"/>
                </a:solidFill>
              </a:rPr>
              <a:t>Sun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3" y="2610808"/>
            <a:ext cx="3124636" cy="3103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34" y="2610809"/>
            <a:ext cx="3267531" cy="3103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72" y="2610808"/>
            <a:ext cx="3208994" cy="31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6" y="1545465"/>
            <a:ext cx="10856889" cy="42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180</TotalTime>
  <Words>160</Words>
  <Application>Microsoft Office PowerPoint</Application>
  <PresentationFormat>Widescreen</PresentationFormat>
  <Paragraphs>60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Vapor Trail</vt:lpstr>
      <vt:lpstr>Aim of The Project</vt:lpstr>
      <vt:lpstr>Resources and requirements</vt:lpstr>
      <vt:lpstr>PowerPoint Presentation</vt:lpstr>
      <vt:lpstr>PowerPoint Presentation</vt:lpstr>
      <vt:lpstr>Header Files</vt:lpstr>
      <vt:lpstr>Initialization and closing of graphics function</vt:lpstr>
      <vt:lpstr>To Draw Car</vt:lpstr>
      <vt:lpstr>PowerPoint Presentation</vt:lpstr>
      <vt:lpstr>PowerPoint Presentation</vt:lpstr>
      <vt:lpstr>Adding text for Explanation</vt:lpstr>
      <vt:lpstr>Final Output- explaining the    directions of forces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and Multimedia lab</dc:title>
  <dc:creator>Microsoft account</dc:creator>
  <cp:lastModifiedBy>Microsoft account</cp:lastModifiedBy>
  <cp:revision>16</cp:revision>
  <dcterms:created xsi:type="dcterms:W3CDTF">2020-12-12T08:46:24Z</dcterms:created>
  <dcterms:modified xsi:type="dcterms:W3CDTF">2021-03-24T14:38:45Z</dcterms:modified>
</cp:coreProperties>
</file>