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71" r:id="rId7"/>
    <p:sldId id="272" r:id="rId8"/>
    <p:sldId id="273" r:id="rId9"/>
    <p:sldId id="274" r:id="rId10"/>
    <p:sldId id="275" r:id="rId11"/>
    <p:sldId id="276" r:id="rId12"/>
    <p:sldId id="269" r:id="rId13"/>
    <p:sldId id="265" r:id="rId14"/>
  </p:sldIdLst>
  <p:sldSz cx="9144000" cy="5715000" type="screen16x10"/>
  <p:notesSz cx="6858000" cy="9144000"/>
  <p:defaultTextStyle>
    <a:defPPr>
      <a:defRPr lang="ru-RU"/>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6"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7F1E4"/>
    <a:srgbClr val="B8D3E8"/>
    <a:srgbClr val="197DCE"/>
    <a:srgbClr val="BC7FBB"/>
    <a:srgbClr val="7FC6E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368" autoAdjust="0"/>
    <p:restoredTop sz="94291" autoAdjust="0"/>
  </p:normalViewPr>
  <p:slideViewPr>
    <p:cSldViewPr snapToGrid="0" showGuides="1">
      <p:cViewPr>
        <p:scale>
          <a:sx n="100" d="100"/>
          <a:sy n="100" d="100"/>
        </p:scale>
        <p:origin x="-1003" y="-182"/>
      </p:cViewPr>
      <p:guideLst>
        <p:guide orient="horz" pos="180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pPr/>
              <a:t>13.06.2019</a:t>
            </a:fld>
            <a:endParaRPr lang="ru-R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pPr/>
              <a:t>‹#›</a:t>
            </a:fld>
            <a:endParaRPr lang="ru-RU" dirty="0"/>
          </a:p>
        </p:txBody>
      </p:sp>
    </p:spTree>
    <p:extLst>
      <p:ext uri="{BB962C8B-B14F-4D97-AF65-F5344CB8AC3E}">
        <p14:creationId xmlns:p14="http://schemas.microsoft.com/office/powerpoint/2010/main" xmlns="" val="1748887737"/>
      </p:ext>
    </p:extLst>
  </p:cSld>
  <p:clrMap bg1="lt1" tx1="dk1" bg2="lt2" tx2="dk2" accent1="accent1" accent2="accent2" accent3="accent3" accent4="accent4" accent5="accent5" accent6="accent6" hlink="hlink" folHlink="folHlink"/>
  <p:notesStyle>
    <a:lvl1pPr marL="0" algn="l" defTabSz="713232" rtl="0" eaLnBrk="1" latinLnBrk="0" hangingPunct="1">
      <a:defRPr sz="900" kern="1200">
        <a:solidFill>
          <a:schemeClr val="tx1"/>
        </a:solidFill>
        <a:latin typeface="+mn-lt"/>
        <a:ea typeface="+mn-ea"/>
        <a:cs typeface="+mn-cs"/>
      </a:defRPr>
    </a:lvl1pPr>
    <a:lvl2pPr marL="356616" algn="l" defTabSz="713232" rtl="0" eaLnBrk="1" latinLnBrk="0" hangingPunct="1">
      <a:defRPr sz="900" kern="1200">
        <a:solidFill>
          <a:schemeClr val="tx1"/>
        </a:solidFill>
        <a:latin typeface="+mn-lt"/>
        <a:ea typeface="+mn-ea"/>
        <a:cs typeface="+mn-cs"/>
      </a:defRPr>
    </a:lvl2pPr>
    <a:lvl3pPr marL="713232" algn="l" defTabSz="713232" rtl="0" eaLnBrk="1" latinLnBrk="0" hangingPunct="1">
      <a:defRPr sz="900" kern="1200">
        <a:solidFill>
          <a:schemeClr val="tx1"/>
        </a:solidFill>
        <a:latin typeface="+mn-lt"/>
        <a:ea typeface="+mn-ea"/>
        <a:cs typeface="+mn-cs"/>
      </a:defRPr>
    </a:lvl3pPr>
    <a:lvl4pPr marL="1069848" algn="l" defTabSz="713232" rtl="0" eaLnBrk="1" latinLnBrk="0" hangingPunct="1">
      <a:defRPr sz="900" kern="1200">
        <a:solidFill>
          <a:schemeClr val="tx1"/>
        </a:solidFill>
        <a:latin typeface="+mn-lt"/>
        <a:ea typeface="+mn-ea"/>
        <a:cs typeface="+mn-cs"/>
      </a:defRPr>
    </a:lvl4pPr>
    <a:lvl5pPr marL="1426464" algn="l" defTabSz="713232" rtl="0" eaLnBrk="1" latinLnBrk="0" hangingPunct="1">
      <a:defRPr sz="900" kern="1200">
        <a:solidFill>
          <a:schemeClr val="tx1"/>
        </a:solidFill>
        <a:latin typeface="+mn-lt"/>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9144000" cy="5715000"/>
          </a:xfrm>
          <a:prstGeom prst="rect">
            <a:avLst/>
          </a:prstGeom>
          <a:blipFill>
            <a:blip r:embed="rId2"/>
            <a:srcRect/>
            <a:stretch>
              <a:fillRect/>
            </a:stretch>
          </a:blipFill>
          <a:ln w="12700" cap="flat">
            <a:noFill/>
            <a:prstDash val="solid"/>
            <a:miter/>
          </a:ln>
        </p:spPr>
        <p:txBody>
          <a:bodyPr lIns="71323" tIns="35662" rIns="71323" bIns="35662" rtlCol="0" anchor="ctr"/>
          <a:lstStyle/>
          <a:p>
            <a:pPr algn="l"/>
            <a:endParaRPr lang="ru-RU" dirty="0"/>
          </a:p>
        </p:txBody>
      </p:sp>
      <p:sp>
        <p:nvSpPr>
          <p:cNvPr id="11" name="Rectangle 10">
            <a:extLst>
              <a:ext uri="{FF2B5EF4-FFF2-40B4-BE49-F238E27FC236}">
                <a16:creationId xmlns:a16="http://schemas.microsoft.com/office/drawing/2014/main" xmlns="" id="{F3C0C995-565B-4516-BC98-CCDEE529B154}"/>
              </a:ext>
            </a:extLst>
          </p:cNvPr>
          <p:cNvSpPr/>
          <p:nvPr userDrawn="1"/>
        </p:nvSpPr>
        <p:spPr>
          <a:xfrm>
            <a:off x="0" y="0"/>
            <a:ext cx="9144000" cy="5715000"/>
          </a:xfrm>
          <a:prstGeom prst="rect">
            <a:avLst/>
          </a:prstGeom>
          <a:solidFill>
            <a:schemeClr val="tx1">
              <a:alpha val="80000"/>
            </a:schemeClr>
          </a:solidFill>
          <a:ln w="12700" cap="flat">
            <a:noFill/>
            <a:prstDash val="solid"/>
            <a:miter/>
          </a:ln>
        </p:spPr>
        <p:txBody>
          <a:bodyPr lIns="71323" tIns="35662" rIns="71323" bIns="35662" rtlCol="0" anchor="ctr"/>
          <a:lstStyle/>
          <a:p>
            <a:pPr algn="l"/>
            <a:endParaRPr lang="ru-RU" dirty="0"/>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2934177" y="4484037"/>
            <a:ext cx="3275648" cy="270349"/>
          </a:xfrm>
        </p:spPr>
        <p:txBody>
          <a:bodyPr>
            <a:noAutofit/>
          </a:bodyPr>
          <a:lstStyle>
            <a:lvl1pPr marL="0" indent="0" algn="ctr">
              <a:buNone/>
              <a:defRPr sz="1600" b="0" i="0">
                <a:solidFill>
                  <a:schemeClr val="bg1"/>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20XX</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77769" y="1907775"/>
            <a:ext cx="7588469" cy="1264463"/>
          </a:xfrm>
        </p:spPr>
        <p:txBody>
          <a:bodyPr>
            <a:noAutofit/>
          </a:bodyPr>
          <a:lstStyle>
            <a:lvl1pPr algn="ctr">
              <a:defRPr sz="78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2934177" y="4195497"/>
            <a:ext cx="3275648" cy="270349"/>
          </a:xfrm>
        </p:spPr>
        <p:txBody>
          <a:bodyPr>
            <a:noAutofit/>
          </a:bodyPr>
          <a:lstStyle>
            <a:lvl1pPr marL="0" indent="0" algn="ctr">
              <a:buNone/>
              <a:defRPr sz="1600" b="0" i="0">
                <a:solidFill>
                  <a:schemeClr val="bg2"/>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Month</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788146" y="3241924"/>
            <a:ext cx="7567715" cy="505549"/>
          </a:xfrm>
        </p:spPr>
        <p:txBody>
          <a:bodyPr>
            <a:noAutofit/>
          </a:bodyPr>
          <a:lstStyle>
            <a:lvl1pPr marL="0" indent="0" algn="ctr">
              <a:buNone/>
              <a:defRPr sz="2300" b="0" i="0">
                <a:solidFill>
                  <a:schemeClr val="bg2"/>
                </a:solidFill>
              </a:defRPr>
            </a:lvl1pPr>
          </a:lstStyle>
          <a:p>
            <a:pPr lvl="0"/>
            <a:r>
              <a:rPr lang="en-US" dirty="0"/>
              <a:t>PRESENTATION TAGLINE</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282321" y="312420"/>
            <a:ext cx="8579358" cy="5090160"/>
          </a:xfrm>
          <a:prstGeom prst="rect">
            <a:avLst/>
          </a:prstGeom>
          <a:noFill/>
          <a:ln w="12700" cap="flat">
            <a:solidFill>
              <a:schemeClr val="bg2"/>
            </a:solidFill>
            <a:prstDash val="solid"/>
            <a:miter/>
          </a:ln>
        </p:spPr>
        <p:txBody>
          <a:bodyPr lIns="71323" tIns="35662" rIns="71323" bIns="35662" rtlCol="0" anchor="ctr"/>
          <a:lstStyle/>
          <a:p>
            <a:pPr algn="l"/>
            <a:endParaRPr lang="ru-RU"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333756" y="369570"/>
            <a:ext cx="8476488" cy="4975860"/>
          </a:xfrm>
          <a:prstGeom prst="rect">
            <a:avLst/>
          </a:prstGeom>
          <a:noFill/>
          <a:ln w="25400" cap="flat">
            <a:solidFill>
              <a:schemeClr val="bg2"/>
            </a:solidFill>
            <a:prstDash val="solid"/>
            <a:miter/>
          </a:ln>
        </p:spPr>
        <p:txBody>
          <a:bodyPr lIns="71323" tIns="35662" rIns="71323" bIns="35662" rtlCol="0" anchor="ctr"/>
          <a:lstStyle/>
          <a:p>
            <a:pPr algn="l"/>
            <a:endParaRPr lang="ru-RU"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4283964" y="4485069"/>
            <a:ext cx="576072"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2706300" y="3010597"/>
            <a:ext cx="3731400" cy="95189"/>
          </a:xfrm>
          <a:prstGeom prst="rect">
            <a:avLst/>
          </a:prstGeom>
        </p:spPr>
      </p:pic>
    </p:spTree>
    <p:extLst>
      <p:ext uri="{BB962C8B-B14F-4D97-AF65-F5344CB8AC3E}">
        <p14:creationId xmlns:p14="http://schemas.microsoft.com/office/powerpoint/2010/main" xmlns=""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477C40CB-E014-6746-B13E-D12CBBAA5F76}"/>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3" name="Date Placeholder 2">
            <a:extLst>
              <a:ext uri="{FF2B5EF4-FFF2-40B4-BE49-F238E27FC236}">
                <a16:creationId xmlns:a16="http://schemas.microsoft.com/office/drawing/2014/main" xmlns="" id="{0A250713-11E6-4FEF-877D-92967D24588A}"/>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445D3C9A-DEE5-4BD4-8961-80E018A4C27D}"/>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1623800E-00CA-43ED-953B-1A09DD428433}"/>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0" name="Title 1">
            <a:extLst>
              <a:ext uri="{FF2B5EF4-FFF2-40B4-BE49-F238E27FC236}">
                <a16:creationId xmlns:a16="http://schemas.microsoft.com/office/drawing/2014/main" xmlns="" id="{36869C46-B57A-4B80-BC7B-965AF70D6343}"/>
              </a:ext>
            </a:extLst>
          </p:cNvPr>
          <p:cNvSpPr>
            <a:spLocks noGrp="1"/>
          </p:cNvSpPr>
          <p:nvPr>
            <p:ph type="title" hasCustomPrompt="1"/>
          </p:nvPr>
        </p:nvSpPr>
        <p:spPr>
          <a:xfrm>
            <a:off x="1509963" y="4890306"/>
            <a:ext cx="6124074" cy="303000"/>
          </a:xfrm>
        </p:spPr>
        <p:txBody>
          <a:bodyPr>
            <a:normAutofit/>
          </a:bodyPr>
          <a:lstStyle>
            <a:lvl1pPr algn="ctr">
              <a:defRPr lang="ru-RU" sz="1400" b="0" i="0" kern="1200" dirty="0">
                <a:solidFill>
                  <a:schemeClr val="tx2"/>
                </a:solidFill>
                <a:latin typeface="+mn-lt"/>
                <a:ea typeface="+mn-ea"/>
                <a:cs typeface="+mn-cs"/>
              </a:defRPr>
            </a:lvl1pPr>
          </a:lstStyle>
          <a:p>
            <a:r>
              <a:rPr lang="en-US" dirty="0"/>
              <a:t>CLICK TO EDIT MASTER TITLE STYLE</a:t>
            </a:r>
            <a:endParaRPr lang="ru-RU" dirty="0"/>
          </a:p>
        </p:txBody>
      </p:sp>
      <p:sp>
        <p:nvSpPr>
          <p:cNvPr id="8" name="Media Placeholder 7">
            <a:extLst>
              <a:ext uri="{FF2B5EF4-FFF2-40B4-BE49-F238E27FC236}">
                <a16:creationId xmlns:a16="http://schemas.microsoft.com/office/drawing/2014/main" xmlns="" id="{42411445-9429-45B8-9A2F-EB86451B6B14}"/>
              </a:ext>
            </a:extLst>
          </p:cNvPr>
          <p:cNvSpPr>
            <a:spLocks noGrp="1"/>
          </p:cNvSpPr>
          <p:nvPr>
            <p:ph type="media" sz="quarter" idx="17"/>
          </p:nvPr>
        </p:nvSpPr>
        <p:spPr>
          <a:xfrm>
            <a:off x="621792" y="689210"/>
            <a:ext cx="7900416" cy="4015740"/>
          </a:xfrm>
        </p:spPr>
        <p:txBody>
          <a:bodyPr anchor="ctr" anchorCtr="0">
            <a:normAutofit/>
          </a:bodyPr>
          <a:lstStyle>
            <a:lvl1pPr marL="0" indent="0" algn="ctr">
              <a:buNone/>
              <a:defRPr sz="1100"/>
            </a:lvl1pPr>
          </a:lstStyle>
          <a:p>
            <a:r>
              <a:rPr lang="en-US" smtClean="0"/>
              <a:t>Click icon to add media</a:t>
            </a:r>
            <a:endParaRPr lang="ru-RU"/>
          </a:p>
        </p:txBody>
      </p:sp>
    </p:spTree>
    <p:extLst>
      <p:ext uri="{BB962C8B-B14F-4D97-AF65-F5344CB8AC3E}">
        <p14:creationId xmlns:p14="http://schemas.microsoft.com/office/powerpoint/2010/main" xmlns="" val="3211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xmlns="" id="{AB26BB24-F7CA-D343-93C8-2EAC64AB35DF}"/>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628650" y="544156"/>
            <a:ext cx="7886700" cy="754063"/>
          </a:xfrm>
        </p:spPr>
        <p:txBody>
          <a:bodyPr/>
          <a:lstStyle>
            <a:lvl1pPr algn="ctr">
              <a:defRPr b="0"/>
            </a:lvl1pPr>
          </a:lstStyle>
          <a:p>
            <a:r>
              <a:rPr lang="en-US" dirty="0"/>
              <a:t>Works Cited</a:t>
            </a:r>
            <a:endParaRPr lang="ru-RU" dirty="0"/>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628650" y="1562366"/>
            <a:ext cx="7886700" cy="3118493"/>
          </a:xfrm>
        </p:spPr>
        <p:txBody>
          <a:bodyPr>
            <a:normAutofit/>
          </a:bodyPr>
          <a:lstStyle>
            <a:lvl1pPr marL="222885" indent="-222885" algn="l">
              <a:buClr>
                <a:schemeClr val="bg2"/>
              </a:buClr>
              <a:buFont typeface="Arial" panose="020B0604020202020204" pitchFamily="34" charset="0"/>
              <a:buChar char="•"/>
              <a:defRPr lang="en-US" sz="1200" kern="1200" dirty="0">
                <a:solidFill>
                  <a:schemeClr val="tx1">
                    <a:lumMod val="75000"/>
                    <a:lumOff val="25000"/>
                  </a:schemeClr>
                </a:solidFill>
                <a:latin typeface="+mn-lt"/>
                <a:ea typeface="+mn-ea"/>
                <a:cs typeface="+mn-cs"/>
              </a:defRPr>
            </a:lvl1pPr>
            <a:lvl2pPr>
              <a:defRPr sz="1400"/>
            </a:lvl2pPr>
            <a:lvl3pPr>
              <a:defRPr sz="1400"/>
            </a:lvl3pPr>
            <a:lvl4pPr>
              <a:defRPr sz="1400"/>
            </a:lvl4pPr>
            <a:lvl5pPr>
              <a:defRPr sz="1400"/>
            </a:lvl5pPr>
          </a:lstStyle>
          <a:p>
            <a:pPr marL="140400" lvl="0" indent="-140400" algn="l" defTabSz="713232" rtl="0" eaLnBrk="1" latinLnBrk="0" hangingPunct="1">
              <a:lnSpc>
                <a:spcPct val="90000"/>
              </a:lnSpc>
              <a:spcBef>
                <a:spcPts val="468"/>
              </a:spcBef>
              <a:buClr>
                <a:schemeClr val="bg2"/>
              </a:buClr>
              <a:buFont typeface="Arial" panose="020B0604020202020204" pitchFamily="34" charset="0"/>
              <a:buChar char="•"/>
            </a:pPr>
            <a:r>
              <a:rPr lang="en-US" dirty="0"/>
              <a:t>Edit master text styles</a:t>
            </a:r>
          </a:p>
        </p:txBody>
      </p:sp>
      <p:pic>
        <p:nvPicPr>
          <p:cNvPr id="9" name="Graphic 8">
            <a:extLst>
              <a:ext uri="{FF2B5EF4-FFF2-40B4-BE49-F238E27FC236}">
                <a16:creationId xmlns:a16="http://schemas.microsoft.com/office/drawing/2014/main" xmlns="" id="{D3F5050C-5FCE-4873-9B10-9668F66C2788}"/>
              </a:ext>
            </a:extLst>
          </p:cNvPr>
          <p:cNvPicPr>
            <a:picLocks/>
          </p:cNvPicPr>
          <p:nvPr userDrawn="1"/>
        </p:nvPicPr>
        <p:blipFill>
          <a:blip r:embed="rId2">
            <a:extLst>
              <a:ext uri="{96DAC541-7B7A-43D3-8B79-37D633B846F1}">
                <asvg:svgBlip xmlns:asvg="http://schemas.microsoft.com/office/drawing/2016/SVG/main" xmlns="" r:embed="rId3"/>
              </a:ext>
            </a:extLst>
          </a:blip>
          <a:stretch>
            <a:fillRect/>
          </a:stretch>
        </p:blipFill>
        <p:spPr>
          <a:xfrm>
            <a:off x="3546000" y="1319219"/>
            <a:ext cx="2052000" cy="111000"/>
          </a:xfrm>
          <a:prstGeom prst="rect">
            <a:avLst/>
          </a:prstGeom>
        </p:spPr>
      </p:pic>
    </p:spTree>
    <p:extLst>
      <p:ext uri="{BB962C8B-B14F-4D97-AF65-F5344CB8AC3E}">
        <p14:creationId xmlns:p14="http://schemas.microsoft.com/office/powerpoint/2010/main" xmlns="" val="21080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xmlns="" id="{93CAE97F-7AA1-7243-A2C2-945FB7C81FFE}"/>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628650" y="544156"/>
            <a:ext cx="7886700" cy="754063"/>
          </a:xfrm>
        </p:spPr>
        <p:txBody>
          <a:bodyPr/>
          <a:lstStyle>
            <a:lvl1pPr algn="ctr">
              <a:defRPr b="0"/>
            </a:lvl1pPr>
          </a:lstStyle>
          <a:p>
            <a:r>
              <a:rPr lang="en-US" dirty="0"/>
              <a:t>Timeline</a:t>
            </a:r>
            <a:endParaRPr lang="ru-RU" dirty="0"/>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628650" y="1562366"/>
            <a:ext cx="7886700" cy="754063"/>
          </a:xfrm>
        </p:spPr>
        <p:txBody>
          <a:bodyPr>
            <a:normAutofit/>
          </a:bodyPr>
          <a:lstStyle>
            <a:lvl1pPr marL="0" indent="0" algn="ctr">
              <a:buNone/>
              <a:defRPr sz="1400"/>
            </a:lvl1pPr>
            <a:lvl2pPr>
              <a:defRPr sz="1400"/>
            </a:lvl2pPr>
            <a:lvl3pPr>
              <a:defRPr sz="1400"/>
            </a:lvl3pPr>
            <a:lvl4pPr>
              <a:defRPr sz="1400"/>
            </a:lvl4pPr>
            <a:lvl5pPr>
              <a:defRPr sz="1400"/>
            </a:lvl5pPr>
          </a:lstStyle>
          <a:p>
            <a:pPr lvl="0"/>
            <a:r>
              <a:rPr lang="en-US" dirty="0"/>
              <a:t>EDIT MASTER TEXT STYLES</a:t>
            </a:r>
          </a:p>
        </p:txBody>
      </p:sp>
      <p:pic>
        <p:nvPicPr>
          <p:cNvPr id="8" name="Graphic 7">
            <a:extLst>
              <a:ext uri="{FF2B5EF4-FFF2-40B4-BE49-F238E27FC236}">
                <a16:creationId xmlns:a16="http://schemas.microsoft.com/office/drawing/2014/main" xmlns="" id="{4E7124FD-A9E6-49DA-B2D3-4C868E3C90AD}"/>
              </a:ext>
            </a:extLst>
          </p:cNvPr>
          <p:cNvPicPr>
            <a:picLocks/>
          </p:cNvPicPr>
          <p:nvPr userDrawn="1"/>
        </p:nvPicPr>
        <p:blipFill>
          <a:blip r:embed="rId2">
            <a:extLst>
              <a:ext uri="{96DAC541-7B7A-43D3-8B79-37D633B846F1}">
                <asvg:svgBlip xmlns:asvg="http://schemas.microsoft.com/office/drawing/2016/SVG/main" xmlns="" r:embed="rId3"/>
              </a:ext>
            </a:extLst>
          </a:blip>
          <a:stretch>
            <a:fillRect/>
          </a:stretch>
        </p:blipFill>
        <p:spPr>
          <a:xfrm>
            <a:off x="3546000" y="1319219"/>
            <a:ext cx="2052000" cy="111000"/>
          </a:xfrm>
          <a:prstGeom prst="rect">
            <a:avLst/>
          </a:prstGeom>
        </p:spPr>
      </p:pic>
      <p:cxnSp>
        <p:nvCxnSpPr>
          <p:cNvPr id="9" name="Straight Connector 8">
            <a:extLst>
              <a:ext uri="{FF2B5EF4-FFF2-40B4-BE49-F238E27FC236}">
                <a16:creationId xmlns:a16="http://schemas.microsoft.com/office/drawing/2014/main" xmlns="" id="{0128AD04-D032-4ED8-B747-79E215221BC3}"/>
              </a:ext>
            </a:extLst>
          </p:cNvPr>
          <p:cNvCxnSpPr/>
          <p:nvPr userDrawn="1"/>
        </p:nvCxnSpPr>
        <p:spPr>
          <a:xfrm>
            <a:off x="752395" y="2857500"/>
            <a:ext cx="8051292"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7CADBD86-8962-4775-A03E-4D2D3F35D72C}"/>
              </a:ext>
            </a:extLst>
          </p:cNvPr>
          <p:cNvSpPr/>
          <p:nvPr userDrawn="1"/>
        </p:nvSpPr>
        <p:spPr>
          <a:xfrm>
            <a:off x="752395" y="2788920"/>
            <a:ext cx="123444" cy="137160"/>
          </a:xfrm>
          <a:prstGeom prst="ellipse">
            <a:avLst/>
          </a:prstGeom>
          <a:solidFill>
            <a:schemeClr val="bg2"/>
          </a:solidFill>
          <a:ln w="12700" cap="flat">
            <a:noFill/>
            <a:prstDash val="solid"/>
            <a:miter/>
          </a:ln>
        </p:spPr>
        <p:txBody>
          <a:bodyPr lIns="71323" tIns="35662" rIns="71323" bIns="35662" rtlCol="0" anchor="ctr"/>
          <a:lstStyle/>
          <a:p>
            <a:pPr algn="l"/>
            <a:endParaRPr lang="ru-RU" dirty="0"/>
          </a:p>
        </p:txBody>
      </p:sp>
      <p:sp>
        <p:nvSpPr>
          <p:cNvPr id="13" name="Oval 12">
            <a:extLst>
              <a:ext uri="{FF2B5EF4-FFF2-40B4-BE49-F238E27FC236}">
                <a16:creationId xmlns:a16="http://schemas.microsoft.com/office/drawing/2014/main" xmlns="" id="{325884FD-7D59-4699-84D1-14B6900E99F4}"/>
              </a:ext>
            </a:extLst>
          </p:cNvPr>
          <p:cNvSpPr/>
          <p:nvPr userDrawn="1"/>
        </p:nvSpPr>
        <p:spPr>
          <a:xfrm>
            <a:off x="4536458" y="2788920"/>
            <a:ext cx="123444" cy="137160"/>
          </a:xfrm>
          <a:prstGeom prst="ellipse">
            <a:avLst/>
          </a:prstGeom>
          <a:solidFill>
            <a:schemeClr val="bg2"/>
          </a:solidFill>
          <a:ln w="12700" cap="flat">
            <a:noFill/>
            <a:prstDash val="solid"/>
            <a:miter/>
          </a:ln>
        </p:spPr>
        <p:txBody>
          <a:bodyPr lIns="71323" tIns="35662" rIns="71323" bIns="35662" rtlCol="0" anchor="ctr"/>
          <a:lstStyle/>
          <a:p>
            <a:pPr algn="l"/>
            <a:endParaRPr lang="ru-RU" dirty="0"/>
          </a:p>
        </p:txBody>
      </p:sp>
      <p:sp>
        <p:nvSpPr>
          <p:cNvPr id="16" name="Oval 15">
            <a:extLst>
              <a:ext uri="{FF2B5EF4-FFF2-40B4-BE49-F238E27FC236}">
                <a16:creationId xmlns:a16="http://schemas.microsoft.com/office/drawing/2014/main" xmlns="" id="{F6A6A55C-2C42-4004-8120-A8A22C86DD6F}"/>
              </a:ext>
            </a:extLst>
          </p:cNvPr>
          <p:cNvSpPr/>
          <p:nvPr userDrawn="1"/>
        </p:nvSpPr>
        <p:spPr>
          <a:xfrm>
            <a:off x="7059168" y="2788920"/>
            <a:ext cx="123444" cy="137160"/>
          </a:xfrm>
          <a:prstGeom prst="ellipse">
            <a:avLst/>
          </a:prstGeom>
          <a:solidFill>
            <a:schemeClr val="bg2"/>
          </a:solidFill>
          <a:ln w="12700" cap="flat">
            <a:noFill/>
            <a:prstDash val="solid"/>
            <a:miter/>
          </a:ln>
        </p:spPr>
        <p:txBody>
          <a:bodyPr lIns="71323" tIns="35662" rIns="71323" bIns="35662" rtlCol="0" anchor="ctr"/>
          <a:lstStyle/>
          <a:p>
            <a:pPr algn="l"/>
            <a:endParaRPr lang="ru-RU" dirty="0"/>
          </a:p>
        </p:txBody>
      </p:sp>
      <p:sp>
        <p:nvSpPr>
          <p:cNvPr id="17" name="Oval 16">
            <a:extLst>
              <a:ext uri="{FF2B5EF4-FFF2-40B4-BE49-F238E27FC236}">
                <a16:creationId xmlns:a16="http://schemas.microsoft.com/office/drawing/2014/main" xmlns="" id="{213A8FD8-4E6D-4DB1-8DA5-82151D87BDFF}"/>
              </a:ext>
            </a:extLst>
          </p:cNvPr>
          <p:cNvSpPr/>
          <p:nvPr userDrawn="1"/>
        </p:nvSpPr>
        <p:spPr>
          <a:xfrm>
            <a:off x="2013749" y="2788920"/>
            <a:ext cx="123444" cy="137160"/>
          </a:xfrm>
          <a:prstGeom prst="ellipse">
            <a:avLst/>
          </a:prstGeom>
          <a:solidFill>
            <a:schemeClr val="bg2"/>
          </a:solidFill>
          <a:ln w="12700" cap="flat">
            <a:noFill/>
            <a:prstDash val="solid"/>
            <a:miter/>
          </a:ln>
        </p:spPr>
        <p:txBody>
          <a:bodyPr lIns="71323" tIns="35662" rIns="71323" bIns="35662" rtlCol="0" anchor="ctr"/>
          <a:lstStyle/>
          <a:p>
            <a:pPr algn="l"/>
            <a:endParaRPr lang="ru-RU" dirty="0"/>
          </a:p>
        </p:txBody>
      </p:sp>
      <p:sp>
        <p:nvSpPr>
          <p:cNvPr id="19" name="Oval 18">
            <a:extLst>
              <a:ext uri="{FF2B5EF4-FFF2-40B4-BE49-F238E27FC236}">
                <a16:creationId xmlns:a16="http://schemas.microsoft.com/office/drawing/2014/main" xmlns="" id="{71E5BFBE-FB31-40FB-971E-8340FDBDE99A}"/>
              </a:ext>
            </a:extLst>
          </p:cNvPr>
          <p:cNvSpPr/>
          <p:nvPr userDrawn="1"/>
        </p:nvSpPr>
        <p:spPr>
          <a:xfrm>
            <a:off x="3275104" y="2788920"/>
            <a:ext cx="123444" cy="137160"/>
          </a:xfrm>
          <a:prstGeom prst="ellipse">
            <a:avLst/>
          </a:prstGeom>
          <a:solidFill>
            <a:schemeClr val="bg2"/>
          </a:solidFill>
          <a:ln w="12700" cap="flat">
            <a:noFill/>
            <a:prstDash val="solid"/>
            <a:miter/>
          </a:ln>
        </p:spPr>
        <p:txBody>
          <a:bodyPr lIns="71323" tIns="35662" rIns="71323" bIns="35662" rtlCol="0" anchor="ctr"/>
          <a:lstStyle/>
          <a:p>
            <a:pPr algn="l"/>
            <a:endParaRPr lang="ru-RU" dirty="0"/>
          </a:p>
        </p:txBody>
      </p:sp>
      <p:sp>
        <p:nvSpPr>
          <p:cNvPr id="20" name="Oval 19">
            <a:extLst>
              <a:ext uri="{FF2B5EF4-FFF2-40B4-BE49-F238E27FC236}">
                <a16:creationId xmlns:a16="http://schemas.microsoft.com/office/drawing/2014/main" xmlns="" id="{99956DA3-E64C-494F-8908-AC1D9418DC10}"/>
              </a:ext>
            </a:extLst>
          </p:cNvPr>
          <p:cNvSpPr/>
          <p:nvPr userDrawn="1"/>
        </p:nvSpPr>
        <p:spPr>
          <a:xfrm>
            <a:off x="5797813" y="2788920"/>
            <a:ext cx="123444" cy="137160"/>
          </a:xfrm>
          <a:prstGeom prst="ellipse">
            <a:avLst/>
          </a:prstGeom>
          <a:solidFill>
            <a:schemeClr val="bg2"/>
          </a:solidFill>
          <a:ln w="12700" cap="flat">
            <a:noFill/>
            <a:prstDash val="solid"/>
            <a:miter/>
          </a:ln>
        </p:spPr>
        <p:txBody>
          <a:bodyPr lIns="71323" tIns="35662" rIns="71323" bIns="35662" rtlCol="0" anchor="ctr"/>
          <a:lstStyle/>
          <a:p>
            <a:pPr algn="l"/>
            <a:endParaRPr lang="ru-RU" dirty="0"/>
          </a:p>
        </p:txBody>
      </p:sp>
      <p:sp>
        <p:nvSpPr>
          <p:cNvPr id="14" name="Text Placeholder 13">
            <a:extLst>
              <a:ext uri="{FF2B5EF4-FFF2-40B4-BE49-F238E27FC236}">
                <a16:creationId xmlns:a16="http://schemas.microsoft.com/office/drawing/2014/main" xmlns="" id="{F925B8D3-7699-4838-BB92-099F0752EF4D}"/>
              </a:ext>
            </a:extLst>
          </p:cNvPr>
          <p:cNvSpPr>
            <a:spLocks noGrp="1"/>
          </p:cNvSpPr>
          <p:nvPr>
            <p:ph type="body" sz="quarter" idx="14" hasCustomPrompt="1"/>
          </p:nvPr>
        </p:nvSpPr>
        <p:spPr>
          <a:xfrm>
            <a:off x="754689" y="2341467"/>
            <a:ext cx="878541" cy="403701"/>
          </a:xfrm>
        </p:spPr>
        <p:txBody>
          <a:bodyPr>
            <a:noAutofit/>
          </a:bodyPr>
          <a:lstStyle>
            <a:lvl1pPr marL="0" indent="0">
              <a:buNone/>
              <a:defRPr sz="2700">
                <a:latin typeface="+mj-lt"/>
              </a:defRPr>
            </a:lvl1pPr>
          </a:lstStyle>
          <a:p>
            <a:pPr lvl="0"/>
            <a:r>
              <a:rPr lang="en-US" dirty="0"/>
              <a:t>Year</a:t>
            </a:r>
            <a:endParaRPr lang="ru-RU" dirty="0"/>
          </a:p>
        </p:txBody>
      </p:sp>
      <p:sp>
        <p:nvSpPr>
          <p:cNvPr id="21" name="Text Placeholder 13">
            <a:extLst>
              <a:ext uri="{FF2B5EF4-FFF2-40B4-BE49-F238E27FC236}">
                <a16:creationId xmlns:a16="http://schemas.microsoft.com/office/drawing/2014/main" xmlns="" id="{F0ED1E4A-D0B2-44B6-AE21-6DC45B20C67E}"/>
              </a:ext>
            </a:extLst>
          </p:cNvPr>
          <p:cNvSpPr>
            <a:spLocks noGrp="1"/>
          </p:cNvSpPr>
          <p:nvPr>
            <p:ph type="body" sz="quarter" idx="15"/>
          </p:nvPr>
        </p:nvSpPr>
        <p:spPr>
          <a:xfrm>
            <a:off x="717711" y="2982511"/>
            <a:ext cx="1234941" cy="1589484"/>
          </a:xfrm>
        </p:spPr>
        <p:txBody>
          <a:bodyPr>
            <a:noAutofit/>
          </a:bodyPr>
          <a:lstStyle>
            <a:lvl1pPr marL="0" indent="0">
              <a:buNone/>
              <a:defRPr lang="ru-RU" sz="12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
        <p:nvSpPr>
          <p:cNvPr id="23" name="Text Placeholder 13">
            <a:extLst>
              <a:ext uri="{FF2B5EF4-FFF2-40B4-BE49-F238E27FC236}">
                <a16:creationId xmlns:a16="http://schemas.microsoft.com/office/drawing/2014/main" xmlns="" id="{4648B297-D9C8-4F98-BBDB-5A2891F9499E}"/>
              </a:ext>
            </a:extLst>
          </p:cNvPr>
          <p:cNvSpPr>
            <a:spLocks noGrp="1"/>
          </p:cNvSpPr>
          <p:nvPr>
            <p:ph type="body" sz="quarter" idx="16" hasCustomPrompt="1"/>
          </p:nvPr>
        </p:nvSpPr>
        <p:spPr>
          <a:xfrm>
            <a:off x="2016218" y="2341467"/>
            <a:ext cx="878541" cy="403701"/>
          </a:xfrm>
        </p:spPr>
        <p:txBody>
          <a:bodyPr>
            <a:noAutofit/>
          </a:bodyPr>
          <a:lstStyle>
            <a:lvl1pPr marL="0" indent="0">
              <a:buNone/>
              <a:defRPr sz="2700">
                <a:latin typeface="+mj-lt"/>
              </a:defRPr>
            </a:lvl1pPr>
          </a:lstStyle>
          <a:p>
            <a:pPr lvl="0"/>
            <a:r>
              <a:rPr lang="en-US" dirty="0"/>
              <a:t>Year</a:t>
            </a:r>
            <a:endParaRPr lang="ru-RU" dirty="0"/>
          </a:p>
        </p:txBody>
      </p:sp>
      <p:sp>
        <p:nvSpPr>
          <p:cNvPr id="24" name="Text Placeholder 13">
            <a:extLst>
              <a:ext uri="{FF2B5EF4-FFF2-40B4-BE49-F238E27FC236}">
                <a16:creationId xmlns:a16="http://schemas.microsoft.com/office/drawing/2014/main" xmlns="" id="{C5B52EBA-EDDF-4C7B-A681-393B771D3437}"/>
              </a:ext>
            </a:extLst>
          </p:cNvPr>
          <p:cNvSpPr>
            <a:spLocks noGrp="1"/>
          </p:cNvSpPr>
          <p:nvPr>
            <p:ph type="body" sz="quarter" idx="17"/>
          </p:nvPr>
        </p:nvSpPr>
        <p:spPr>
          <a:xfrm>
            <a:off x="1979235" y="2982511"/>
            <a:ext cx="1234941" cy="1589484"/>
          </a:xfrm>
        </p:spPr>
        <p:txBody>
          <a:bodyPr>
            <a:noAutofit/>
          </a:bodyPr>
          <a:lstStyle>
            <a:lvl1pPr marL="0" indent="0">
              <a:buNone/>
              <a:defRPr lang="ru-RU" sz="12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
        <p:nvSpPr>
          <p:cNvPr id="25" name="Text Placeholder 13">
            <a:extLst>
              <a:ext uri="{FF2B5EF4-FFF2-40B4-BE49-F238E27FC236}">
                <a16:creationId xmlns:a16="http://schemas.microsoft.com/office/drawing/2014/main" xmlns="" id="{97BC10B9-E990-4199-8B1A-8B69D6F40D81}"/>
              </a:ext>
            </a:extLst>
          </p:cNvPr>
          <p:cNvSpPr>
            <a:spLocks noGrp="1"/>
          </p:cNvSpPr>
          <p:nvPr>
            <p:ph type="body" sz="quarter" idx="18" hasCustomPrompt="1"/>
          </p:nvPr>
        </p:nvSpPr>
        <p:spPr>
          <a:xfrm>
            <a:off x="3277744" y="2341467"/>
            <a:ext cx="878541" cy="403701"/>
          </a:xfrm>
        </p:spPr>
        <p:txBody>
          <a:bodyPr>
            <a:noAutofit/>
          </a:bodyPr>
          <a:lstStyle>
            <a:lvl1pPr marL="0" indent="0">
              <a:buNone/>
              <a:defRPr sz="2700">
                <a:latin typeface="+mj-lt"/>
              </a:defRPr>
            </a:lvl1pPr>
          </a:lstStyle>
          <a:p>
            <a:pPr lvl="0"/>
            <a:r>
              <a:rPr lang="en-US" dirty="0"/>
              <a:t>Year</a:t>
            </a:r>
            <a:endParaRPr lang="ru-RU" dirty="0"/>
          </a:p>
        </p:txBody>
      </p:sp>
      <p:sp>
        <p:nvSpPr>
          <p:cNvPr id="26" name="Text Placeholder 13">
            <a:extLst>
              <a:ext uri="{FF2B5EF4-FFF2-40B4-BE49-F238E27FC236}">
                <a16:creationId xmlns:a16="http://schemas.microsoft.com/office/drawing/2014/main" xmlns="" id="{5876A64D-FA56-4565-8EBF-B9D51A8B20DC}"/>
              </a:ext>
            </a:extLst>
          </p:cNvPr>
          <p:cNvSpPr>
            <a:spLocks noGrp="1"/>
          </p:cNvSpPr>
          <p:nvPr>
            <p:ph type="body" sz="quarter" idx="19"/>
          </p:nvPr>
        </p:nvSpPr>
        <p:spPr>
          <a:xfrm>
            <a:off x="3240764" y="2982511"/>
            <a:ext cx="1234941" cy="1589484"/>
          </a:xfrm>
        </p:spPr>
        <p:txBody>
          <a:bodyPr>
            <a:noAutofit/>
          </a:bodyPr>
          <a:lstStyle>
            <a:lvl1pPr marL="0" indent="0">
              <a:buNone/>
              <a:defRPr lang="ru-RU" sz="12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
        <p:nvSpPr>
          <p:cNvPr id="27" name="Text Placeholder 13">
            <a:extLst>
              <a:ext uri="{FF2B5EF4-FFF2-40B4-BE49-F238E27FC236}">
                <a16:creationId xmlns:a16="http://schemas.microsoft.com/office/drawing/2014/main" xmlns="" id="{CA843817-8244-446A-9618-257B5329B463}"/>
              </a:ext>
            </a:extLst>
          </p:cNvPr>
          <p:cNvSpPr>
            <a:spLocks noGrp="1"/>
          </p:cNvSpPr>
          <p:nvPr>
            <p:ph type="body" sz="quarter" idx="20" hasCustomPrompt="1"/>
          </p:nvPr>
        </p:nvSpPr>
        <p:spPr>
          <a:xfrm>
            <a:off x="4539270" y="2341467"/>
            <a:ext cx="878541" cy="403701"/>
          </a:xfrm>
        </p:spPr>
        <p:txBody>
          <a:bodyPr>
            <a:noAutofit/>
          </a:bodyPr>
          <a:lstStyle>
            <a:lvl1pPr marL="0" indent="0">
              <a:buNone/>
              <a:defRPr sz="2700">
                <a:latin typeface="+mj-lt"/>
              </a:defRPr>
            </a:lvl1pPr>
          </a:lstStyle>
          <a:p>
            <a:pPr lvl="0"/>
            <a:r>
              <a:rPr lang="en-US" dirty="0"/>
              <a:t>Year</a:t>
            </a:r>
            <a:endParaRPr lang="ru-RU" dirty="0"/>
          </a:p>
        </p:txBody>
      </p:sp>
      <p:sp>
        <p:nvSpPr>
          <p:cNvPr id="28" name="Text Placeholder 13">
            <a:extLst>
              <a:ext uri="{FF2B5EF4-FFF2-40B4-BE49-F238E27FC236}">
                <a16:creationId xmlns:a16="http://schemas.microsoft.com/office/drawing/2014/main" xmlns="" id="{86A6FE38-5036-4D35-93E4-07C5DEC4010D}"/>
              </a:ext>
            </a:extLst>
          </p:cNvPr>
          <p:cNvSpPr>
            <a:spLocks noGrp="1"/>
          </p:cNvSpPr>
          <p:nvPr>
            <p:ph type="body" sz="quarter" idx="21"/>
          </p:nvPr>
        </p:nvSpPr>
        <p:spPr>
          <a:xfrm>
            <a:off x="4502290" y="2982511"/>
            <a:ext cx="1234941" cy="1589484"/>
          </a:xfrm>
        </p:spPr>
        <p:txBody>
          <a:bodyPr>
            <a:noAutofit/>
          </a:bodyPr>
          <a:lstStyle>
            <a:lvl1pPr marL="0" indent="0">
              <a:buNone/>
              <a:defRPr lang="ru-RU" sz="12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
        <p:nvSpPr>
          <p:cNvPr id="29" name="Text Placeholder 13">
            <a:extLst>
              <a:ext uri="{FF2B5EF4-FFF2-40B4-BE49-F238E27FC236}">
                <a16:creationId xmlns:a16="http://schemas.microsoft.com/office/drawing/2014/main" xmlns="" id="{1966E981-C557-4255-9DCC-162A429B5EE2}"/>
              </a:ext>
            </a:extLst>
          </p:cNvPr>
          <p:cNvSpPr>
            <a:spLocks noGrp="1"/>
          </p:cNvSpPr>
          <p:nvPr>
            <p:ph type="body" sz="quarter" idx="22" hasCustomPrompt="1"/>
          </p:nvPr>
        </p:nvSpPr>
        <p:spPr>
          <a:xfrm>
            <a:off x="5800793" y="2341467"/>
            <a:ext cx="878541" cy="403701"/>
          </a:xfrm>
        </p:spPr>
        <p:txBody>
          <a:bodyPr>
            <a:noAutofit/>
          </a:bodyPr>
          <a:lstStyle>
            <a:lvl1pPr marL="0" indent="0">
              <a:buNone/>
              <a:defRPr sz="2700">
                <a:latin typeface="+mj-lt"/>
              </a:defRPr>
            </a:lvl1pPr>
          </a:lstStyle>
          <a:p>
            <a:pPr lvl="0"/>
            <a:r>
              <a:rPr lang="en-US" dirty="0"/>
              <a:t>Year</a:t>
            </a:r>
            <a:endParaRPr lang="ru-RU" dirty="0"/>
          </a:p>
        </p:txBody>
      </p:sp>
      <p:sp>
        <p:nvSpPr>
          <p:cNvPr id="30" name="Text Placeholder 13">
            <a:extLst>
              <a:ext uri="{FF2B5EF4-FFF2-40B4-BE49-F238E27FC236}">
                <a16:creationId xmlns:a16="http://schemas.microsoft.com/office/drawing/2014/main" xmlns="" id="{C386D796-CB69-4D7D-9C52-C41187CC88DB}"/>
              </a:ext>
            </a:extLst>
          </p:cNvPr>
          <p:cNvSpPr>
            <a:spLocks noGrp="1"/>
          </p:cNvSpPr>
          <p:nvPr>
            <p:ph type="body" sz="quarter" idx="23"/>
          </p:nvPr>
        </p:nvSpPr>
        <p:spPr>
          <a:xfrm>
            <a:off x="5763816" y="2982511"/>
            <a:ext cx="1234941" cy="1589484"/>
          </a:xfrm>
        </p:spPr>
        <p:txBody>
          <a:bodyPr>
            <a:noAutofit/>
          </a:bodyPr>
          <a:lstStyle>
            <a:lvl1pPr marL="0" indent="0">
              <a:buNone/>
              <a:defRPr lang="ru-RU" sz="12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
        <p:nvSpPr>
          <p:cNvPr id="31" name="Text Placeholder 13">
            <a:extLst>
              <a:ext uri="{FF2B5EF4-FFF2-40B4-BE49-F238E27FC236}">
                <a16:creationId xmlns:a16="http://schemas.microsoft.com/office/drawing/2014/main" xmlns="" id="{24441BBA-89B7-4AE6-91F6-04DB373B54F3}"/>
              </a:ext>
            </a:extLst>
          </p:cNvPr>
          <p:cNvSpPr>
            <a:spLocks noGrp="1"/>
          </p:cNvSpPr>
          <p:nvPr>
            <p:ph type="body" sz="quarter" idx="24" hasCustomPrompt="1"/>
          </p:nvPr>
        </p:nvSpPr>
        <p:spPr>
          <a:xfrm>
            <a:off x="7062321" y="2341467"/>
            <a:ext cx="878541" cy="403701"/>
          </a:xfrm>
        </p:spPr>
        <p:txBody>
          <a:bodyPr>
            <a:noAutofit/>
          </a:bodyPr>
          <a:lstStyle>
            <a:lvl1pPr marL="0" indent="0">
              <a:buNone/>
              <a:defRPr sz="2700">
                <a:latin typeface="+mj-lt"/>
              </a:defRPr>
            </a:lvl1pPr>
          </a:lstStyle>
          <a:p>
            <a:pPr lvl="0"/>
            <a:r>
              <a:rPr lang="en-US" dirty="0"/>
              <a:t>Year</a:t>
            </a:r>
            <a:endParaRPr lang="ru-RU" dirty="0"/>
          </a:p>
        </p:txBody>
      </p:sp>
      <p:sp>
        <p:nvSpPr>
          <p:cNvPr id="32" name="Text Placeholder 13">
            <a:extLst>
              <a:ext uri="{FF2B5EF4-FFF2-40B4-BE49-F238E27FC236}">
                <a16:creationId xmlns:a16="http://schemas.microsoft.com/office/drawing/2014/main" xmlns="" id="{B117E4C6-D10A-4738-8283-D63AB1B314D2}"/>
              </a:ext>
            </a:extLst>
          </p:cNvPr>
          <p:cNvSpPr>
            <a:spLocks noGrp="1"/>
          </p:cNvSpPr>
          <p:nvPr>
            <p:ph type="body" sz="quarter" idx="25"/>
          </p:nvPr>
        </p:nvSpPr>
        <p:spPr>
          <a:xfrm>
            <a:off x="7025341" y="2982511"/>
            <a:ext cx="1234941" cy="1589484"/>
          </a:xfrm>
        </p:spPr>
        <p:txBody>
          <a:bodyPr>
            <a:noAutofit/>
          </a:bodyPr>
          <a:lstStyle>
            <a:lvl1pPr marL="0" indent="0">
              <a:buNone/>
              <a:defRPr lang="ru-RU" sz="12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16799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9144000" cy="5715000"/>
          </a:xfrm>
          <a:prstGeom prst="rect">
            <a:avLst/>
          </a:prstGeom>
          <a:blipFill>
            <a:blip r:embed="rId2"/>
            <a:srcRect/>
            <a:stretch>
              <a:fillRect t="-6775" b="-5725"/>
            </a:stretch>
          </a:blipFill>
          <a:ln w="12700" cap="flat">
            <a:noFill/>
            <a:prstDash val="solid"/>
            <a:miter/>
          </a:ln>
        </p:spPr>
        <p:txBody>
          <a:bodyPr lIns="71323" tIns="35662" rIns="71323" bIns="35662" rtlCol="0" anchor="ctr"/>
          <a:lstStyle/>
          <a:p>
            <a:pPr algn="l"/>
            <a:endParaRPr lang="ru-RU" dirty="0"/>
          </a:p>
        </p:txBody>
      </p:sp>
      <p:sp>
        <p:nvSpPr>
          <p:cNvPr id="17" name="Rectangle 16">
            <a:extLst>
              <a:ext uri="{FF2B5EF4-FFF2-40B4-BE49-F238E27FC236}">
                <a16:creationId xmlns:a16="http://schemas.microsoft.com/office/drawing/2014/main" xmlns="" id="{08C75CBB-4E7D-408E-AF76-442117F41B42}"/>
              </a:ext>
            </a:extLst>
          </p:cNvPr>
          <p:cNvSpPr/>
          <p:nvPr userDrawn="1"/>
        </p:nvSpPr>
        <p:spPr>
          <a:xfrm>
            <a:off x="0" y="0"/>
            <a:ext cx="9144000" cy="5715000"/>
          </a:xfrm>
          <a:prstGeom prst="rect">
            <a:avLst/>
          </a:prstGeom>
          <a:solidFill>
            <a:schemeClr val="tx1">
              <a:alpha val="80000"/>
            </a:schemeClr>
          </a:solidFill>
          <a:ln w="12700" cap="flat">
            <a:noFill/>
            <a:prstDash val="solid"/>
            <a:miter/>
          </a:ln>
        </p:spPr>
        <p:txBody>
          <a:bodyPr lIns="71323" tIns="35662" rIns="71323" bIns="35662" rtlCol="0" anchor="ctr"/>
          <a:lstStyle/>
          <a:p>
            <a:pPr algn="l"/>
            <a:endParaRPr lang="ru-RU" dirty="0"/>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2934177" y="3706298"/>
            <a:ext cx="3275648" cy="395433"/>
          </a:xfrm>
        </p:spPr>
        <p:txBody>
          <a:bodyPr>
            <a:noAutofit/>
          </a:bodyPr>
          <a:lstStyle>
            <a:lvl1pPr marL="0" indent="0" algn="ctr">
              <a:buNone/>
              <a:defRPr sz="2300" b="0" i="0">
                <a:solidFill>
                  <a:schemeClr val="bg1"/>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678-555-0128</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77769" y="1386410"/>
            <a:ext cx="7588469" cy="1264463"/>
          </a:xfrm>
        </p:spPr>
        <p:txBody>
          <a:bodyPr>
            <a:noAutofit/>
          </a:bodyPr>
          <a:lstStyle>
            <a:lvl1pPr algn="ctr">
              <a:defRPr sz="7800" b="0">
                <a:solidFill>
                  <a:schemeClr val="bg1"/>
                </a:solidFill>
              </a:defRPr>
            </a:lvl1pPr>
          </a:lstStyle>
          <a:p>
            <a:r>
              <a:rPr lang="en-US" dirty="0"/>
              <a:t>Thank You!</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2934177" y="3460239"/>
            <a:ext cx="3275648" cy="240000"/>
          </a:xfrm>
        </p:spPr>
        <p:txBody>
          <a:bodyPr>
            <a:noAutofit/>
          </a:bodyPr>
          <a:lstStyle>
            <a:lvl1pPr marL="0" indent="0" algn="ctr">
              <a:buNone/>
              <a:defRPr sz="1600" b="0" i="0">
                <a:solidFill>
                  <a:schemeClr val="bg2"/>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Phone</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788146" y="2720560"/>
            <a:ext cx="7567715" cy="505549"/>
          </a:xfrm>
        </p:spPr>
        <p:txBody>
          <a:bodyPr>
            <a:noAutofit/>
          </a:bodyPr>
          <a:lstStyle>
            <a:lvl1pPr marL="0" indent="0" algn="ctr">
              <a:buNone/>
              <a:defRPr sz="2300" b="0" i="0">
                <a:solidFill>
                  <a:schemeClr val="bg2"/>
                </a:solidFill>
              </a:defRPr>
            </a:lvl1pPr>
          </a:lstStyle>
          <a:p>
            <a:pPr lvl="0"/>
            <a:r>
              <a:rPr lang="en-US" dirty="0"/>
              <a:t>ALEXANDER MARTENSSON</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282321" y="312420"/>
            <a:ext cx="8579358" cy="5090160"/>
          </a:xfrm>
          <a:prstGeom prst="rect">
            <a:avLst/>
          </a:prstGeom>
          <a:noFill/>
          <a:ln w="12700" cap="flat">
            <a:solidFill>
              <a:schemeClr val="bg2"/>
            </a:solidFill>
            <a:prstDash val="solid"/>
            <a:miter/>
          </a:ln>
        </p:spPr>
        <p:txBody>
          <a:bodyPr lIns="71323" tIns="35662" rIns="71323" bIns="35662" rtlCol="0" anchor="ctr"/>
          <a:lstStyle/>
          <a:p>
            <a:pPr algn="l"/>
            <a:endParaRPr lang="ru-RU"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333756" y="369570"/>
            <a:ext cx="8476488" cy="4975860"/>
          </a:xfrm>
          <a:prstGeom prst="rect">
            <a:avLst/>
          </a:prstGeom>
          <a:noFill/>
          <a:ln w="25400" cap="flat">
            <a:solidFill>
              <a:schemeClr val="bg2"/>
            </a:solidFill>
            <a:prstDash val="solid"/>
            <a:miter/>
          </a:ln>
        </p:spPr>
        <p:txBody>
          <a:bodyPr lIns="71323" tIns="35662" rIns="71323" bIns="35662" rtlCol="0" anchor="ctr"/>
          <a:lstStyle/>
          <a:p>
            <a:pPr algn="l"/>
            <a:endParaRPr lang="ru-RU"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4283964" y="4170087"/>
            <a:ext cx="576072"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2706300" y="2489231"/>
            <a:ext cx="3731400" cy="95189"/>
          </a:xfrm>
          <a:prstGeom prst="rect">
            <a:avLst/>
          </a:prstGeom>
        </p:spPr>
      </p:pic>
      <p:sp>
        <p:nvSpPr>
          <p:cNvPr id="12" name="Text Placeholder 26">
            <a:extLst>
              <a:ext uri="{FF2B5EF4-FFF2-40B4-BE49-F238E27FC236}">
                <a16:creationId xmlns:a16="http://schemas.microsoft.com/office/drawing/2014/main" xmlns="" id="{21AF3F24-9D59-456A-9130-8C4049C34FAB}"/>
              </a:ext>
            </a:extLst>
          </p:cNvPr>
          <p:cNvSpPr>
            <a:spLocks noGrp="1"/>
          </p:cNvSpPr>
          <p:nvPr>
            <p:ph type="body" sz="quarter" idx="22" hasCustomPrompt="1"/>
          </p:nvPr>
        </p:nvSpPr>
        <p:spPr>
          <a:xfrm>
            <a:off x="2171700" y="4519357"/>
            <a:ext cx="4800600" cy="395433"/>
          </a:xfrm>
        </p:spPr>
        <p:txBody>
          <a:bodyPr>
            <a:noAutofit/>
          </a:bodyPr>
          <a:lstStyle>
            <a:lvl1pPr marL="0" indent="0" algn="ctr">
              <a:buNone/>
              <a:defRPr sz="2300" b="0" i="0">
                <a:solidFill>
                  <a:schemeClr val="bg1"/>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MARTENSSON@EXAMPLE.COM</a:t>
            </a:r>
          </a:p>
        </p:txBody>
      </p:sp>
      <p:sp>
        <p:nvSpPr>
          <p:cNvPr id="14" name="Text Placeholder 26">
            <a:extLst>
              <a:ext uri="{FF2B5EF4-FFF2-40B4-BE49-F238E27FC236}">
                <a16:creationId xmlns:a16="http://schemas.microsoft.com/office/drawing/2014/main" xmlns="" id="{716B9C4F-E33C-4EA7-A4F7-A2137CFCF2FD}"/>
              </a:ext>
            </a:extLst>
          </p:cNvPr>
          <p:cNvSpPr>
            <a:spLocks noGrp="1"/>
          </p:cNvSpPr>
          <p:nvPr>
            <p:ph type="body" sz="quarter" idx="23" hasCustomPrompt="1"/>
          </p:nvPr>
        </p:nvSpPr>
        <p:spPr>
          <a:xfrm>
            <a:off x="2934177" y="4267932"/>
            <a:ext cx="3275648" cy="240000"/>
          </a:xfrm>
        </p:spPr>
        <p:txBody>
          <a:bodyPr>
            <a:noAutofit/>
          </a:bodyPr>
          <a:lstStyle>
            <a:lvl1pPr marL="0" indent="0" algn="ctr">
              <a:buNone/>
              <a:defRPr sz="1600" b="0" i="0">
                <a:solidFill>
                  <a:schemeClr val="bg2"/>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Email</a:t>
            </a:r>
          </a:p>
        </p:txBody>
      </p:sp>
    </p:spTree>
    <p:extLst>
      <p:ext uri="{BB962C8B-B14F-4D97-AF65-F5344CB8AC3E}">
        <p14:creationId xmlns:p14="http://schemas.microsoft.com/office/powerpoint/2010/main" xmlns="" val="20918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a:extLst>
              <a:ext uri="{FF2B5EF4-FFF2-40B4-BE49-F238E27FC236}">
                <a16:creationId xmlns:a16="http://schemas.microsoft.com/office/drawing/2014/main" xmlns="" id="{EDD611DF-9DFE-B043-8BAE-EE27852FDACD}"/>
              </a:ext>
            </a:extLst>
          </p:cNvPr>
          <p:cNvSpPr>
            <a:spLocks noGrp="1"/>
          </p:cNvSpPr>
          <p:nvPr>
            <p:ph type="pic" sz="quarter" idx="18"/>
          </p:nvPr>
        </p:nvSpPr>
        <p:spPr>
          <a:xfrm>
            <a:off x="0" y="0"/>
            <a:ext cx="9144000" cy="5715000"/>
          </a:xfrm>
        </p:spPr>
        <p:txBody>
          <a:bodyPr anchor="ctr" anchorCtr="0">
            <a:normAutofit/>
          </a:bodyPr>
          <a:lstStyle>
            <a:lvl1pPr marL="0" indent="0" algn="ctr">
              <a:buFont typeface="Arial" panose="020B0604020202020204" pitchFamily="34" charset="0"/>
              <a:buNone/>
              <a:defRPr sz="1100"/>
            </a:lvl1pPr>
          </a:lstStyle>
          <a:p>
            <a:r>
              <a:rPr lang="en-US" smtClean="0"/>
              <a:t>Click icon to add picture</a:t>
            </a:r>
            <a:endParaRPr lang="ru-RU"/>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2934177" y="3706298"/>
            <a:ext cx="3275648" cy="395433"/>
          </a:xfrm>
        </p:spPr>
        <p:txBody>
          <a:bodyPr>
            <a:noAutofit/>
          </a:bodyPr>
          <a:lstStyle>
            <a:lvl1pPr marL="0" indent="0" algn="ctr">
              <a:buNone/>
              <a:defRPr sz="2300" b="0" i="0">
                <a:solidFill>
                  <a:schemeClr val="bg1"/>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678-555-0128</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77769" y="1386410"/>
            <a:ext cx="7588469" cy="1264463"/>
          </a:xfrm>
        </p:spPr>
        <p:txBody>
          <a:bodyPr>
            <a:noAutofit/>
          </a:bodyPr>
          <a:lstStyle>
            <a:lvl1pPr algn="ctr">
              <a:defRPr sz="7800" b="0">
                <a:solidFill>
                  <a:schemeClr val="bg1"/>
                </a:solidFill>
              </a:defRPr>
            </a:lvl1pPr>
          </a:lstStyle>
          <a:p>
            <a:r>
              <a:rPr lang="en-US" dirty="0"/>
              <a:t>Thank You!</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2934177" y="3460239"/>
            <a:ext cx="3275648" cy="240000"/>
          </a:xfrm>
        </p:spPr>
        <p:txBody>
          <a:bodyPr>
            <a:noAutofit/>
          </a:bodyPr>
          <a:lstStyle>
            <a:lvl1pPr marL="0" indent="0" algn="ctr">
              <a:buNone/>
              <a:defRPr sz="1600" b="0" i="0">
                <a:solidFill>
                  <a:schemeClr val="bg2"/>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Phone</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788146" y="2720560"/>
            <a:ext cx="7567715" cy="505549"/>
          </a:xfrm>
        </p:spPr>
        <p:txBody>
          <a:bodyPr>
            <a:noAutofit/>
          </a:bodyPr>
          <a:lstStyle>
            <a:lvl1pPr marL="0" indent="0" algn="ctr">
              <a:buNone/>
              <a:defRPr sz="2300" b="0" i="0">
                <a:solidFill>
                  <a:schemeClr val="bg2"/>
                </a:solidFill>
              </a:defRPr>
            </a:lvl1pPr>
          </a:lstStyle>
          <a:p>
            <a:pPr lvl="0"/>
            <a:r>
              <a:rPr lang="en-US" dirty="0"/>
              <a:t>ALEXANDER MARTENSSON</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282321" y="312420"/>
            <a:ext cx="8579358" cy="5090160"/>
          </a:xfrm>
          <a:prstGeom prst="rect">
            <a:avLst/>
          </a:prstGeom>
          <a:noFill/>
          <a:ln w="12700" cap="flat">
            <a:solidFill>
              <a:schemeClr val="bg2"/>
            </a:solidFill>
            <a:prstDash val="solid"/>
            <a:miter/>
          </a:ln>
        </p:spPr>
        <p:txBody>
          <a:bodyPr lIns="71323" tIns="35662" rIns="71323" bIns="35662" rtlCol="0" anchor="ctr"/>
          <a:lstStyle/>
          <a:p>
            <a:pPr algn="l"/>
            <a:endParaRPr lang="ru-RU"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333756" y="369570"/>
            <a:ext cx="8476488" cy="4975860"/>
          </a:xfrm>
          <a:prstGeom prst="rect">
            <a:avLst/>
          </a:prstGeom>
          <a:noFill/>
          <a:ln w="25400" cap="flat">
            <a:solidFill>
              <a:schemeClr val="bg2"/>
            </a:solidFill>
            <a:prstDash val="solid"/>
            <a:miter/>
          </a:ln>
        </p:spPr>
        <p:txBody>
          <a:bodyPr lIns="71323" tIns="35662" rIns="71323" bIns="35662" rtlCol="0" anchor="ctr"/>
          <a:lstStyle/>
          <a:p>
            <a:pPr algn="l"/>
            <a:endParaRPr lang="ru-RU"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4283964" y="4170087"/>
            <a:ext cx="576072"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a:extLst>
              <a:ext uri="{FF2B5EF4-FFF2-40B4-BE49-F238E27FC236}">
                <a16:creationId xmlns:a16="http://schemas.microsoft.com/office/drawing/2014/main" xmlns="" id="{21AF3F24-9D59-456A-9130-8C4049C34FAB}"/>
              </a:ext>
            </a:extLst>
          </p:cNvPr>
          <p:cNvSpPr>
            <a:spLocks noGrp="1"/>
          </p:cNvSpPr>
          <p:nvPr>
            <p:ph type="body" sz="quarter" idx="22" hasCustomPrompt="1"/>
          </p:nvPr>
        </p:nvSpPr>
        <p:spPr>
          <a:xfrm>
            <a:off x="2351795" y="4519357"/>
            <a:ext cx="4440417" cy="395433"/>
          </a:xfrm>
        </p:spPr>
        <p:txBody>
          <a:bodyPr>
            <a:noAutofit/>
          </a:bodyPr>
          <a:lstStyle>
            <a:lvl1pPr marL="0" indent="0" algn="ctr">
              <a:buNone/>
              <a:defRPr sz="2300" b="0" i="0">
                <a:solidFill>
                  <a:schemeClr val="bg1"/>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MARTENSSON@GMAIL.COM</a:t>
            </a:r>
          </a:p>
        </p:txBody>
      </p:sp>
      <p:sp>
        <p:nvSpPr>
          <p:cNvPr id="14" name="Text Placeholder 26">
            <a:extLst>
              <a:ext uri="{FF2B5EF4-FFF2-40B4-BE49-F238E27FC236}">
                <a16:creationId xmlns:a16="http://schemas.microsoft.com/office/drawing/2014/main" xmlns="" id="{716B9C4F-E33C-4EA7-A4F7-A2137CFCF2FD}"/>
              </a:ext>
            </a:extLst>
          </p:cNvPr>
          <p:cNvSpPr>
            <a:spLocks noGrp="1"/>
          </p:cNvSpPr>
          <p:nvPr>
            <p:ph type="body" sz="quarter" idx="23" hasCustomPrompt="1"/>
          </p:nvPr>
        </p:nvSpPr>
        <p:spPr>
          <a:xfrm>
            <a:off x="2934177" y="4267932"/>
            <a:ext cx="3275648" cy="240000"/>
          </a:xfrm>
        </p:spPr>
        <p:txBody>
          <a:bodyPr>
            <a:noAutofit/>
          </a:bodyPr>
          <a:lstStyle>
            <a:lvl1pPr marL="0" indent="0" algn="ctr">
              <a:buNone/>
              <a:defRPr sz="1600" b="0" i="0">
                <a:solidFill>
                  <a:schemeClr val="bg2"/>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Email</a:t>
            </a:r>
          </a:p>
        </p:txBody>
      </p:sp>
    </p:spTree>
    <p:extLst>
      <p:ext uri="{BB962C8B-B14F-4D97-AF65-F5344CB8AC3E}">
        <p14:creationId xmlns:p14="http://schemas.microsoft.com/office/powerpoint/2010/main" xmlns="" val="40532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9144000" cy="5715000"/>
          </a:xfrm>
          <a:prstGeom prst="rect">
            <a:avLst/>
          </a:prstGeom>
          <a:blipFill>
            <a:blip r:embed="rId2"/>
            <a:srcRect/>
            <a:stretch>
              <a:fillRect/>
            </a:stretch>
          </a:blipFill>
          <a:ln w="12700" cap="flat">
            <a:noFill/>
            <a:prstDash val="solid"/>
            <a:miter/>
          </a:ln>
        </p:spPr>
        <p:txBody>
          <a:bodyPr lIns="71323" tIns="35662" rIns="71323" bIns="35662" rtlCol="0" anchor="ctr"/>
          <a:lstStyle/>
          <a:p>
            <a:pPr algn="l"/>
            <a:endParaRPr lang="ru-RU" dirty="0"/>
          </a:p>
        </p:txBody>
      </p:sp>
      <p:sp>
        <p:nvSpPr>
          <p:cNvPr id="11" name="Rectangle 10">
            <a:extLst>
              <a:ext uri="{FF2B5EF4-FFF2-40B4-BE49-F238E27FC236}">
                <a16:creationId xmlns:a16="http://schemas.microsoft.com/office/drawing/2014/main" xmlns="" id="{F3C0C995-565B-4516-BC98-CCDEE529B154}"/>
              </a:ext>
            </a:extLst>
          </p:cNvPr>
          <p:cNvSpPr/>
          <p:nvPr userDrawn="1"/>
        </p:nvSpPr>
        <p:spPr>
          <a:xfrm>
            <a:off x="0" y="0"/>
            <a:ext cx="9144000" cy="5715000"/>
          </a:xfrm>
          <a:prstGeom prst="rect">
            <a:avLst/>
          </a:prstGeom>
          <a:solidFill>
            <a:schemeClr val="tx1">
              <a:alpha val="80000"/>
            </a:schemeClr>
          </a:solidFill>
          <a:ln w="12700" cap="flat">
            <a:noFill/>
            <a:prstDash val="solid"/>
            <a:miter/>
          </a:ln>
        </p:spPr>
        <p:txBody>
          <a:bodyPr lIns="71323" tIns="35662" rIns="71323" bIns="35662" rtlCol="0" anchor="ctr"/>
          <a:lstStyle/>
          <a:p>
            <a:pPr algn="l"/>
            <a:endParaRPr lang="ru-RU" dirty="0"/>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77769" y="1907775"/>
            <a:ext cx="7588469" cy="1264463"/>
          </a:xfrm>
        </p:spPr>
        <p:txBody>
          <a:bodyPr>
            <a:noAutofit/>
          </a:bodyPr>
          <a:lstStyle>
            <a:lvl1pPr algn="ctr">
              <a:defRPr sz="7800" b="0">
                <a:solidFill>
                  <a:schemeClr val="bg1"/>
                </a:solidFill>
              </a:defRPr>
            </a:lvl1pPr>
          </a:lstStyle>
          <a:p>
            <a:r>
              <a:rPr lang="en-US" dirty="0"/>
              <a:t>Presentation Title    </a:t>
            </a:r>
            <a:endParaRPr lang="ru-RU" dirty="0"/>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282321" y="312420"/>
            <a:ext cx="8579358" cy="5090160"/>
          </a:xfrm>
          <a:prstGeom prst="rect">
            <a:avLst/>
          </a:prstGeom>
          <a:noFill/>
          <a:ln w="12700" cap="flat">
            <a:solidFill>
              <a:schemeClr val="bg2"/>
            </a:solidFill>
            <a:prstDash val="solid"/>
            <a:miter/>
          </a:ln>
        </p:spPr>
        <p:txBody>
          <a:bodyPr lIns="71323" tIns="35662" rIns="71323" bIns="35662" rtlCol="0" anchor="ctr"/>
          <a:lstStyle/>
          <a:p>
            <a:pPr algn="l"/>
            <a:endParaRPr lang="ru-RU"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333756" y="369570"/>
            <a:ext cx="8476488" cy="4975860"/>
          </a:xfrm>
          <a:prstGeom prst="rect">
            <a:avLst/>
          </a:prstGeom>
          <a:noFill/>
          <a:ln w="25400" cap="flat">
            <a:solidFill>
              <a:schemeClr val="bg2"/>
            </a:solidFill>
            <a:prstDash val="solid"/>
            <a:miter/>
          </a:ln>
        </p:spPr>
        <p:txBody>
          <a:bodyPr lIns="71323" tIns="35662" rIns="71323" bIns="35662" rtlCol="0" anchor="ctr"/>
          <a:lstStyle/>
          <a:p>
            <a:pPr algn="l"/>
            <a:endParaRPr lang="ru-RU" dirty="0"/>
          </a:p>
        </p:txBody>
      </p: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2706300" y="3010597"/>
            <a:ext cx="3731400" cy="95189"/>
          </a:xfrm>
          <a:prstGeom prst="rect">
            <a:avLst/>
          </a:prstGeom>
        </p:spPr>
      </p:pic>
      <p:sp>
        <p:nvSpPr>
          <p:cNvPr id="9" name="Subtitle 2">
            <a:extLst>
              <a:ext uri="{FF2B5EF4-FFF2-40B4-BE49-F238E27FC236}">
                <a16:creationId xmlns:a16="http://schemas.microsoft.com/office/drawing/2014/main" xmlns="" id="{16A87704-FE99-4EBD-97FB-FBB15A227FC8}"/>
              </a:ext>
            </a:extLst>
          </p:cNvPr>
          <p:cNvSpPr>
            <a:spLocks noGrp="1"/>
          </p:cNvSpPr>
          <p:nvPr>
            <p:ph type="subTitle" idx="1" hasCustomPrompt="1"/>
          </p:nvPr>
        </p:nvSpPr>
        <p:spPr>
          <a:xfrm>
            <a:off x="777769" y="3241924"/>
            <a:ext cx="7588469" cy="505549"/>
          </a:xfrm>
        </p:spPr>
        <p:txBody>
          <a:bodyPr vert="horz" lIns="71323" tIns="35662" rIns="71323" bIns="35662" rtlCol="0">
            <a:noAutofit/>
          </a:bodyPr>
          <a:lstStyle>
            <a:lvl1pPr marL="0" indent="0" algn="ctr">
              <a:buNone/>
              <a:defRPr lang="en-US" sz="2300" b="0" i="0">
                <a:solidFill>
                  <a:schemeClr val="bg2"/>
                </a:solidFill>
              </a:defRPr>
            </a:lvl1pPr>
          </a:lstStyle>
          <a:p>
            <a:pPr marL="178308" lvl="0" indent="-178308" algn="ctr"/>
            <a:r>
              <a:rPr lang="en-US" dirty="0"/>
              <a:t>CLICK TO EDIT MASTER SUBTITLE STYLE</a:t>
            </a:r>
          </a:p>
        </p:txBody>
      </p:sp>
    </p:spTree>
    <p:extLst>
      <p:ext uri="{BB962C8B-B14F-4D97-AF65-F5344CB8AC3E}">
        <p14:creationId xmlns:p14="http://schemas.microsoft.com/office/powerpoint/2010/main" xmlns="" val="16333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4D6B2F7A-6215-4548-B8BA-BFBFA46660CF}"/>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628650" y="544156"/>
            <a:ext cx="7886700" cy="754063"/>
          </a:xfrm>
        </p:spPr>
        <p:txBody>
          <a:bodyPr/>
          <a:lstStyle>
            <a:lvl1pPr algn="ctr">
              <a:defRPr b="0"/>
            </a:lvl1pPr>
          </a:lstStyle>
          <a:p>
            <a:r>
              <a:rPr lang="en-US" dirty="0"/>
              <a:t>Divider Slide</a:t>
            </a:r>
            <a:endParaRPr lang="ru-RU" dirty="0"/>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5" name="Graphic 13">
            <a:extLst>
              <a:ext uri="{FF2B5EF4-FFF2-40B4-BE49-F238E27FC236}">
                <a16:creationId xmlns:a16="http://schemas.microsoft.com/office/drawing/2014/main" xmlns="" id="{6B7C1ECA-416B-4ED3-9B96-F05BED98E498}"/>
              </a:ext>
            </a:extLst>
          </p:cNvPr>
          <p:cNvSpPr/>
          <p:nvPr/>
        </p:nvSpPr>
        <p:spPr>
          <a:xfrm>
            <a:off x="3400862" y="1307496"/>
            <a:ext cx="2342283" cy="11590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lIns="71323" tIns="35662" rIns="71323" bIns="35662" rtlCol="0" anchor="ctr"/>
          <a:lstStyle/>
          <a:p>
            <a:endParaRPr lang="ru-RU" dirty="0"/>
          </a:p>
        </p:txBody>
      </p:sp>
      <p:sp>
        <p:nvSpPr>
          <p:cNvPr id="12" name="Rectangle 11">
            <a:extLst>
              <a:ext uri="{FF2B5EF4-FFF2-40B4-BE49-F238E27FC236}">
                <a16:creationId xmlns:a16="http://schemas.microsoft.com/office/drawing/2014/main" xmlns="" id="{9685C8FD-6063-414E-B2AC-D07168DE1813}"/>
              </a:ext>
            </a:extLst>
          </p:cNvPr>
          <p:cNvSpPr/>
          <p:nvPr userDrawn="1"/>
        </p:nvSpPr>
        <p:spPr>
          <a:xfrm>
            <a:off x="0" y="2069353"/>
            <a:ext cx="9144000" cy="2887980"/>
          </a:xfrm>
          <a:prstGeom prst="rect">
            <a:avLst/>
          </a:prstGeom>
          <a:blipFill>
            <a:blip r:embed="rId2"/>
            <a:srcRect/>
            <a:stretch>
              <a:fillRect t="-48945" b="-48945"/>
            </a:stretch>
          </a:blipFill>
          <a:ln w="12700" cap="flat">
            <a:noFill/>
            <a:prstDash val="solid"/>
            <a:miter/>
          </a:ln>
        </p:spPr>
        <p:txBody>
          <a:bodyPr lIns="71323" tIns="35662" rIns="71323" bIns="35662" rtlCol="0" anchor="ctr"/>
          <a:lstStyle/>
          <a:p>
            <a:pPr algn="l"/>
            <a:endParaRPr lang="ru-RU" dirty="0"/>
          </a:p>
        </p:txBody>
      </p:sp>
      <p:sp>
        <p:nvSpPr>
          <p:cNvPr id="13" name="Rectangle 12">
            <a:extLst>
              <a:ext uri="{FF2B5EF4-FFF2-40B4-BE49-F238E27FC236}">
                <a16:creationId xmlns:a16="http://schemas.microsoft.com/office/drawing/2014/main" xmlns="" id="{2BA38A80-B4F3-4560-B2F9-C0652AAB2188}"/>
              </a:ext>
            </a:extLst>
          </p:cNvPr>
          <p:cNvSpPr/>
          <p:nvPr userDrawn="1"/>
        </p:nvSpPr>
        <p:spPr>
          <a:xfrm>
            <a:off x="0" y="2069352"/>
            <a:ext cx="9144000" cy="2887980"/>
          </a:xfrm>
          <a:prstGeom prst="rect">
            <a:avLst/>
          </a:prstGeom>
          <a:solidFill>
            <a:schemeClr val="tx1">
              <a:alpha val="80000"/>
            </a:schemeClr>
          </a:solidFill>
          <a:ln w="12700" cap="flat">
            <a:noFill/>
            <a:prstDash val="solid"/>
            <a:miter/>
          </a:ln>
        </p:spPr>
        <p:txBody>
          <a:bodyPr lIns="71323" tIns="35662" rIns="71323" bIns="35662" rtlCol="0" anchor="ctr"/>
          <a:lstStyle/>
          <a:p>
            <a:pPr algn="l"/>
            <a:endParaRPr lang="ru-RU" dirty="0"/>
          </a:p>
        </p:txBody>
      </p:sp>
      <p:sp>
        <p:nvSpPr>
          <p:cNvPr id="11" name="Text Placeholder 2">
            <a:extLst>
              <a:ext uri="{FF2B5EF4-FFF2-40B4-BE49-F238E27FC236}">
                <a16:creationId xmlns:a16="http://schemas.microsoft.com/office/drawing/2014/main" xmlns="" id="{214241DF-0B07-491C-8CA2-1BD10F84525C}"/>
              </a:ext>
            </a:extLst>
          </p:cNvPr>
          <p:cNvSpPr>
            <a:spLocks noGrp="1"/>
          </p:cNvSpPr>
          <p:nvPr>
            <p:ph type="body" idx="1"/>
          </p:nvPr>
        </p:nvSpPr>
        <p:spPr>
          <a:xfrm>
            <a:off x="628650" y="1568935"/>
            <a:ext cx="7886700" cy="390496"/>
          </a:xfrm>
        </p:spPr>
        <p:txBody>
          <a:bodyPr vert="horz" lIns="71323" tIns="35662" rIns="71323" bIns="35662" rtlCol="0">
            <a:normAutofit/>
          </a:bodyPr>
          <a:lstStyle>
            <a:lvl1pPr marL="0" indent="0" algn="ctr">
              <a:buNone/>
              <a:defRPr lang="en-US" sz="1400"/>
            </a:lvl1pPr>
          </a:lstStyle>
          <a:p>
            <a:pPr marL="178308" lvl="0" indent="-178308" algn="ctr"/>
            <a:r>
              <a:rPr lang="en-US" dirty="0" smtClean="0"/>
              <a:t>Click to edit Master text styles</a:t>
            </a:r>
          </a:p>
        </p:txBody>
      </p:sp>
    </p:spTree>
    <p:extLst>
      <p:ext uri="{BB962C8B-B14F-4D97-AF65-F5344CB8AC3E}">
        <p14:creationId xmlns:p14="http://schemas.microsoft.com/office/powerpoint/2010/main" xmlns="" val="92457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AF4CE-F455-4A31-8ED6-5841DF599BE9}"/>
              </a:ext>
            </a:extLst>
          </p:cNvPr>
          <p:cNvSpPr>
            <a:spLocks noGrp="1"/>
          </p:cNvSpPr>
          <p:nvPr>
            <p:ph type="title"/>
          </p:nvPr>
        </p:nvSpPr>
        <p:spPr>
          <a:xfrm>
            <a:off x="628650" y="304271"/>
            <a:ext cx="7886700" cy="1104636"/>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xmlns="" id="{3A82F029-D8CC-4FE7-9C30-98E576ED41F1}"/>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0F891442-6C1A-4969-A4A2-EFCF20E7917B}"/>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64457F0D-7504-4879-BCFD-DDEA424C0A3A}"/>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Content Placeholder 2">
            <a:extLst>
              <a:ext uri="{FF2B5EF4-FFF2-40B4-BE49-F238E27FC236}">
                <a16:creationId xmlns:a16="http://schemas.microsoft.com/office/drawing/2014/main" xmlns="" id="{50CCCB36-FE7F-43C1-810B-49BBAB494861}"/>
              </a:ext>
            </a:extLst>
          </p:cNvPr>
          <p:cNvSpPr>
            <a:spLocks noGrp="1"/>
          </p:cNvSpPr>
          <p:nvPr>
            <p:ph idx="1"/>
          </p:nvPr>
        </p:nvSpPr>
        <p:spPr>
          <a:xfrm>
            <a:off x="628650" y="1521355"/>
            <a:ext cx="7886700" cy="34369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3305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B6609-6A41-45F4-9B8B-9A6DEABB9A21}"/>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4FFD4558-495E-4FE3-B256-7B6A8637C69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65C0E450-E490-45F1-909F-5831583C56B7}"/>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D7E109-C0EE-4D25-9A01-E58D7476D07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Content Placeholder 2">
            <a:extLst>
              <a:ext uri="{FF2B5EF4-FFF2-40B4-BE49-F238E27FC236}">
                <a16:creationId xmlns:a16="http://schemas.microsoft.com/office/drawing/2014/main" xmlns="" id="{62C48FC5-1EDF-4F7E-9E82-D342C4D45907}"/>
              </a:ext>
            </a:extLst>
          </p:cNvPr>
          <p:cNvSpPr>
            <a:spLocks noGrp="1"/>
          </p:cNvSpPr>
          <p:nvPr>
            <p:ph sz="half" idx="1"/>
          </p:nvPr>
        </p:nvSpPr>
        <p:spPr>
          <a:xfrm>
            <a:off x="628650" y="1521355"/>
            <a:ext cx="3886200" cy="34369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a:extLst>
              <a:ext uri="{FF2B5EF4-FFF2-40B4-BE49-F238E27FC236}">
                <a16:creationId xmlns:a16="http://schemas.microsoft.com/office/drawing/2014/main" xmlns="" id="{7245FF27-1D81-4487-86EE-A8826AB33310}"/>
              </a:ext>
            </a:extLst>
          </p:cNvPr>
          <p:cNvSpPr>
            <a:spLocks noGrp="1"/>
          </p:cNvSpPr>
          <p:nvPr>
            <p:ph sz="half" idx="2"/>
          </p:nvPr>
        </p:nvSpPr>
        <p:spPr>
          <a:xfrm>
            <a:off x="4629150" y="1521355"/>
            <a:ext cx="3886200" cy="34369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494853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F85B3E-9C3B-48E3-BA88-7B18BAC8BCD5}"/>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06E55B65-81AB-463F-B78F-208BABF731FC}"/>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37814494-7E7B-41F9-984C-51671FC7B60B}"/>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17932FB9-9355-4718-A3AF-2991AEFD5EA7}"/>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Text Placeholder 2">
            <a:extLst>
              <a:ext uri="{FF2B5EF4-FFF2-40B4-BE49-F238E27FC236}">
                <a16:creationId xmlns:a16="http://schemas.microsoft.com/office/drawing/2014/main" xmlns="" id="{E0E064FB-456B-4012-A632-907E0F6363EF}"/>
              </a:ext>
            </a:extLst>
          </p:cNvPr>
          <p:cNvSpPr>
            <a:spLocks noGrp="1"/>
          </p:cNvSpPr>
          <p:nvPr>
            <p:ph type="body" idx="1"/>
          </p:nvPr>
        </p:nvSpPr>
        <p:spPr>
          <a:xfrm>
            <a:off x="629842" y="1555750"/>
            <a:ext cx="3868340" cy="371520"/>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smtClean="0"/>
              <a:t>Click to edit Master text styles</a:t>
            </a:r>
          </a:p>
        </p:txBody>
      </p:sp>
      <p:sp>
        <p:nvSpPr>
          <p:cNvPr id="8" name="Content Placeholder 3">
            <a:extLst>
              <a:ext uri="{FF2B5EF4-FFF2-40B4-BE49-F238E27FC236}">
                <a16:creationId xmlns:a16="http://schemas.microsoft.com/office/drawing/2014/main" xmlns="" id="{D7224228-301B-4143-AE44-555A65ECB365}"/>
              </a:ext>
            </a:extLst>
          </p:cNvPr>
          <p:cNvSpPr>
            <a:spLocks noGrp="1"/>
          </p:cNvSpPr>
          <p:nvPr>
            <p:ph sz="half" idx="2"/>
          </p:nvPr>
        </p:nvSpPr>
        <p:spPr>
          <a:xfrm>
            <a:off x="629842" y="2074115"/>
            <a:ext cx="3868340" cy="2884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4">
            <a:extLst>
              <a:ext uri="{FF2B5EF4-FFF2-40B4-BE49-F238E27FC236}">
                <a16:creationId xmlns:a16="http://schemas.microsoft.com/office/drawing/2014/main" xmlns="" id="{421B5496-F2D7-450B-A1AF-12FC29E4548C}"/>
              </a:ext>
            </a:extLst>
          </p:cNvPr>
          <p:cNvSpPr>
            <a:spLocks noGrp="1"/>
          </p:cNvSpPr>
          <p:nvPr>
            <p:ph type="body" sz="quarter" idx="3"/>
          </p:nvPr>
        </p:nvSpPr>
        <p:spPr>
          <a:xfrm>
            <a:off x="4629153" y="1555750"/>
            <a:ext cx="3887391" cy="371520"/>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smtClean="0"/>
              <a:t>Click to edit Master text styles</a:t>
            </a:r>
          </a:p>
        </p:txBody>
      </p:sp>
      <p:sp>
        <p:nvSpPr>
          <p:cNvPr id="10" name="Content Placeholder 5">
            <a:extLst>
              <a:ext uri="{FF2B5EF4-FFF2-40B4-BE49-F238E27FC236}">
                <a16:creationId xmlns:a16="http://schemas.microsoft.com/office/drawing/2014/main" xmlns="" id="{D087222D-3611-4518-AD76-AC2E042CD5A8}"/>
              </a:ext>
            </a:extLst>
          </p:cNvPr>
          <p:cNvSpPr>
            <a:spLocks noGrp="1"/>
          </p:cNvSpPr>
          <p:nvPr>
            <p:ph sz="quarter" idx="4"/>
          </p:nvPr>
        </p:nvSpPr>
        <p:spPr>
          <a:xfrm>
            <a:off x="4629153" y="2074115"/>
            <a:ext cx="3887391" cy="2884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10646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xmlns="" id="{4A7545D6-9827-7E4A-AB92-664BB510D96A}"/>
              </a:ext>
            </a:extLst>
          </p:cNvPr>
          <p:cNvSpPr>
            <a:spLocks noGrp="1"/>
          </p:cNvSpPr>
          <p:nvPr>
            <p:ph type="pic" sz="quarter" idx="18"/>
          </p:nvPr>
        </p:nvSpPr>
        <p:spPr>
          <a:xfrm>
            <a:off x="0" y="0"/>
            <a:ext cx="9144000" cy="5715000"/>
          </a:xfrm>
        </p:spPr>
        <p:txBody>
          <a:bodyPr anchor="ctr" anchorCtr="0">
            <a:normAutofit/>
          </a:bodyPr>
          <a:lstStyle>
            <a:lvl1pPr marL="0" indent="0" algn="ctr">
              <a:buFont typeface="Arial" panose="020B0604020202020204" pitchFamily="34" charset="0"/>
              <a:buNone/>
              <a:defRPr sz="1100"/>
            </a:lvl1pPr>
          </a:lstStyle>
          <a:p>
            <a:r>
              <a:rPr lang="en-US" smtClean="0"/>
              <a:t>Click icon to add picture</a:t>
            </a:r>
            <a:endParaRPr lang="ru-RU"/>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2934177" y="4484037"/>
            <a:ext cx="3275648" cy="270349"/>
          </a:xfrm>
        </p:spPr>
        <p:txBody>
          <a:bodyPr>
            <a:noAutofit/>
          </a:bodyPr>
          <a:lstStyle>
            <a:lvl1pPr marL="0" indent="0" algn="ctr">
              <a:buNone/>
              <a:defRPr sz="1600" b="0" i="0">
                <a:solidFill>
                  <a:schemeClr val="bg1"/>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20XX</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77769" y="1907775"/>
            <a:ext cx="7588469" cy="1264463"/>
          </a:xfrm>
        </p:spPr>
        <p:txBody>
          <a:bodyPr>
            <a:noAutofit/>
          </a:bodyPr>
          <a:lstStyle>
            <a:lvl1pPr algn="ctr">
              <a:defRPr sz="78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2934177" y="4195497"/>
            <a:ext cx="3275648" cy="270349"/>
          </a:xfrm>
        </p:spPr>
        <p:txBody>
          <a:bodyPr>
            <a:noAutofit/>
          </a:bodyPr>
          <a:lstStyle>
            <a:lvl1pPr marL="0" indent="0" algn="ctr">
              <a:buNone/>
              <a:defRPr sz="1600" b="0" i="0">
                <a:solidFill>
                  <a:schemeClr val="bg2"/>
                </a:solidFill>
                <a:latin typeface="+mn-lt"/>
              </a:defRPr>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Month</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788146" y="3241924"/>
            <a:ext cx="7567715" cy="505549"/>
          </a:xfrm>
        </p:spPr>
        <p:txBody>
          <a:bodyPr>
            <a:noAutofit/>
          </a:bodyPr>
          <a:lstStyle>
            <a:lvl1pPr marL="0" indent="0" algn="ctr">
              <a:buNone/>
              <a:defRPr sz="2300" b="0" i="0">
                <a:solidFill>
                  <a:schemeClr val="bg2"/>
                </a:solidFill>
              </a:defRPr>
            </a:lvl1pPr>
          </a:lstStyle>
          <a:p>
            <a:pPr lvl="0"/>
            <a:r>
              <a:rPr lang="en-US" dirty="0"/>
              <a:t>PRESENTATION TAGLINE</a:t>
            </a:r>
          </a:p>
        </p:txBody>
      </p:sp>
    </p:spTree>
    <p:extLst>
      <p:ext uri="{BB962C8B-B14F-4D97-AF65-F5344CB8AC3E}">
        <p14:creationId xmlns:p14="http://schemas.microsoft.com/office/powerpoint/2010/main" xmlns="" val="105011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90DEAF0-9B16-4335-875E-3D5B654FA9B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0680122F-A667-467F-9ABE-57A77934DD7D}"/>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29B5B8C5-3BA1-4EE6-9D72-5F3863E69D0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Graphic 12">
            <a:extLst>
              <a:ext uri="{FF2B5EF4-FFF2-40B4-BE49-F238E27FC236}">
                <a16:creationId xmlns:a16="http://schemas.microsoft.com/office/drawing/2014/main" xmlns="" id="{ACBF854A-65B9-4A5D-97C6-BA041A37CD22}"/>
              </a:ext>
            </a:extLst>
          </p:cNvPr>
          <p:cNvSpPr/>
          <p:nvPr userDrawn="1"/>
        </p:nvSpPr>
        <p:spPr>
          <a:xfrm>
            <a:off x="1081776" y="1779617"/>
            <a:ext cx="2045313" cy="116271"/>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lIns="71323" tIns="35662" rIns="71323" bIns="35662" rtlCol="0" anchor="ctr"/>
          <a:lstStyle/>
          <a:p>
            <a:endParaRPr lang="ru-RU"/>
          </a:p>
        </p:txBody>
      </p:sp>
      <p:sp>
        <p:nvSpPr>
          <p:cNvPr id="7" name="Title 1">
            <a:extLst>
              <a:ext uri="{FF2B5EF4-FFF2-40B4-BE49-F238E27FC236}">
                <a16:creationId xmlns:a16="http://schemas.microsoft.com/office/drawing/2014/main" xmlns="" id="{C3E8E02D-385B-477A-BAE1-4A97C6E9D720}"/>
              </a:ext>
            </a:extLst>
          </p:cNvPr>
          <p:cNvSpPr>
            <a:spLocks noGrp="1"/>
          </p:cNvSpPr>
          <p:nvPr>
            <p:ph type="title"/>
          </p:nvPr>
        </p:nvSpPr>
        <p:spPr>
          <a:xfrm>
            <a:off x="629841" y="756710"/>
            <a:ext cx="2949178" cy="957791"/>
          </a:xfrm>
        </p:spPr>
        <p:txBody>
          <a:bodyPr anchor="b"/>
          <a:lstStyle>
            <a:lvl1pPr>
              <a:defRPr sz="25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xmlns="" id="{E6CA7378-0B2D-435D-B34B-744CA89114AF}"/>
              </a:ext>
            </a:extLst>
          </p:cNvPr>
          <p:cNvSpPr>
            <a:spLocks noGrp="1"/>
          </p:cNvSpPr>
          <p:nvPr>
            <p:ph type="body" sz="half" idx="2"/>
          </p:nvPr>
        </p:nvSpPr>
        <p:spPr>
          <a:xfrm>
            <a:off x="629841" y="1961001"/>
            <a:ext cx="2949178" cy="2929823"/>
          </a:xfrm>
        </p:spPr>
        <p:txBody>
          <a:bodyPr/>
          <a:lstStyle>
            <a:lvl1pPr marL="0" indent="0">
              <a:buNone/>
              <a:defRPr sz="1200"/>
            </a:lvl1pPr>
            <a:lvl2pPr marL="356616" indent="0">
              <a:buNone/>
              <a:defRPr sz="1100"/>
            </a:lvl2pPr>
            <a:lvl3pPr marL="713232" indent="0">
              <a:buNone/>
              <a:defRPr sz="900"/>
            </a:lvl3pPr>
            <a:lvl4pPr marL="1069848" indent="0">
              <a:buNone/>
              <a:defRPr sz="800"/>
            </a:lvl4pPr>
            <a:lvl5pPr marL="1426464" indent="0">
              <a:buNone/>
              <a:defRPr sz="800"/>
            </a:lvl5pPr>
            <a:lvl6pPr marL="1783080" indent="0">
              <a:buNone/>
              <a:defRPr sz="800"/>
            </a:lvl6pPr>
            <a:lvl7pPr marL="2139696" indent="0">
              <a:buNone/>
              <a:defRPr sz="800"/>
            </a:lvl7pPr>
            <a:lvl8pPr marL="2496312" indent="0">
              <a:buNone/>
              <a:defRPr sz="800"/>
            </a:lvl8pPr>
            <a:lvl9pPr marL="2852928" indent="0">
              <a:buNone/>
              <a:defRPr sz="800"/>
            </a:lvl9pPr>
          </a:lstStyle>
          <a:p>
            <a:pPr lvl="0"/>
            <a:r>
              <a:rPr lang="en-US" smtClean="0"/>
              <a:t>Click to edit Master text styles</a:t>
            </a:r>
          </a:p>
        </p:txBody>
      </p:sp>
      <p:sp>
        <p:nvSpPr>
          <p:cNvPr id="9" name="Content Placeholder 2">
            <a:extLst>
              <a:ext uri="{FF2B5EF4-FFF2-40B4-BE49-F238E27FC236}">
                <a16:creationId xmlns:a16="http://schemas.microsoft.com/office/drawing/2014/main" xmlns="" id="{9BB017D3-0E4A-43F4-BC02-DB826A7FDC3D}"/>
              </a:ext>
            </a:extLst>
          </p:cNvPr>
          <p:cNvSpPr>
            <a:spLocks noGrp="1"/>
          </p:cNvSpPr>
          <p:nvPr>
            <p:ph idx="1"/>
          </p:nvPr>
        </p:nvSpPr>
        <p:spPr>
          <a:xfrm>
            <a:off x="3885009" y="756709"/>
            <a:ext cx="4629150" cy="4131469"/>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187774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90DEAF0-9B16-4335-875E-3D5B654FA9B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0680122F-A667-467F-9ABE-57A77934DD7D}"/>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29B5B8C5-3BA1-4EE6-9D72-5F3863E69D0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Graphic 12">
            <a:extLst>
              <a:ext uri="{FF2B5EF4-FFF2-40B4-BE49-F238E27FC236}">
                <a16:creationId xmlns:a16="http://schemas.microsoft.com/office/drawing/2014/main" xmlns="" id="{ACBF854A-65B9-4A5D-97C6-BA041A37CD22}"/>
              </a:ext>
            </a:extLst>
          </p:cNvPr>
          <p:cNvSpPr/>
          <p:nvPr userDrawn="1"/>
        </p:nvSpPr>
        <p:spPr>
          <a:xfrm>
            <a:off x="1081776" y="1779617"/>
            <a:ext cx="2045313" cy="116271"/>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lIns="71323" tIns="35662" rIns="71323" bIns="35662" rtlCol="0" anchor="ctr"/>
          <a:lstStyle/>
          <a:p>
            <a:endParaRPr lang="ru-RU"/>
          </a:p>
        </p:txBody>
      </p:sp>
      <p:sp>
        <p:nvSpPr>
          <p:cNvPr id="7" name="Title 1">
            <a:extLst>
              <a:ext uri="{FF2B5EF4-FFF2-40B4-BE49-F238E27FC236}">
                <a16:creationId xmlns:a16="http://schemas.microsoft.com/office/drawing/2014/main" xmlns="" id="{C3E8E02D-385B-477A-BAE1-4A97C6E9D720}"/>
              </a:ext>
            </a:extLst>
          </p:cNvPr>
          <p:cNvSpPr>
            <a:spLocks noGrp="1"/>
          </p:cNvSpPr>
          <p:nvPr>
            <p:ph type="title"/>
          </p:nvPr>
        </p:nvSpPr>
        <p:spPr>
          <a:xfrm>
            <a:off x="629841" y="756708"/>
            <a:ext cx="2949178" cy="957792"/>
          </a:xfrm>
        </p:spPr>
        <p:txBody>
          <a:bodyPr anchor="b"/>
          <a:lstStyle>
            <a:lvl1pPr>
              <a:defRPr sz="25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xmlns="" id="{E6CA7378-0B2D-435D-B34B-744CA89114AF}"/>
              </a:ext>
            </a:extLst>
          </p:cNvPr>
          <p:cNvSpPr>
            <a:spLocks noGrp="1"/>
          </p:cNvSpPr>
          <p:nvPr>
            <p:ph type="body" sz="half" idx="2"/>
          </p:nvPr>
        </p:nvSpPr>
        <p:spPr>
          <a:xfrm>
            <a:off x="629841" y="1961001"/>
            <a:ext cx="2949178" cy="2929823"/>
          </a:xfrm>
        </p:spPr>
        <p:txBody>
          <a:bodyPr/>
          <a:lstStyle>
            <a:lvl1pPr marL="0" indent="0">
              <a:buNone/>
              <a:defRPr sz="1200"/>
            </a:lvl1pPr>
            <a:lvl2pPr marL="356616" indent="0">
              <a:buNone/>
              <a:defRPr sz="1100"/>
            </a:lvl2pPr>
            <a:lvl3pPr marL="713232" indent="0">
              <a:buNone/>
              <a:defRPr sz="900"/>
            </a:lvl3pPr>
            <a:lvl4pPr marL="1069848" indent="0">
              <a:buNone/>
              <a:defRPr sz="800"/>
            </a:lvl4pPr>
            <a:lvl5pPr marL="1426464" indent="0">
              <a:buNone/>
              <a:defRPr sz="800"/>
            </a:lvl5pPr>
            <a:lvl6pPr marL="1783080" indent="0">
              <a:buNone/>
              <a:defRPr sz="800"/>
            </a:lvl6pPr>
            <a:lvl7pPr marL="2139696" indent="0">
              <a:buNone/>
              <a:defRPr sz="800"/>
            </a:lvl7pPr>
            <a:lvl8pPr marL="2496312" indent="0">
              <a:buNone/>
              <a:defRPr sz="800"/>
            </a:lvl8pPr>
            <a:lvl9pPr marL="2852928" indent="0">
              <a:buNone/>
              <a:defRPr sz="800"/>
            </a:lvl9pPr>
          </a:lstStyle>
          <a:p>
            <a:pPr lvl="0"/>
            <a:r>
              <a:rPr lang="en-US" smtClean="0"/>
              <a:t>Click to edit Master text styles</a:t>
            </a:r>
          </a:p>
        </p:txBody>
      </p:sp>
      <p:sp>
        <p:nvSpPr>
          <p:cNvPr id="9" name="Picture Placeholder 2">
            <a:extLst>
              <a:ext uri="{FF2B5EF4-FFF2-40B4-BE49-F238E27FC236}">
                <a16:creationId xmlns:a16="http://schemas.microsoft.com/office/drawing/2014/main" xmlns="" id="{9A7D37A5-CD8F-499C-BFFD-2D0EB08556C3}"/>
              </a:ext>
            </a:extLst>
          </p:cNvPr>
          <p:cNvSpPr>
            <a:spLocks noGrp="1"/>
          </p:cNvSpPr>
          <p:nvPr>
            <p:ph type="pic" idx="1"/>
          </p:nvPr>
        </p:nvSpPr>
        <p:spPr>
          <a:xfrm>
            <a:off x="3887391" y="756709"/>
            <a:ext cx="4629150" cy="4127500"/>
          </a:xfrm>
        </p:spPr>
        <p:txBody>
          <a:bodyPr/>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r>
              <a:rPr lang="en-US" smtClean="0"/>
              <a:t>Click icon to add picture</a:t>
            </a:r>
            <a:endParaRPr lang="en-US" dirty="0"/>
          </a:p>
        </p:txBody>
      </p:sp>
    </p:spTree>
    <p:extLst>
      <p:ext uri="{BB962C8B-B14F-4D97-AF65-F5344CB8AC3E}">
        <p14:creationId xmlns:p14="http://schemas.microsoft.com/office/powerpoint/2010/main" xmlns="" val="81824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3336D-E3BE-45DB-B625-753732F9F7F0}"/>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54C2EC4E-2A4D-4B8B-8C10-D8F4A649E56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A7027D07-F714-4E3C-97FC-7AB8C42FA927}"/>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ADE3BA64-4F34-452B-AA1F-BB90A0F05EFD}"/>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xmlns="" val="115677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D57916-404D-41BC-B080-9B6CBA9F95C2}"/>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F920C85E-02E3-4F3E-8E6F-4467C6127090}"/>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952F5317-A8A3-406A-96EA-4BB58C35AFB2}"/>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5B2A1141-BD97-42C5-A257-A2C0668A1BA8}"/>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xmlns="" val="3840421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xmlns="" id="{F27BBFB4-84C4-42C9-9CB3-DFD801CEBF70}"/>
              </a:ext>
            </a:extLst>
          </p:cNvPr>
          <p:cNvSpPr>
            <a:spLocks noGrp="1"/>
          </p:cNvSpPr>
          <p:nvPr>
            <p:ph type="body" sz="quarter" idx="10" hasCustomPrompt="1"/>
          </p:nvPr>
        </p:nvSpPr>
        <p:spPr>
          <a:xfrm>
            <a:off x="509337" y="1513162"/>
            <a:ext cx="662015" cy="910167"/>
          </a:xfrm>
        </p:spPr>
        <p:txBody>
          <a:bodyPr lIns="0" tIns="0" rIns="0" bIns="0">
            <a:noAutofit/>
          </a:bodyPr>
          <a:lstStyle>
            <a:lvl1pPr marL="0" indent="0">
              <a:buNone/>
              <a:defRPr sz="7800" b="1">
                <a:solidFill>
                  <a:schemeClr val="bg2"/>
                </a:solidFill>
                <a:latin typeface="+mj-lt"/>
              </a:defRPr>
            </a:lvl1pPr>
          </a:lstStyle>
          <a:p>
            <a:pPr lvl="0"/>
            <a:r>
              <a:rPr lang="en-US" dirty="0"/>
              <a:t>1</a:t>
            </a:r>
            <a:endParaRPr lang="ru-RU" dirty="0"/>
          </a:p>
        </p:txBody>
      </p:sp>
      <p:sp>
        <p:nvSpPr>
          <p:cNvPr id="26" name="Text Placeholder 24">
            <a:extLst>
              <a:ext uri="{FF2B5EF4-FFF2-40B4-BE49-F238E27FC236}">
                <a16:creationId xmlns:a16="http://schemas.microsoft.com/office/drawing/2014/main" xmlns="" id="{C8BBE7AC-17E7-4828-A40C-39EED5284E6D}"/>
              </a:ext>
            </a:extLst>
          </p:cNvPr>
          <p:cNvSpPr>
            <a:spLocks noGrp="1"/>
          </p:cNvSpPr>
          <p:nvPr>
            <p:ph type="body" sz="quarter" idx="11"/>
          </p:nvPr>
        </p:nvSpPr>
        <p:spPr>
          <a:xfrm>
            <a:off x="1045809" y="1600004"/>
            <a:ext cx="2327333" cy="860296"/>
          </a:xfrm>
        </p:spPr>
        <p:txBody>
          <a:bodyPr>
            <a:noAutofit/>
          </a:bodyPr>
          <a:lstStyle>
            <a:lvl1pPr marL="0" indent="0">
              <a:lnSpc>
                <a:spcPct val="75000"/>
              </a:lnSpc>
              <a:spcBef>
                <a:spcPts val="468"/>
              </a:spcBef>
              <a:buNone/>
              <a:defRPr sz="3100" b="0">
                <a:solidFill>
                  <a:schemeClr val="tx2"/>
                </a:solidFill>
                <a:latin typeface="+mj-lt"/>
              </a:defRPr>
            </a:lvl1pPr>
          </a:lstStyle>
          <a:p>
            <a:pPr lvl="0"/>
            <a:r>
              <a:rPr lang="en-US" smtClean="0"/>
              <a:t>Click to edit Master text styles</a:t>
            </a:r>
          </a:p>
        </p:txBody>
      </p:sp>
      <p:sp>
        <p:nvSpPr>
          <p:cNvPr id="33" name="Text Placeholder 21">
            <a:extLst>
              <a:ext uri="{FF2B5EF4-FFF2-40B4-BE49-F238E27FC236}">
                <a16:creationId xmlns:a16="http://schemas.microsoft.com/office/drawing/2014/main" xmlns="" id="{FC1057E8-2611-45B5-913B-82D301FE8A86}"/>
              </a:ext>
            </a:extLst>
          </p:cNvPr>
          <p:cNvSpPr>
            <a:spLocks noGrp="1"/>
          </p:cNvSpPr>
          <p:nvPr>
            <p:ph type="body" sz="quarter" idx="12" hasCustomPrompt="1"/>
          </p:nvPr>
        </p:nvSpPr>
        <p:spPr>
          <a:xfrm>
            <a:off x="3579390" y="1513162"/>
            <a:ext cx="662015" cy="910167"/>
          </a:xfrm>
        </p:spPr>
        <p:txBody>
          <a:bodyPr lIns="0" tIns="0" rIns="0" bIns="0">
            <a:noAutofit/>
          </a:bodyPr>
          <a:lstStyle>
            <a:lvl1pPr marL="0" indent="0">
              <a:buNone/>
              <a:defRPr sz="78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xmlns="" id="{A65257E6-B10F-49C0-862A-53648E3F2D0B}"/>
              </a:ext>
            </a:extLst>
          </p:cNvPr>
          <p:cNvSpPr>
            <a:spLocks noGrp="1"/>
          </p:cNvSpPr>
          <p:nvPr>
            <p:ph type="body" sz="quarter" idx="13"/>
          </p:nvPr>
        </p:nvSpPr>
        <p:spPr>
          <a:xfrm>
            <a:off x="4168615" y="1600004"/>
            <a:ext cx="1682939" cy="860296"/>
          </a:xfrm>
        </p:spPr>
        <p:txBody>
          <a:bodyPr>
            <a:noAutofit/>
          </a:bodyPr>
          <a:lstStyle>
            <a:lvl1pPr marL="0" indent="0">
              <a:lnSpc>
                <a:spcPct val="75000"/>
              </a:lnSpc>
              <a:spcBef>
                <a:spcPts val="468"/>
              </a:spcBef>
              <a:buNone/>
              <a:defRPr sz="3100" b="0">
                <a:solidFill>
                  <a:schemeClr val="tx2"/>
                </a:solidFill>
                <a:latin typeface="+mj-lt"/>
              </a:defRPr>
            </a:lvl1pPr>
          </a:lstStyle>
          <a:p>
            <a:pPr lvl="0"/>
            <a:r>
              <a:rPr lang="en-US" smtClean="0"/>
              <a:t>Click to edit Master text styles</a:t>
            </a:r>
          </a:p>
        </p:txBody>
      </p:sp>
      <p:sp>
        <p:nvSpPr>
          <p:cNvPr id="37" name="Text Placeholder 21">
            <a:extLst>
              <a:ext uri="{FF2B5EF4-FFF2-40B4-BE49-F238E27FC236}">
                <a16:creationId xmlns:a16="http://schemas.microsoft.com/office/drawing/2014/main" xmlns="" id="{83A147CC-1513-463A-8B07-CC14AEC845D9}"/>
              </a:ext>
            </a:extLst>
          </p:cNvPr>
          <p:cNvSpPr>
            <a:spLocks noGrp="1"/>
          </p:cNvSpPr>
          <p:nvPr>
            <p:ph type="body" sz="quarter" idx="14" hasCustomPrompt="1"/>
          </p:nvPr>
        </p:nvSpPr>
        <p:spPr>
          <a:xfrm>
            <a:off x="5893975" y="1527976"/>
            <a:ext cx="662015" cy="910167"/>
          </a:xfrm>
        </p:spPr>
        <p:txBody>
          <a:bodyPr lIns="0" tIns="0" rIns="0" bIns="0">
            <a:noAutofit/>
          </a:bodyPr>
          <a:lstStyle>
            <a:lvl1pPr marL="0" indent="0">
              <a:buNone/>
              <a:defRPr sz="7800" b="1">
                <a:solidFill>
                  <a:schemeClr val="bg2"/>
                </a:solidFill>
                <a:latin typeface="+mj-lt"/>
              </a:defRPr>
            </a:lvl1pPr>
          </a:lstStyle>
          <a:p>
            <a:pPr lvl="0"/>
            <a:r>
              <a:rPr lang="en-US" dirty="0"/>
              <a:t>3</a:t>
            </a:r>
            <a:endParaRPr lang="ru-RU" dirty="0"/>
          </a:p>
        </p:txBody>
      </p:sp>
      <p:sp>
        <p:nvSpPr>
          <p:cNvPr id="38" name="Text Placeholder 24">
            <a:extLst>
              <a:ext uri="{FF2B5EF4-FFF2-40B4-BE49-F238E27FC236}">
                <a16:creationId xmlns:a16="http://schemas.microsoft.com/office/drawing/2014/main" xmlns="" id="{BCE98261-6A42-49F1-B208-2E6C24DFCF83}"/>
              </a:ext>
            </a:extLst>
          </p:cNvPr>
          <p:cNvSpPr>
            <a:spLocks noGrp="1"/>
          </p:cNvSpPr>
          <p:nvPr>
            <p:ph type="body" sz="quarter" idx="15"/>
          </p:nvPr>
        </p:nvSpPr>
        <p:spPr>
          <a:xfrm>
            <a:off x="6483200" y="1614820"/>
            <a:ext cx="2219337" cy="860296"/>
          </a:xfrm>
        </p:spPr>
        <p:txBody>
          <a:bodyPr>
            <a:noAutofit/>
          </a:bodyPr>
          <a:lstStyle>
            <a:lvl1pPr marL="0" indent="0">
              <a:lnSpc>
                <a:spcPct val="75000"/>
              </a:lnSpc>
              <a:spcBef>
                <a:spcPts val="468"/>
              </a:spcBef>
              <a:buNone/>
              <a:defRPr sz="3100" b="0">
                <a:solidFill>
                  <a:schemeClr val="tx2"/>
                </a:solidFill>
                <a:latin typeface="+mj-lt"/>
              </a:defRPr>
            </a:lvl1pPr>
          </a:lstStyle>
          <a:p>
            <a:pPr lvl="0"/>
            <a:r>
              <a:rPr lang="en-US" smtClean="0"/>
              <a:t>Click to edit Master text styles</a:t>
            </a:r>
          </a:p>
        </p:txBody>
      </p:sp>
      <p:sp>
        <p:nvSpPr>
          <p:cNvPr id="40" name="Text Placeholder 24">
            <a:extLst>
              <a:ext uri="{FF2B5EF4-FFF2-40B4-BE49-F238E27FC236}">
                <a16:creationId xmlns:a16="http://schemas.microsoft.com/office/drawing/2014/main" xmlns="" id="{937F4311-EBEC-44E3-8542-07503B54D770}"/>
              </a:ext>
            </a:extLst>
          </p:cNvPr>
          <p:cNvSpPr>
            <a:spLocks noGrp="1"/>
          </p:cNvSpPr>
          <p:nvPr>
            <p:ph type="body" sz="quarter" idx="16"/>
          </p:nvPr>
        </p:nvSpPr>
        <p:spPr>
          <a:xfrm>
            <a:off x="668796" y="2506452"/>
            <a:ext cx="1273969" cy="666750"/>
          </a:xfrm>
        </p:spPr>
        <p:txBody>
          <a:bodyPr>
            <a:normAutofit/>
          </a:bodyPr>
          <a:lstStyle>
            <a:lvl1pPr marL="0" indent="0">
              <a:buNone/>
              <a:defRPr sz="1200" b="0">
                <a:solidFill>
                  <a:schemeClr val="tx1">
                    <a:lumMod val="75000"/>
                    <a:lumOff val="25000"/>
                  </a:schemeClr>
                </a:solidFill>
                <a:latin typeface="+mn-lt"/>
              </a:defRPr>
            </a:lvl1pPr>
          </a:lstStyle>
          <a:p>
            <a:pPr lvl="0"/>
            <a:r>
              <a:rPr lang="en-US" smtClean="0"/>
              <a:t>Click to edit Master text styles</a:t>
            </a:r>
          </a:p>
        </p:txBody>
      </p:sp>
      <p:sp>
        <p:nvSpPr>
          <p:cNvPr id="43" name="Text Placeholder 24">
            <a:extLst>
              <a:ext uri="{FF2B5EF4-FFF2-40B4-BE49-F238E27FC236}">
                <a16:creationId xmlns:a16="http://schemas.microsoft.com/office/drawing/2014/main" xmlns="" id="{FED4B056-A42A-4115-B98D-177B9AFDABFE}"/>
              </a:ext>
            </a:extLst>
          </p:cNvPr>
          <p:cNvSpPr>
            <a:spLocks noGrp="1"/>
          </p:cNvSpPr>
          <p:nvPr>
            <p:ph type="body" sz="quarter" idx="17"/>
          </p:nvPr>
        </p:nvSpPr>
        <p:spPr>
          <a:xfrm>
            <a:off x="1942764" y="2506452"/>
            <a:ext cx="1273969" cy="666750"/>
          </a:xfrm>
        </p:spPr>
        <p:txBody>
          <a:bodyPr>
            <a:normAutofit/>
          </a:bodyPr>
          <a:lstStyle>
            <a:lvl1pPr marL="0" indent="0">
              <a:buNone/>
              <a:defRPr sz="1200" b="0">
                <a:solidFill>
                  <a:schemeClr val="tx1">
                    <a:lumMod val="75000"/>
                    <a:lumOff val="25000"/>
                  </a:schemeClr>
                </a:solidFill>
                <a:latin typeface="+mn-lt"/>
              </a:defRPr>
            </a:lvl1pPr>
          </a:lstStyle>
          <a:p>
            <a:pPr lvl="0"/>
            <a:r>
              <a:rPr lang="en-US" smtClean="0"/>
              <a:t>Click to edit Master text styles</a:t>
            </a:r>
          </a:p>
        </p:txBody>
      </p:sp>
      <p:sp>
        <p:nvSpPr>
          <p:cNvPr id="45" name="Text Placeholder 24">
            <a:extLst>
              <a:ext uri="{FF2B5EF4-FFF2-40B4-BE49-F238E27FC236}">
                <a16:creationId xmlns:a16="http://schemas.microsoft.com/office/drawing/2014/main" xmlns="" id="{2D359611-5488-43D7-A2A6-E60DB2E1D872}"/>
              </a:ext>
            </a:extLst>
          </p:cNvPr>
          <p:cNvSpPr>
            <a:spLocks noGrp="1"/>
          </p:cNvSpPr>
          <p:nvPr>
            <p:ph type="body" sz="quarter" idx="18"/>
          </p:nvPr>
        </p:nvSpPr>
        <p:spPr>
          <a:xfrm>
            <a:off x="3596098" y="2506452"/>
            <a:ext cx="1273969" cy="666750"/>
          </a:xfrm>
        </p:spPr>
        <p:txBody>
          <a:bodyPr>
            <a:normAutofit/>
          </a:bodyPr>
          <a:lstStyle>
            <a:lvl1pPr marL="0" indent="0">
              <a:buNone/>
              <a:defRPr sz="1200" b="0">
                <a:solidFill>
                  <a:schemeClr val="tx1">
                    <a:lumMod val="75000"/>
                    <a:lumOff val="25000"/>
                  </a:schemeClr>
                </a:solidFill>
                <a:latin typeface="+mn-lt"/>
              </a:defRPr>
            </a:lvl1pPr>
          </a:lstStyle>
          <a:p>
            <a:pPr lvl="0"/>
            <a:r>
              <a:rPr lang="en-US" smtClean="0"/>
              <a:t>Click to edit Master text styles</a:t>
            </a:r>
          </a:p>
        </p:txBody>
      </p:sp>
      <p:sp>
        <p:nvSpPr>
          <p:cNvPr id="46" name="Text Placeholder 24">
            <a:extLst>
              <a:ext uri="{FF2B5EF4-FFF2-40B4-BE49-F238E27FC236}">
                <a16:creationId xmlns:a16="http://schemas.microsoft.com/office/drawing/2014/main" xmlns="" id="{F2182E7C-B18B-4F73-B0D1-86196D992B18}"/>
              </a:ext>
            </a:extLst>
          </p:cNvPr>
          <p:cNvSpPr>
            <a:spLocks noGrp="1"/>
          </p:cNvSpPr>
          <p:nvPr>
            <p:ph type="body" sz="quarter" idx="19"/>
          </p:nvPr>
        </p:nvSpPr>
        <p:spPr>
          <a:xfrm>
            <a:off x="5907720" y="2505166"/>
            <a:ext cx="2794817" cy="666750"/>
          </a:xfrm>
        </p:spPr>
        <p:txBody>
          <a:bodyPr>
            <a:normAutofit/>
          </a:bodyPr>
          <a:lstStyle>
            <a:lvl1pPr marL="0" indent="0">
              <a:buNone/>
              <a:defRPr sz="1200" b="0">
                <a:solidFill>
                  <a:schemeClr val="tx1">
                    <a:lumMod val="75000"/>
                    <a:lumOff val="25000"/>
                  </a:schemeClr>
                </a:solidFill>
                <a:latin typeface="+mn-lt"/>
              </a:defRPr>
            </a:lvl1pPr>
          </a:lstStyle>
          <a:p>
            <a:pPr lvl="0"/>
            <a:r>
              <a:rPr lang="en-US" smtClean="0"/>
              <a:t>Click to edit Master text styles</a:t>
            </a:r>
          </a:p>
        </p:txBody>
      </p:sp>
      <p:sp>
        <p:nvSpPr>
          <p:cNvPr id="48" name="Text Placeholder 24">
            <a:extLst>
              <a:ext uri="{FF2B5EF4-FFF2-40B4-BE49-F238E27FC236}">
                <a16:creationId xmlns:a16="http://schemas.microsoft.com/office/drawing/2014/main" xmlns="" id="{3D51A445-889E-44A8-AF12-58BC161D148C}"/>
              </a:ext>
            </a:extLst>
          </p:cNvPr>
          <p:cNvSpPr>
            <a:spLocks noGrp="1"/>
          </p:cNvSpPr>
          <p:nvPr>
            <p:ph type="body" sz="quarter" idx="20"/>
          </p:nvPr>
        </p:nvSpPr>
        <p:spPr>
          <a:xfrm>
            <a:off x="1242780" y="4793273"/>
            <a:ext cx="6658440" cy="392066"/>
          </a:xfrm>
        </p:spPr>
        <p:txBody>
          <a:bodyPr>
            <a:normAutofit/>
          </a:bodyPr>
          <a:lstStyle>
            <a:lvl1pPr marL="0" indent="0" algn="ctr">
              <a:buNone/>
              <a:defRPr sz="1200" b="0">
                <a:solidFill>
                  <a:schemeClr val="accent3"/>
                </a:solidFill>
                <a:latin typeface="+mn-lt"/>
              </a:defRPr>
            </a:lvl1pPr>
          </a:lstStyle>
          <a:p>
            <a:pPr lvl="0"/>
            <a:r>
              <a:rPr lang="en-US" smtClean="0"/>
              <a:t>Click to edit Master text styles</a:t>
            </a:r>
          </a:p>
        </p:txBody>
      </p:sp>
      <p:sp>
        <p:nvSpPr>
          <p:cNvPr id="49" name="Text Placeholder 24">
            <a:extLst>
              <a:ext uri="{FF2B5EF4-FFF2-40B4-BE49-F238E27FC236}">
                <a16:creationId xmlns:a16="http://schemas.microsoft.com/office/drawing/2014/main" xmlns="" id="{358BC44E-644D-4E21-A055-1178CD0D2698}"/>
              </a:ext>
            </a:extLst>
          </p:cNvPr>
          <p:cNvSpPr>
            <a:spLocks noGrp="1"/>
          </p:cNvSpPr>
          <p:nvPr>
            <p:ph type="body" sz="quarter" idx="21"/>
          </p:nvPr>
        </p:nvSpPr>
        <p:spPr>
          <a:xfrm>
            <a:off x="3596097" y="4145002"/>
            <a:ext cx="1949399" cy="666750"/>
          </a:xfrm>
        </p:spPr>
        <p:txBody>
          <a:bodyPr>
            <a:normAutofit/>
          </a:bodyPr>
          <a:lstStyle>
            <a:lvl1pPr marL="0" indent="0">
              <a:buNone/>
              <a:defRPr sz="1200" b="0">
                <a:solidFill>
                  <a:schemeClr val="accent1"/>
                </a:solidFill>
                <a:latin typeface="+mn-lt"/>
              </a:defRPr>
            </a:lvl1pPr>
          </a:lstStyle>
          <a:p>
            <a:pPr lvl="0"/>
            <a:r>
              <a:rPr lang="en-US" smtClean="0"/>
              <a:t>Click to edit Master text styles</a:t>
            </a:r>
          </a:p>
        </p:txBody>
      </p:sp>
      <p:sp>
        <p:nvSpPr>
          <p:cNvPr id="50" name="Text Placeholder 24">
            <a:extLst>
              <a:ext uri="{FF2B5EF4-FFF2-40B4-BE49-F238E27FC236}">
                <a16:creationId xmlns:a16="http://schemas.microsoft.com/office/drawing/2014/main" xmlns="" id="{32C60917-FE9C-4C02-976E-9F4DF95F1614}"/>
              </a:ext>
            </a:extLst>
          </p:cNvPr>
          <p:cNvSpPr>
            <a:spLocks noGrp="1"/>
          </p:cNvSpPr>
          <p:nvPr>
            <p:ph type="body" sz="quarter" idx="22"/>
          </p:nvPr>
        </p:nvSpPr>
        <p:spPr>
          <a:xfrm>
            <a:off x="5918035" y="4145002"/>
            <a:ext cx="2784499" cy="666750"/>
          </a:xfrm>
        </p:spPr>
        <p:txBody>
          <a:bodyPr>
            <a:normAutofit/>
          </a:bodyPr>
          <a:lstStyle>
            <a:lvl1pPr marL="0" indent="0">
              <a:buNone/>
              <a:defRPr sz="1200" b="0">
                <a:solidFill>
                  <a:schemeClr val="accent1"/>
                </a:solidFill>
                <a:latin typeface="+mn-lt"/>
              </a:defRPr>
            </a:lvl1pPr>
          </a:lstStyle>
          <a:p>
            <a:pPr lvl="0"/>
            <a:r>
              <a:rPr lang="en-US" smtClean="0"/>
              <a:t>Click to edit Master text styles</a:t>
            </a:r>
          </a:p>
        </p:txBody>
      </p:sp>
      <p:sp>
        <p:nvSpPr>
          <p:cNvPr id="55" name="Picture Placeholder 12">
            <a:extLst>
              <a:ext uri="{FF2B5EF4-FFF2-40B4-BE49-F238E27FC236}">
                <a16:creationId xmlns:a16="http://schemas.microsoft.com/office/drawing/2014/main" xmlns="" id="{2535BC4C-3D36-473A-B9EF-EC6F3BA67113}"/>
              </a:ext>
            </a:extLst>
          </p:cNvPr>
          <p:cNvSpPr>
            <a:spLocks noGrp="1"/>
          </p:cNvSpPr>
          <p:nvPr>
            <p:ph type="pic" sz="quarter" idx="37"/>
          </p:nvPr>
        </p:nvSpPr>
        <p:spPr>
          <a:xfrm>
            <a:off x="668792" y="3233844"/>
            <a:ext cx="1227582" cy="1348740"/>
          </a:xfrm>
        </p:spPr>
        <p:txBody>
          <a:bodyPr anchor="ctr" anchorCtr="0">
            <a:noAutofit/>
          </a:bodyPr>
          <a:lstStyle>
            <a:lvl1pPr marL="0" indent="0" algn="ctr">
              <a:buNone/>
              <a:defRPr sz="1100">
                <a:solidFill>
                  <a:schemeClr val="tx1">
                    <a:lumMod val="75000"/>
                    <a:lumOff val="25000"/>
                  </a:schemeClr>
                </a:solidFill>
              </a:defRPr>
            </a:lvl1pPr>
          </a:lstStyle>
          <a:p>
            <a:r>
              <a:rPr lang="en-US" smtClean="0"/>
              <a:t>Click icon to add picture</a:t>
            </a:r>
            <a:endParaRPr lang="ru-RU" dirty="0"/>
          </a:p>
        </p:txBody>
      </p:sp>
      <p:sp>
        <p:nvSpPr>
          <p:cNvPr id="56" name="Picture Placeholder 12">
            <a:extLst>
              <a:ext uri="{FF2B5EF4-FFF2-40B4-BE49-F238E27FC236}">
                <a16:creationId xmlns:a16="http://schemas.microsoft.com/office/drawing/2014/main" xmlns="" id="{A1E61843-0C1E-4581-98C1-C9247F7043AC}"/>
              </a:ext>
            </a:extLst>
          </p:cNvPr>
          <p:cNvSpPr>
            <a:spLocks noGrp="1"/>
          </p:cNvSpPr>
          <p:nvPr>
            <p:ph type="pic" sz="quarter" idx="38"/>
          </p:nvPr>
        </p:nvSpPr>
        <p:spPr>
          <a:xfrm>
            <a:off x="1942761" y="3233844"/>
            <a:ext cx="1227582" cy="1348740"/>
          </a:xfrm>
        </p:spPr>
        <p:txBody>
          <a:bodyPr anchor="ctr" anchorCtr="0">
            <a:noAutofit/>
          </a:bodyPr>
          <a:lstStyle>
            <a:lvl1pPr marL="0" indent="0" algn="ctr">
              <a:buNone/>
              <a:defRPr sz="1100">
                <a:solidFill>
                  <a:schemeClr val="tx1">
                    <a:lumMod val="75000"/>
                    <a:lumOff val="25000"/>
                  </a:schemeClr>
                </a:solidFill>
              </a:defRPr>
            </a:lvl1pPr>
          </a:lstStyle>
          <a:p>
            <a:r>
              <a:rPr lang="en-US" smtClean="0"/>
              <a:t>Click icon to add picture</a:t>
            </a:r>
            <a:endParaRPr lang="ru-RU" dirty="0"/>
          </a:p>
        </p:txBody>
      </p:sp>
      <p:sp>
        <p:nvSpPr>
          <p:cNvPr id="57" name="Picture Placeholder 12">
            <a:extLst>
              <a:ext uri="{FF2B5EF4-FFF2-40B4-BE49-F238E27FC236}">
                <a16:creationId xmlns:a16="http://schemas.microsoft.com/office/drawing/2014/main" xmlns="" id="{F3B39F0E-B245-4510-8C07-0EC29B83F1BA}"/>
              </a:ext>
            </a:extLst>
          </p:cNvPr>
          <p:cNvSpPr>
            <a:spLocks noGrp="1"/>
          </p:cNvSpPr>
          <p:nvPr>
            <p:ph type="pic" sz="quarter" idx="43"/>
          </p:nvPr>
        </p:nvSpPr>
        <p:spPr>
          <a:xfrm>
            <a:off x="3596098" y="3287319"/>
            <a:ext cx="1949399" cy="746760"/>
          </a:xfrm>
        </p:spPr>
        <p:txBody>
          <a:bodyPr anchor="ctr" anchorCtr="0">
            <a:noAutofit/>
          </a:bodyPr>
          <a:lstStyle>
            <a:lvl1pPr marL="0" indent="0" algn="ctr">
              <a:buNone/>
              <a:defRPr sz="1100">
                <a:solidFill>
                  <a:schemeClr val="tx1">
                    <a:lumMod val="75000"/>
                    <a:lumOff val="25000"/>
                  </a:schemeClr>
                </a:solidFill>
              </a:defRPr>
            </a:lvl1pPr>
          </a:lstStyle>
          <a:p>
            <a:r>
              <a:rPr lang="en-US" smtClean="0"/>
              <a:t>Click icon to add picture</a:t>
            </a:r>
            <a:endParaRPr lang="ru-RU" dirty="0"/>
          </a:p>
        </p:txBody>
      </p:sp>
      <p:sp>
        <p:nvSpPr>
          <p:cNvPr id="58" name="Picture Placeholder 9">
            <a:extLst>
              <a:ext uri="{FF2B5EF4-FFF2-40B4-BE49-F238E27FC236}">
                <a16:creationId xmlns:a16="http://schemas.microsoft.com/office/drawing/2014/main" xmlns="" id="{A9E755CD-1A38-4F75-A18E-2D31E4934C8A}"/>
              </a:ext>
            </a:extLst>
          </p:cNvPr>
          <p:cNvSpPr>
            <a:spLocks noGrp="1"/>
          </p:cNvSpPr>
          <p:nvPr>
            <p:ph type="pic" sz="quarter" idx="44"/>
          </p:nvPr>
        </p:nvSpPr>
        <p:spPr>
          <a:xfrm>
            <a:off x="5907716" y="3287319"/>
            <a:ext cx="1949400" cy="747000"/>
          </a:xfrm>
        </p:spPr>
        <p:txBody>
          <a:bodyPr anchor="ctr" anchorCtr="0">
            <a:normAutofit/>
          </a:bodyPr>
          <a:lstStyle>
            <a:lvl1pPr marL="0" indent="0" algn="ctr">
              <a:buNone/>
              <a:defRPr sz="1100">
                <a:solidFill>
                  <a:schemeClr val="tx1">
                    <a:lumMod val="75000"/>
                    <a:lumOff val="25000"/>
                  </a:schemeClr>
                </a:solidFill>
              </a:defRPr>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1C750AC0-7255-417F-919C-19DF42857E05}"/>
              </a:ext>
            </a:extLst>
          </p:cNvPr>
          <p:cNvSpPr>
            <a:spLocks noGrp="1"/>
          </p:cNvSpPr>
          <p:nvPr>
            <p:ph type="title" hasCustomPrompt="1"/>
          </p:nvPr>
        </p:nvSpPr>
        <p:spPr>
          <a:xfrm>
            <a:off x="1605915" y="465169"/>
            <a:ext cx="5932170" cy="891540"/>
          </a:xfrm>
          <a:noFill/>
        </p:spPr>
        <p:txBody>
          <a:bodyPr lIns="0" tIns="0" rIns="0" bIns="0">
            <a:normAutofit/>
          </a:bodyPr>
          <a:lstStyle>
            <a:lvl1pPr algn="ctr">
              <a:defRPr lang="ru-RU" sz="4700" b="0" kern="1200" dirty="0">
                <a:solidFill>
                  <a:schemeClr val="tx2"/>
                </a:solidFill>
                <a:latin typeface="+mj-lt"/>
                <a:ea typeface="+mj-ea"/>
                <a:cs typeface="+mj-cs"/>
              </a:defRPr>
            </a:lvl1pPr>
          </a:lstStyle>
          <a:p>
            <a:r>
              <a:rPr lang="en-US" dirty="0"/>
              <a:t>How to use this template</a:t>
            </a:r>
            <a:endParaRPr lang="ru-RU" dirty="0"/>
          </a:p>
        </p:txBody>
      </p:sp>
      <p:pic>
        <p:nvPicPr>
          <p:cNvPr id="21" name="Graphic 20">
            <a:extLst>
              <a:ext uri="{FF2B5EF4-FFF2-40B4-BE49-F238E27FC236}">
                <a16:creationId xmlns:a16="http://schemas.microsoft.com/office/drawing/2014/main" xmlns="" id="{08EB3F0B-0F1D-42D2-B6C2-D4D6D82571E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706300" y="1307498"/>
            <a:ext cx="3731400" cy="95189"/>
          </a:xfrm>
          <a:prstGeom prst="rect">
            <a:avLst/>
          </a:prstGeom>
        </p:spPr>
      </p:pic>
    </p:spTree>
    <p:extLst>
      <p:ext uri="{BB962C8B-B14F-4D97-AF65-F5344CB8AC3E}">
        <p14:creationId xmlns:p14="http://schemas.microsoft.com/office/powerpoint/2010/main" xmlns="" val="351468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4D6B2F7A-6215-4548-B8BA-BFBFA46660CF}"/>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628650" y="544156"/>
            <a:ext cx="7886700" cy="754063"/>
          </a:xfrm>
        </p:spPr>
        <p:txBody>
          <a:bodyPr/>
          <a:lstStyle>
            <a:lvl1pPr algn="ctr">
              <a:defRPr b="0"/>
            </a:lvl1pPr>
          </a:lstStyle>
          <a:p>
            <a:r>
              <a:rPr lang="en-US" dirty="0"/>
              <a:t>Divider Slide</a:t>
            </a:r>
            <a:endParaRPr lang="ru-RU" dirty="0"/>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5" name="Graphic 13">
            <a:extLst>
              <a:ext uri="{FF2B5EF4-FFF2-40B4-BE49-F238E27FC236}">
                <a16:creationId xmlns:a16="http://schemas.microsoft.com/office/drawing/2014/main" xmlns="" id="{6B7C1ECA-416B-4ED3-9B96-F05BED98E498}"/>
              </a:ext>
            </a:extLst>
          </p:cNvPr>
          <p:cNvSpPr/>
          <p:nvPr/>
        </p:nvSpPr>
        <p:spPr>
          <a:xfrm>
            <a:off x="3400862" y="1307496"/>
            <a:ext cx="2342283" cy="11590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lIns="71323" tIns="35662" rIns="71323" bIns="35662" rtlCol="0" anchor="ctr"/>
          <a:lstStyle/>
          <a:p>
            <a:endParaRPr lang="ru-RU" dirty="0"/>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628650" y="1562367"/>
            <a:ext cx="7886700" cy="397063"/>
          </a:xfrm>
        </p:spPr>
        <p:txBody>
          <a:bodyPr>
            <a:normAutofit/>
          </a:bodyPr>
          <a:lstStyle>
            <a:lvl1pPr marL="0" indent="0" algn="ctr">
              <a:buNone/>
              <a:defRPr sz="1400"/>
            </a:lvl1pPr>
            <a:lvl2pPr>
              <a:defRPr sz="1400"/>
            </a:lvl2pPr>
            <a:lvl3pPr>
              <a:defRPr sz="1400"/>
            </a:lvl3pPr>
            <a:lvl4pPr>
              <a:defRPr sz="1400"/>
            </a:lvl4pPr>
            <a:lvl5pPr>
              <a:defRPr sz="1400"/>
            </a:lvl5pPr>
          </a:lstStyle>
          <a:p>
            <a:pPr lvl="0"/>
            <a:r>
              <a:rPr lang="en-US" dirty="0"/>
              <a:t>EDIT MASTER TEXT STYLES</a:t>
            </a:r>
          </a:p>
        </p:txBody>
      </p:sp>
      <p:sp>
        <p:nvSpPr>
          <p:cNvPr id="20" name="Picture Placeholder 19">
            <a:extLst>
              <a:ext uri="{FF2B5EF4-FFF2-40B4-BE49-F238E27FC236}">
                <a16:creationId xmlns:a16="http://schemas.microsoft.com/office/drawing/2014/main" xmlns="" id="{C71C2E69-8C3C-4E87-BC9D-9810F56121BC}"/>
              </a:ext>
            </a:extLst>
          </p:cNvPr>
          <p:cNvSpPr>
            <a:spLocks noGrp="1"/>
          </p:cNvSpPr>
          <p:nvPr>
            <p:ph type="pic" sz="quarter" idx="14"/>
          </p:nvPr>
        </p:nvSpPr>
        <p:spPr>
          <a:xfrm>
            <a:off x="0" y="2069352"/>
            <a:ext cx="9144000" cy="2887980"/>
          </a:xfrm>
        </p:spPr>
        <p:txBody>
          <a:bodyPr anchor="ctr" anchorCtr="0">
            <a:normAutofit/>
          </a:bodyPr>
          <a:lstStyle>
            <a:lvl1pPr marL="0" indent="0" algn="ctr">
              <a:buNone/>
              <a:defRPr sz="1100"/>
            </a:lvl1pPr>
          </a:lstStyle>
          <a:p>
            <a:r>
              <a:rPr lang="en-US" smtClean="0"/>
              <a:t>Click icon to add picture</a:t>
            </a:r>
            <a:endParaRPr lang="ru-RU" dirty="0"/>
          </a:p>
        </p:txBody>
      </p:sp>
    </p:spTree>
    <p:extLst>
      <p:ext uri="{BB962C8B-B14F-4D97-AF65-F5344CB8AC3E}">
        <p14:creationId xmlns:p14="http://schemas.microsoft.com/office/powerpoint/2010/main" xmlns="" val="15977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DFFF6C81-E769-CE4D-B9C0-858E073D198E}"/>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5" name="Slide Number Placeholder 4">
            <a:extLst>
              <a:ext uri="{FF2B5EF4-FFF2-40B4-BE49-F238E27FC236}">
                <a16:creationId xmlns:a16="http://schemas.microsoft.com/office/drawing/2014/main" xmlns="" id="{371695AE-7720-4633-B467-CD5DD1A9EC27}"/>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94940C99-75CB-4A48-894F-EA35F7C9189E}"/>
              </a:ext>
            </a:extLst>
          </p:cNvPr>
          <p:cNvSpPr>
            <a:spLocks noGrp="1"/>
          </p:cNvSpPr>
          <p:nvPr>
            <p:ph type="title" hasCustomPrompt="1"/>
          </p:nvPr>
        </p:nvSpPr>
        <p:spPr>
          <a:xfrm>
            <a:off x="5193405" y="768421"/>
            <a:ext cx="3193429" cy="1104636"/>
          </a:xfrm>
        </p:spPr>
        <p:txBody>
          <a:bodyPr/>
          <a:lstStyle>
            <a:lvl1pPr>
              <a:defRPr b="0"/>
            </a:lvl1pPr>
          </a:lstStyle>
          <a:p>
            <a:r>
              <a:rPr lang="en-US" dirty="0"/>
              <a:t>Text Layout 1</a:t>
            </a:r>
            <a:endParaRPr lang="ru-RU" dirty="0"/>
          </a:p>
        </p:txBody>
      </p:sp>
      <p:sp>
        <p:nvSpPr>
          <p:cNvPr id="4" name="Footer Placeholder 3">
            <a:extLst>
              <a:ext uri="{FF2B5EF4-FFF2-40B4-BE49-F238E27FC236}">
                <a16:creationId xmlns:a16="http://schemas.microsoft.com/office/drawing/2014/main" xmlns="" id="{C97E3AD6-C295-45C8-8FC7-AD342840364A}"/>
              </a:ext>
            </a:extLst>
          </p:cNvPr>
          <p:cNvSpPr>
            <a:spLocks noGrp="1"/>
          </p:cNvSpPr>
          <p:nvPr>
            <p:ph type="ftr" sz="quarter" idx="11"/>
          </p:nvPr>
        </p:nvSpPr>
        <p:spPr/>
        <p:txBody>
          <a:bodyPr/>
          <a:lstStyle/>
          <a:p>
            <a:r>
              <a:rPr lang="en-US" dirty="0"/>
              <a:t>ADD A FOOTER</a:t>
            </a:r>
            <a:endParaRPr lang="ru-RU" dirty="0"/>
          </a:p>
        </p:txBody>
      </p:sp>
      <p:sp>
        <p:nvSpPr>
          <p:cNvPr id="6" name="Text Placeholder 14">
            <a:extLst>
              <a:ext uri="{FF2B5EF4-FFF2-40B4-BE49-F238E27FC236}">
                <a16:creationId xmlns:a16="http://schemas.microsoft.com/office/drawing/2014/main" xmlns="" id="{780797F8-0544-4DFB-8D2C-CC50CB7F4AAD}"/>
              </a:ext>
            </a:extLst>
          </p:cNvPr>
          <p:cNvSpPr>
            <a:spLocks noGrp="1"/>
          </p:cNvSpPr>
          <p:nvPr>
            <p:ph type="body" sz="quarter" idx="13" hasCustomPrompt="1"/>
          </p:nvPr>
        </p:nvSpPr>
        <p:spPr>
          <a:xfrm>
            <a:off x="4997465" y="1986914"/>
            <a:ext cx="3389369" cy="533069"/>
          </a:xfrm>
        </p:spPr>
        <p:txBody>
          <a:bodyPr>
            <a:normAutofit/>
          </a:bodyPr>
          <a:lstStyle>
            <a:lvl1pPr marL="0" indent="0">
              <a:buNone/>
              <a:defRPr sz="1400" b="0" i="0"/>
            </a:lvl1pPr>
          </a:lstStyle>
          <a:p>
            <a:pPr lvl="0"/>
            <a:r>
              <a:rPr lang="en-US" dirty="0"/>
              <a:t>EDIT MASTER TEXT STYLES</a:t>
            </a:r>
          </a:p>
        </p:txBody>
      </p:sp>
      <p:sp>
        <p:nvSpPr>
          <p:cNvPr id="7" name="Text Placeholder 14">
            <a:extLst>
              <a:ext uri="{FF2B5EF4-FFF2-40B4-BE49-F238E27FC236}">
                <a16:creationId xmlns:a16="http://schemas.microsoft.com/office/drawing/2014/main" xmlns="" id="{F7A942D6-FCE6-4DCD-BD15-F6399EC2A21E}"/>
              </a:ext>
            </a:extLst>
          </p:cNvPr>
          <p:cNvSpPr>
            <a:spLocks noGrp="1"/>
          </p:cNvSpPr>
          <p:nvPr>
            <p:ph type="body" sz="quarter" idx="14"/>
          </p:nvPr>
        </p:nvSpPr>
        <p:spPr>
          <a:xfrm>
            <a:off x="4855949" y="2644612"/>
            <a:ext cx="3530882" cy="2157199"/>
          </a:xfrm>
        </p:spPr>
        <p:txBody>
          <a:bodyPr>
            <a:normAutofit/>
          </a:bodyPr>
          <a:lstStyle>
            <a:lvl1pPr marL="140400" indent="-140400">
              <a:spcBef>
                <a:spcPts val="468"/>
              </a:spcBef>
              <a:buClr>
                <a:schemeClr val="bg2"/>
              </a:buClr>
              <a:buFont typeface="Arial" panose="020B0604020202020204" pitchFamily="34" charset="0"/>
              <a:buChar char="•"/>
              <a:defRPr sz="1200" b="0" i="0">
                <a:solidFill>
                  <a:schemeClr val="tx1">
                    <a:lumMod val="75000"/>
                    <a:lumOff val="25000"/>
                  </a:schemeClr>
                </a:solidFill>
              </a:defRPr>
            </a:lvl1pPr>
          </a:lstStyle>
          <a:p>
            <a:pPr lvl="0"/>
            <a:r>
              <a:rPr lang="en-US" smtClean="0"/>
              <a:t>Click to edit Master text styles</a:t>
            </a:r>
          </a:p>
        </p:txBody>
      </p:sp>
      <p:sp>
        <p:nvSpPr>
          <p:cNvPr id="9" name="Graphic 13">
            <a:extLst>
              <a:ext uri="{FF2B5EF4-FFF2-40B4-BE49-F238E27FC236}">
                <a16:creationId xmlns:a16="http://schemas.microsoft.com/office/drawing/2014/main" xmlns="" id="{BE348D43-6DEE-4E32-B9F5-235CB8EC9257}"/>
              </a:ext>
            </a:extLst>
          </p:cNvPr>
          <p:cNvSpPr/>
          <p:nvPr userDrawn="1"/>
        </p:nvSpPr>
        <p:spPr>
          <a:xfrm>
            <a:off x="5294973" y="1730823"/>
            <a:ext cx="2342283" cy="11590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lIns="71323" tIns="35662" rIns="71323" bIns="35662" rtlCol="0" anchor="ctr"/>
          <a:lstStyle/>
          <a:p>
            <a:endParaRPr lang="ru-RU" dirty="0"/>
          </a:p>
        </p:txBody>
      </p:sp>
      <p:sp>
        <p:nvSpPr>
          <p:cNvPr id="12" name="Picture Placeholder 11">
            <a:extLst>
              <a:ext uri="{FF2B5EF4-FFF2-40B4-BE49-F238E27FC236}">
                <a16:creationId xmlns:a16="http://schemas.microsoft.com/office/drawing/2014/main" xmlns="" id="{32A28410-C401-4876-8DE7-D0EFCDE41D2C}"/>
              </a:ext>
            </a:extLst>
          </p:cNvPr>
          <p:cNvSpPr>
            <a:spLocks noGrp="1"/>
          </p:cNvSpPr>
          <p:nvPr>
            <p:ph type="pic" sz="quarter" idx="15"/>
          </p:nvPr>
        </p:nvSpPr>
        <p:spPr>
          <a:xfrm>
            <a:off x="683418" y="0"/>
            <a:ext cx="3470148" cy="5715000"/>
          </a:xfrm>
        </p:spPr>
        <p:txBody>
          <a:bodyPr anchor="ctr" anchorCtr="0">
            <a:normAutofit/>
          </a:bodyPr>
          <a:lstStyle>
            <a:lvl1pPr marL="0" indent="0" algn="ctr">
              <a:buNone/>
              <a:defRPr sz="1100"/>
            </a:lvl1pPr>
          </a:lstStyle>
          <a:p>
            <a:r>
              <a:rPr lang="en-US" smtClean="0"/>
              <a:t>Click icon to add picture</a:t>
            </a:r>
            <a:endParaRPr lang="ru-RU" dirty="0"/>
          </a:p>
        </p:txBody>
      </p:sp>
    </p:spTree>
    <p:extLst>
      <p:ext uri="{BB962C8B-B14F-4D97-AF65-F5344CB8AC3E}">
        <p14:creationId xmlns:p14="http://schemas.microsoft.com/office/powerpoint/2010/main" xmlns="" val="17558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xmlns="" id="{275CB319-C744-E641-8907-1470D3DF159D}"/>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5" name="Slide Number Placeholder 4">
            <a:extLst>
              <a:ext uri="{FF2B5EF4-FFF2-40B4-BE49-F238E27FC236}">
                <a16:creationId xmlns:a16="http://schemas.microsoft.com/office/drawing/2014/main" xmlns="" id="{EAAFC21D-31CF-420D-A654-B62708C71952}"/>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F5D078D9-85B9-4D7C-BCDC-31053365B378}"/>
              </a:ext>
            </a:extLst>
          </p:cNvPr>
          <p:cNvSpPr>
            <a:spLocks noGrp="1"/>
          </p:cNvSpPr>
          <p:nvPr>
            <p:ph type="title" hasCustomPrompt="1"/>
          </p:nvPr>
        </p:nvSpPr>
        <p:spPr>
          <a:xfrm>
            <a:off x="879020" y="3281785"/>
            <a:ext cx="3322864" cy="744233"/>
          </a:xfrm>
        </p:spPr>
        <p:txBody>
          <a:bodyPr/>
          <a:lstStyle>
            <a:lvl1pPr algn="ctr">
              <a:defRPr b="0"/>
            </a:lvl1pPr>
          </a:lstStyle>
          <a:p>
            <a:r>
              <a:rPr lang="en-US" dirty="0"/>
              <a:t>Text Layout 2</a:t>
            </a:r>
            <a:endParaRPr lang="ru-RU" dirty="0"/>
          </a:p>
        </p:txBody>
      </p:sp>
      <p:sp>
        <p:nvSpPr>
          <p:cNvPr id="3" name="Date Placeholder 2">
            <a:extLst>
              <a:ext uri="{FF2B5EF4-FFF2-40B4-BE49-F238E27FC236}">
                <a16:creationId xmlns:a16="http://schemas.microsoft.com/office/drawing/2014/main" xmlns="" id="{5F5253D9-2D52-4F01-9ED9-4E2A3C0E6A1B}"/>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xmlns="" id="{D3BDB2FC-0867-44DF-98D6-C443802B8C26}"/>
              </a:ext>
            </a:extLst>
          </p:cNvPr>
          <p:cNvSpPr>
            <a:spLocks noGrp="1"/>
          </p:cNvSpPr>
          <p:nvPr>
            <p:ph type="ftr" sz="quarter" idx="11"/>
          </p:nvPr>
        </p:nvSpPr>
        <p:spPr/>
        <p:txBody>
          <a:bodyPr/>
          <a:lstStyle/>
          <a:p>
            <a:r>
              <a:rPr lang="en-US" dirty="0"/>
              <a:t>ADD A FOOTER</a:t>
            </a:r>
            <a:endParaRPr lang="ru-RU" dirty="0"/>
          </a:p>
        </p:txBody>
      </p:sp>
      <p:sp>
        <p:nvSpPr>
          <p:cNvPr id="7" name="Picture Placeholder 6">
            <a:extLst>
              <a:ext uri="{FF2B5EF4-FFF2-40B4-BE49-F238E27FC236}">
                <a16:creationId xmlns:a16="http://schemas.microsoft.com/office/drawing/2014/main" xmlns="" id="{2E25E660-4559-4CC8-852F-94402A454C17}"/>
              </a:ext>
            </a:extLst>
          </p:cNvPr>
          <p:cNvSpPr>
            <a:spLocks noGrp="1"/>
          </p:cNvSpPr>
          <p:nvPr>
            <p:ph type="pic" sz="quarter" idx="13"/>
          </p:nvPr>
        </p:nvSpPr>
        <p:spPr>
          <a:xfrm>
            <a:off x="0" y="664673"/>
            <a:ext cx="9144000" cy="2369820"/>
          </a:xfrm>
        </p:spPr>
        <p:txBody>
          <a:bodyPr anchor="ctr" anchorCtr="0">
            <a:normAutofit/>
          </a:bodyPr>
          <a:lstStyle>
            <a:lvl1pPr marL="0" indent="0" algn="ctr">
              <a:buNone/>
              <a:defRPr sz="1100"/>
            </a:lvl1pPr>
          </a:lstStyle>
          <a:p>
            <a:r>
              <a:rPr lang="en-US" smtClean="0"/>
              <a:t>Click icon to add picture</a:t>
            </a:r>
            <a:endParaRPr lang="ru-RU" dirty="0"/>
          </a:p>
        </p:txBody>
      </p:sp>
      <p:sp>
        <p:nvSpPr>
          <p:cNvPr id="9" name="Graphic 13">
            <a:extLst>
              <a:ext uri="{FF2B5EF4-FFF2-40B4-BE49-F238E27FC236}">
                <a16:creationId xmlns:a16="http://schemas.microsoft.com/office/drawing/2014/main" xmlns="" id="{A4B61220-F8A1-4859-BA99-F5EC0CC36B0F}"/>
              </a:ext>
            </a:extLst>
          </p:cNvPr>
          <p:cNvSpPr/>
          <p:nvPr userDrawn="1"/>
        </p:nvSpPr>
        <p:spPr>
          <a:xfrm>
            <a:off x="1369313" y="4068713"/>
            <a:ext cx="2342283" cy="11590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lIns="71323" tIns="35662" rIns="71323" bIns="35662" rtlCol="0" anchor="ctr"/>
          <a:lstStyle/>
          <a:p>
            <a:endParaRPr lang="ru-RU" dirty="0"/>
          </a:p>
        </p:txBody>
      </p:sp>
      <p:sp>
        <p:nvSpPr>
          <p:cNvPr id="10" name="Text Placeholder 14">
            <a:extLst>
              <a:ext uri="{FF2B5EF4-FFF2-40B4-BE49-F238E27FC236}">
                <a16:creationId xmlns:a16="http://schemas.microsoft.com/office/drawing/2014/main" xmlns="" id="{1A39E620-8448-42D8-85B7-A6BF45A2FBDD}"/>
              </a:ext>
            </a:extLst>
          </p:cNvPr>
          <p:cNvSpPr>
            <a:spLocks noGrp="1"/>
          </p:cNvSpPr>
          <p:nvPr>
            <p:ph type="body" sz="quarter" idx="14" hasCustomPrompt="1"/>
          </p:nvPr>
        </p:nvSpPr>
        <p:spPr>
          <a:xfrm>
            <a:off x="879020" y="4327384"/>
            <a:ext cx="3322864" cy="533069"/>
          </a:xfrm>
        </p:spPr>
        <p:txBody>
          <a:bodyPr>
            <a:normAutofit/>
          </a:bodyPr>
          <a:lstStyle>
            <a:lvl1pPr marL="0" indent="0" algn="ctr">
              <a:buNone/>
              <a:defRPr sz="1400" b="0" i="0"/>
            </a:lvl1pPr>
          </a:lstStyle>
          <a:p>
            <a:pPr lvl="0"/>
            <a:r>
              <a:rPr lang="en-US" dirty="0"/>
              <a:t>EDIT MASTER TEXT STYLES</a:t>
            </a:r>
          </a:p>
        </p:txBody>
      </p:sp>
      <p:sp>
        <p:nvSpPr>
          <p:cNvPr id="12" name="Text Placeholder 14">
            <a:extLst>
              <a:ext uri="{FF2B5EF4-FFF2-40B4-BE49-F238E27FC236}">
                <a16:creationId xmlns:a16="http://schemas.microsoft.com/office/drawing/2014/main" xmlns="" id="{F2FF44AF-6A6B-4742-B58D-DF26808AFD83}"/>
              </a:ext>
            </a:extLst>
          </p:cNvPr>
          <p:cNvSpPr>
            <a:spLocks noGrp="1"/>
          </p:cNvSpPr>
          <p:nvPr>
            <p:ph type="body" sz="quarter" idx="15"/>
          </p:nvPr>
        </p:nvSpPr>
        <p:spPr>
          <a:xfrm>
            <a:off x="4855952" y="3386669"/>
            <a:ext cx="3409031" cy="1415143"/>
          </a:xfrm>
        </p:spPr>
        <p:txBody>
          <a:bodyPr>
            <a:normAutofit/>
          </a:bodyPr>
          <a:lstStyle>
            <a:lvl1pPr marL="140400" indent="-140400">
              <a:spcBef>
                <a:spcPts val="468"/>
              </a:spcBef>
              <a:buClr>
                <a:schemeClr val="bg2"/>
              </a:buClr>
              <a:buFont typeface="Arial" panose="020B0604020202020204" pitchFamily="34" charset="0"/>
              <a:buChar char="•"/>
              <a:defRPr sz="1200" b="0" i="0">
                <a:solidFill>
                  <a:schemeClr val="tx1">
                    <a:lumMod val="75000"/>
                    <a:lumOff val="25000"/>
                  </a:schemeClr>
                </a:solidFill>
              </a:defRPr>
            </a:lvl1pPr>
          </a:lstStyle>
          <a:p>
            <a:pPr lvl="0"/>
            <a:r>
              <a:rPr lang="en-US" smtClean="0"/>
              <a:t>Click to edit Master text styles</a:t>
            </a:r>
          </a:p>
        </p:txBody>
      </p:sp>
    </p:spTree>
    <p:extLst>
      <p:ext uri="{BB962C8B-B14F-4D97-AF65-F5344CB8AC3E}">
        <p14:creationId xmlns:p14="http://schemas.microsoft.com/office/powerpoint/2010/main" xmlns="" val="424932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xmlns="" id="{213AAFFC-6E5A-D44A-ADBF-E9D307CE6349}"/>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5" name="Slide Number Placeholder 4">
            <a:extLst>
              <a:ext uri="{FF2B5EF4-FFF2-40B4-BE49-F238E27FC236}">
                <a16:creationId xmlns:a16="http://schemas.microsoft.com/office/drawing/2014/main" xmlns="" id="{72DABAFE-C077-44F7-8606-FCEAD364C173}"/>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 name="Date Placeholder 2">
            <a:extLst>
              <a:ext uri="{FF2B5EF4-FFF2-40B4-BE49-F238E27FC236}">
                <a16:creationId xmlns:a16="http://schemas.microsoft.com/office/drawing/2014/main" xmlns="" id="{F8D0EF65-ABFF-4900-A2AD-12A8C47ECC15}"/>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D1E8D827-86E9-4228-B43C-616FE3F73BC2}"/>
              </a:ext>
            </a:extLst>
          </p:cNvPr>
          <p:cNvSpPr>
            <a:spLocks noGrp="1"/>
          </p:cNvSpPr>
          <p:nvPr>
            <p:ph type="ftr" sz="quarter" idx="11"/>
          </p:nvPr>
        </p:nvSpPr>
        <p:spPr/>
        <p:txBody>
          <a:bodyPr/>
          <a:lstStyle/>
          <a:p>
            <a:r>
              <a:rPr lang="en-US" dirty="0"/>
              <a:t>ADD A FOOTER</a:t>
            </a:r>
            <a:endParaRPr lang="ru-RU" dirty="0"/>
          </a:p>
        </p:txBody>
      </p:sp>
      <p:sp>
        <p:nvSpPr>
          <p:cNvPr id="7" name="Text Placeholder 2">
            <a:extLst>
              <a:ext uri="{FF2B5EF4-FFF2-40B4-BE49-F238E27FC236}">
                <a16:creationId xmlns:a16="http://schemas.microsoft.com/office/drawing/2014/main" xmlns="" id="{D2BEBEF9-0DCC-4DA2-9828-D5A83238CD9F}"/>
              </a:ext>
            </a:extLst>
          </p:cNvPr>
          <p:cNvSpPr>
            <a:spLocks noGrp="1"/>
          </p:cNvSpPr>
          <p:nvPr>
            <p:ph type="body" idx="1" hasCustomPrompt="1"/>
          </p:nvPr>
        </p:nvSpPr>
        <p:spPr>
          <a:xfrm>
            <a:off x="1550505" y="2281842"/>
            <a:ext cx="3137738" cy="378629"/>
          </a:xfrm>
        </p:spPr>
        <p:txBody>
          <a:bodyPr>
            <a:noAutofit/>
          </a:bodyPr>
          <a:lstStyle>
            <a:lvl1pPr marL="0" indent="0">
              <a:buNone/>
              <a:defRPr sz="3100" b="0">
                <a:solidFill>
                  <a:schemeClr val="accent3"/>
                </a:solidFill>
                <a:latin typeface="+mj-lt"/>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dirty="0"/>
              <a:t>Section 1 title</a:t>
            </a:r>
          </a:p>
        </p:txBody>
      </p:sp>
      <p:sp>
        <p:nvSpPr>
          <p:cNvPr id="8" name="Text Placeholder 26">
            <a:extLst>
              <a:ext uri="{FF2B5EF4-FFF2-40B4-BE49-F238E27FC236}">
                <a16:creationId xmlns:a16="http://schemas.microsoft.com/office/drawing/2014/main" xmlns="" id="{CE9C552F-C732-4E4C-8B62-DE62A58BADF0}"/>
              </a:ext>
            </a:extLst>
          </p:cNvPr>
          <p:cNvSpPr>
            <a:spLocks noGrp="1"/>
          </p:cNvSpPr>
          <p:nvPr>
            <p:ph type="body" sz="quarter" idx="16" hasCustomPrompt="1"/>
          </p:nvPr>
        </p:nvSpPr>
        <p:spPr>
          <a:xfrm>
            <a:off x="628654" y="1703161"/>
            <a:ext cx="7886699" cy="524254"/>
          </a:xfrm>
        </p:spPr>
        <p:txBody>
          <a:bodyPr>
            <a:noAutofit/>
          </a:bodyPr>
          <a:lstStyle>
            <a:lvl1pPr marL="0" indent="0" algn="ctr">
              <a:buNone/>
              <a:defRPr sz="1400" b="0" i="0"/>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EDIT MASTER TEXT STYLES</a:t>
            </a:r>
          </a:p>
        </p:txBody>
      </p:sp>
      <p:sp>
        <p:nvSpPr>
          <p:cNvPr id="9" name="Text Placeholder 2">
            <a:extLst>
              <a:ext uri="{FF2B5EF4-FFF2-40B4-BE49-F238E27FC236}">
                <a16:creationId xmlns:a16="http://schemas.microsoft.com/office/drawing/2014/main" xmlns="" id="{100DDA39-3A33-4AF8-BB2F-B80A8696D428}"/>
              </a:ext>
            </a:extLst>
          </p:cNvPr>
          <p:cNvSpPr>
            <a:spLocks noGrp="1"/>
          </p:cNvSpPr>
          <p:nvPr>
            <p:ph type="body" idx="18" hasCustomPrompt="1"/>
          </p:nvPr>
        </p:nvSpPr>
        <p:spPr>
          <a:xfrm>
            <a:off x="5651110" y="2281842"/>
            <a:ext cx="3137738" cy="378629"/>
          </a:xfrm>
        </p:spPr>
        <p:txBody>
          <a:bodyPr>
            <a:noAutofit/>
          </a:bodyPr>
          <a:lstStyle>
            <a:lvl1pPr marL="0" indent="0">
              <a:buNone/>
              <a:defRPr sz="3100" b="0">
                <a:solidFill>
                  <a:schemeClr val="accent3"/>
                </a:solidFill>
                <a:latin typeface="+mj-lt"/>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dirty="0"/>
              <a:t>Section 2 title</a:t>
            </a:r>
          </a:p>
        </p:txBody>
      </p:sp>
      <p:sp>
        <p:nvSpPr>
          <p:cNvPr id="10" name="Text Placeholder 26">
            <a:extLst>
              <a:ext uri="{FF2B5EF4-FFF2-40B4-BE49-F238E27FC236}">
                <a16:creationId xmlns:a16="http://schemas.microsoft.com/office/drawing/2014/main" xmlns="" id="{D01D7372-B596-424A-8437-BCA847E03CF1}"/>
              </a:ext>
            </a:extLst>
          </p:cNvPr>
          <p:cNvSpPr>
            <a:spLocks noGrp="1"/>
          </p:cNvSpPr>
          <p:nvPr>
            <p:ph type="body" sz="quarter" idx="20"/>
          </p:nvPr>
        </p:nvSpPr>
        <p:spPr>
          <a:xfrm>
            <a:off x="869740" y="2857084"/>
            <a:ext cx="3274219" cy="1944689"/>
          </a:xfrm>
        </p:spPr>
        <p:txBody>
          <a:bodyPr>
            <a:normAutofit/>
          </a:bodyPr>
          <a:lstStyle>
            <a:lvl1pPr marL="140400" indent="-140400">
              <a:spcBef>
                <a:spcPts val="468"/>
              </a:spcBef>
              <a:buClr>
                <a:schemeClr val="bg2"/>
              </a:buClr>
              <a:defRPr sz="12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1" name="Text Placeholder 26">
            <a:extLst>
              <a:ext uri="{FF2B5EF4-FFF2-40B4-BE49-F238E27FC236}">
                <a16:creationId xmlns:a16="http://schemas.microsoft.com/office/drawing/2014/main" xmlns="" id="{F78DB58E-1DC8-42B6-8950-A39F9249D51D}"/>
              </a:ext>
            </a:extLst>
          </p:cNvPr>
          <p:cNvSpPr>
            <a:spLocks noGrp="1"/>
          </p:cNvSpPr>
          <p:nvPr>
            <p:ph type="body" sz="quarter" idx="21"/>
          </p:nvPr>
        </p:nvSpPr>
        <p:spPr>
          <a:xfrm>
            <a:off x="4970344" y="2857084"/>
            <a:ext cx="3274219" cy="1944689"/>
          </a:xfrm>
        </p:spPr>
        <p:txBody>
          <a:bodyPr>
            <a:normAutofit/>
          </a:bodyPr>
          <a:lstStyle>
            <a:lvl1pPr marL="140400" indent="-140400">
              <a:spcBef>
                <a:spcPts val="468"/>
              </a:spcBef>
              <a:buClr>
                <a:schemeClr val="bg2"/>
              </a:buClr>
              <a:defRPr sz="12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Graphic 13">
            <a:extLst>
              <a:ext uri="{FF2B5EF4-FFF2-40B4-BE49-F238E27FC236}">
                <a16:creationId xmlns:a16="http://schemas.microsoft.com/office/drawing/2014/main" xmlns="" id="{6E7BE306-50F4-4966-B172-8808A97D9FF4}"/>
              </a:ext>
            </a:extLst>
          </p:cNvPr>
          <p:cNvSpPr/>
          <p:nvPr userDrawn="1"/>
        </p:nvSpPr>
        <p:spPr>
          <a:xfrm>
            <a:off x="3400862" y="1432030"/>
            <a:ext cx="2342283" cy="11590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lIns="71323" tIns="35662" rIns="71323" bIns="35662" rtlCol="0" anchor="ctr"/>
          <a:lstStyle/>
          <a:p>
            <a:endParaRPr lang="ru-RU" dirty="0"/>
          </a:p>
        </p:txBody>
      </p:sp>
      <p:sp>
        <p:nvSpPr>
          <p:cNvPr id="13" name="Title 1">
            <a:extLst>
              <a:ext uri="{FF2B5EF4-FFF2-40B4-BE49-F238E27FC236}">
                <a16:creationId xmlns:a16="http://schemas.microsoft.com/office/drawing/2014/main" xmlns="" id="{17DEC651-98F0-44EE-BAB8-8B3FE702A36A}"/>
              </a:ext>
            </a:extLst>
          </p:cNvPr>
          <p:cNvSpPr>
            <a:spLocks noGrp="1"/>
          </p:cNvSpPr>
          <p:nvPr>
            <p:ph type="title" hasCustomPrompt="1"/>
          </p:nvPr>
        </p:nvSpPr>
        <p:spPr>
          <a:xfrm>
            <a:off x="628650" y="469070"/>
            <a:ext cx="7886700" cy="1104636"/>
          </a:xfrm>
        </p:spPr>
        <p:txBody>
          <a:bodyPr/>
          <a:lstStyle>
            <a:lvl1pPr algn="ctr">
              <a:defRPr b="0"/>
            </a:lvl1pPr>
          </a:lstStyle>
          <a:p>
            <a:r>
              <a:rPr lang="en-US" dirty="0"/>
              <a:t>Comparison</a:t>
            </a:r>
            <a:endParaRPr lang="ru-RU" dirty="0"/>
          </a:p>
        </p:txBody>
      </p:sp>
    </p:spTree>
    <p:extLst>
      <p:ext uri="{BB962C8B-B14F-4D97-AF65-F5344CB8AC3E}">
        <p14:creationId xmlns:p14="http://schemas.microsoft.com/office/powerpoint/2010/main" xmlns="" val="11458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99E16AA7-5075-3449-AB21-5E8037339A90}"/>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5" name="Slide Number Placeholder 4">
            <a:extLst>
              <a:ext uri="{FF2B5EF4-FFF2-40B4-BE49-F238E27FC236}">
                <a16:creationId xmlns:a16="http://schemas.microsoft.com/office/drawing/2014/main" xmlns="" id="{E523D6FB-BDF5-462B-9DFB-6A2531254435}"/>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 name="Date Placeholder 2">
            <a:extLst>
              <a:ext uri="{FF2B5EF4-FFF2-40B4-BE49-F238E27FC236}">
                <a16:creationId xmlns:a16="http://schemas.microsoft.com/office/drawing/2014/main" xmlns="" id="{3CAFBD2F-FD90-4C8F-BEA1-91BB2D242EED}"/>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5F47FDA8-53F5-4098-B6D5-32456ABFAE67}"/>
              </a:ext>
            </a:extLst>
          </p:cNvPr>
          <p:cNvSpPr>
            <a:spLocks noGrp="1"/>
          </p:cNvSpPr>
          <p:nvPr>
            <p:ph type="ftr" sz="quarter" idx="11"/>
          </p:nvPr>
        </p:nvSpPr>
        <p:spPr/>
        <p:txBody>
          <a:bodyPr/>
          <a:lstStyle/>
          <a:p>
            <a:r>
              <a:rPr lang="en-US" dirty="0"/>
              <a:t>ADD A FOOTER</a:t>
            </a:r>
            <a:endParaRPr lang="ru-RU" dirty="0"/>
          </a:p>
        </p:txBody>
      </p:sp>
      <p:sp>
        <p:nvSpPr>
          <p:cNvPr id="6" name="Chart Placeholder 18">
            <a:extLst>
              <a:ext uri="{FF2B5EF4-FFF2-40B4-BE49-F238E27FC236}">
                <a16:creationId xmlns:a16="http://schemas.microsoft.com/office/drawing/2014/main" xmlns="" id="{270B440B-C39E-47E6-9CBA-0BA4EB1EF522}"/>
              </a:ext>
            </a:extLst>
          </p:cNvPr>
          <p:cNvSpPr>
            <a:spLocks noGrp="1"/>
          </p:cNvSpPr>
          <p:nvPr>
            <p:ph type="chart" sz="quarter" idx="32"/>
          </p:nvPr>
        </p:nvSpPr>
        <p:spPr>
          <a:xfrm>
            <a:off x="5236032" y="1038492"/>
            <a:ext cx="3213497" cy="3638021"/>
          </a:xfrm>
        </p:spPr>
        <p:txBody>
          <a:bodyPr anchor="ctr" anchorCtr="0">
            <a:normAutofit/>
          </a:bodyPr>
          <a:lstStyle>
            <a:lvl1pPr marL="0" indent="0" algn="ctr">
              <a:buNone/>
              <a:defRPr sz="1200">
                <a:solidFill>
                  <a:schemeClr val="tx1">
                    <a:lumMod val="50000"/>
                    <a:lumOff val="50000"/>
                  </a:schemeClr>
                </a:solidFill>
              </a:defRPr>
            </a:lvl1pPr>
          </a:lstStyle>
          <a:p>
            <a:r>
              <a:rPr lang="en-US" smtClean="0"/>
              <a:t>Click icon to add chart</a:t>
            </a:r>
            <a:endParaRPr lang="ru-RU" dirty="0"/>
          </a:p>
        </p:txBody>
      </p:sp>
      <p:sp>
        <p:nvSpPr>
          <p:cNvPr id="8" name="Graphic 13">
            <a:extLst>
              <a:ext uri="{FF2B5EF4-FFF2-40B4-BE49-F238E27FC236}">
                <a16:creationId xmlns:a16="http://schemas.microsoft.com/office/drawing/2014/main" xmlns="" id="{1ED66CD9-A275-41A6-92EA-B32A8F51F472}"/>
              </a:ext>
            </a:extLst>
          </p:cNvPr>
          <p:cNvSpPr/>
          <p:nvPr userDrawn="1"/>
        </p:nvSpPr>
        <p:spPr>
          <a:xfrm>
            <a:off x="1462098" y="1806909"/>
            <a:ext cx="2342283" cy="11590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lIns="71323" tIns="35662" rIns="71323" bIns="35662" rtlCol="0" anchor="ctr"/>
          <a:lstStyle/>
          <a:p>
            <a:endParaRPr lang="ru-RU" dirty="0"/>
          </a:p>
        </p:txBody>
      </p:sp>
      <p:sp>
        <p:nvSpPr>
          <p:cNvPr id="9" name="Text Placeholder 14">
            <a:extLst>
              <a:ext uri="{FF2B5EF4-FFF2-40B4-BE49-F238E27FC236}">
                <a16:creationId xmlns:a16="http://schemas.microsoft.com/office/drawing/2014/main" xmlns="" id="{B1A41807-9D03-4167-89E4-C5D1E8143661}"/>
              </a:ext>
            </a:extLst>
          </p:cNvPr>
          <p:cNvSpPr>
            <a:spLocks noGrp="1"/>
          </p:cNvSpPr>
          <p:nvPr>
            <p:ph type="body" sz="quarter" idx="14" hasCustomPrompt="1"/>
          </p:nvPr>
        </p:nvSpPr>
        <p:spPr>
          <a:xfrm>
            <a:off x="694478" y="2065579"/>
            <a:ext cx="3877525" cy="632113"/>
          </a:xfrm>
        </p:spPr>
        <p:txBody>
          <a:bodyPr>
            <a:normAutofit/>
          </a:bodyPr>
          <a:lstStyle>
            <a:lvl1pPr marL="0" indent="0" algn="ctr">
              <a:buNone/>
              <a:defRPr sz="1400" b="0" i="0"/>
            </a:lvl1pPr>
          </a:lstStyle>
          <a:p>
            <a:pPr lvl="0"/>
            <a:r>
              <a:rPr lang="en-US" dirty="0"/>
              <a:t>EDIT MASTER TEXT STYLES</a:t>
            </a:r>
          </a:p>
        </p:txBody>
      </p:sp>
      <p:sp>
        <p:nvSpPr>
          <p:cNvPr id="10" name="Title 1">
            <a:extLst>
              <a:ext uri="{FF2B5EF4-FFF2-40B4-BE49-F238E27FC236}">
                <a16:creationId xmlns:a16="http://schemas.microsoft.com/office/drawing/2014/main" xmlns="" id="{CBDF72AB-A1AE-464E-A9E1-C5CDA8D5CCFE}"/>
              </a:ext>
            </a:extLst>
          </p:cNvPr>
          <p:cNvSpPr>
            <a:spLocks noGrp="1"/>
          </p:cNvSpPr>
          <p:nvPr>
            <p:ph type="title" hasCustomPrompt="1"/>
          </p:nvPr>
        </p:nvSpPr>
        <p:spPr>
          <a:xfrm>
            <a:off x="1468394" y="1074645"/>
            <a:ext cx="2329686" cy="632113"/>
          </a:xfrm>
        </p:spPr>
        <p:txBody>
          <a:bodyPr lIns="0" tIns="0" rIns="0" bIns="0">
            <a:noAutofit/>
          </a:bodyPr>
          <a:lstStyle>
            <a:lvl1pPr algn="ctr">
              <a:defRPr/>
            </a:lvl1pPr>
          </a:lstStyle>
          <a:p>
            <a:r>
              <a:rPr lang="en-US" dirty="0"/>
              <a:t>Chart Slide</a:t>
            </a:r>
            <a:endParaRPr lang="ru-RU" dirty="0"/>
          </a:p>
        </p:txBody>
      </p:sp>
      <p:sp>
        <p:nvSpPr>
          <p:cNvPr id="12" name="Text Placeholder 2">
            <a:extLst>
              <a:ext uri="{FF2B5EF4-FFF2-40B4-BE49-F238E27FC236}">
                <a16:creationId xmlns:a16="http://schemas.microsoft.com/office/drawing/2014/main" xmlns="" id="{B83C9A6F-A614-4B31-91D5-3B5CB932149C}"/>
              </a:ext>
            </a:extLst>
          </p:cNvPr>
          <p:cNvSpPr>
            <a:spLocks noGrp="1"/>
          </p:cNvSpPr>
          <p:nvPr>
            <p:ph type="body" idx="18" hasCustomPrompt="1"/>
          </p:nvPr>
        </p:nvSpPr>
        <p:spPr>
          <a:xfrm>
            <a:off x="1522876" y="2840464"/>
            <a:ext cx="1198417" cy="402044"/>
          </a:xfrm>
        </p:spPr>
        <p:txBody>
          <a:bodyPr anchor="b" anchorCtr="0">
            <a:normAutofit/>
          </a:bodyPr>
          <a:lstStyle>
            <a:lvl1pPr marL="0" indent="0">
              <a:buNone/>
              <a:defRPr sz="2700" b="0">
                <a:solidFill>
                  <a:schemeClr val="accent3"/>
                </a:solidFill>
                <a:latin typeface="+mj-lt"/>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dirty="0"/>
              <a:t>30%</a:t>
            </a:r>
          </a:p>
        </p:txBody>
      </p:sp>
      <p:sp>
        <p:nvSpPr>
          <p:cNvPr id="13" name="Text Placeholder 26">
            <a:extLst>
              <a:ext uri="{FF2B5EF4-FFF2-40B4-BE49-F238E27FC236}">
                <a16:creationId xmlns:a16="http://schemas.microsoft.com/office/drawing/2014/main" xmlns="" id="{A985BA82-9C97-475F-8775-0F16D2FB4047}"/>
              </a:ext>
            </a:extLst>
          </p:cNvPr>
          <p:cNvSpPr>
            <a:spLocks noGrp="1"/>
          </p:cNvSpPr>
          <p:nvPr>
            <p:ph type="body" sz="quarter" idx="21" hasCustomPrompt="1"/>
          </p:nvPr>
        </p:nvSpPr>
        <p:spPr>
          <a:xfrm>
            <a:off x="1522877" y="3115926"/>
            <a:ext cx="1198417" cy="304271"/>
          </a:xfrm>
        </p:spPr>
        <p:txBody>
          <a:bodyPr>
            <a:normAutofit/>
          </a:bodyPr>
          <a:lstStyle>
            <a:lvl1pPr marL="0" indent="0">
              <a:spcBef>
                <a:spcPts val="468"/>
              </a:spcBef>
              <a:buClr>
                <a:schemeClr val="accent3"/>
              </a:buClr>
              <a:buNone/>
              <a:defRPr sz="12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5" name="Text Placeholder 2">
            <a:extLst>
              <a:ext uri="{FF2B5EF4-FFF2-40B4-BE49-F238E27FC236}">
                <a16:creationId xmlns:a16="http://schemas.microsoft.com/office/drawing/2014/main" xmlns="" id="{E5376509-D29C-46DE-948E-15D430CE432A}"/>
              </a:ext>
            </a:extLst>
          </p:cNvPr>
          <p:cNvSpPr>
            <a:spLocks noGrp="1"/>
          </p:cNvSpPr>
          <p:nvPr>
            <p:ph type="body" idx="22" hasCustomPrompt="1"/>
          </p:nvPr>
        </p:nvSpPr>
        <p:spPr>
          <a:xfrm>
            <a:off x="1522895" y="3451859"/>
            <a:ext cx="1198417" cy="402043"/>
          </a:xfrm>
        </p:spPr>
        <p:txBody>
          <a:bodyPr anchor="b" anchorCtr="0">
            <a:normAutofit/>
          </a:bodyPr>
          <a:lstStyle>
            <a:lvl1pPr marL="0" indent="0">
              <a:buNone/>
              <a:defRPr sz="2700" b="0">
                <a:solidFill>
                  <a:schemeClr val="accent3"/>
                </a:solidFill>
                <a:latin typeface="+mj-lt"/>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dirty="0"/>
              <a:t>10%</a:t>
            </a:r>
          </a:p>
        </p:txBody>
      </p:sp>
      <p:sp>
        <p:nvSpPr>
          <p:cNvPr id="16" name="Text Placeholder 26">
            <a:extLst>
              <a:ext uri="{FF2B5EF4-FFF2-40B4-BE49-F238E27FC236}">
                <a16:creationId xmlns:a16="http://schemas.microsoft.com/office/drawing/2014/main" xmlns="" id="{A581FA6A-566D-4068-A898-F86FB96D4A93}"/>
              </a:ext>
            </a:extLst>
          </p:cNvPr>
          <p:cNvSpPr>
            <a:spLocks noGrp="1"/>
          </p:cNvSpPr>
          <p:nvPr>
            <p:ph type="body" sz="quarter" idx="23" hasCustomPrompt="1"/>
          </p:nvPr>
        </p:nvSpPr>
        <p:spPr>
          <a:xfrm>
            <a:off x="1522896" y="3727317"/>
            <a:ext cx="1198417" cy="304271"/>
          </a:xfrm>
        </p:spPr>
        <p:txBody>
          <a:bodyPr>
            <a:normAutofit/>
          </a:bodyPr>
          <a:lstStyle>
            <a:lvl1pPr marL="0" indent="0">
              <a:spcBef>
                <a:spcPts val="468"/>
              </a:spcBef>
              <a:buClr>
                <a:schemeClr val="accent3"/>
              </a:buClr>
              <a:buNone/>
              <a:defRPr sz="12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8" name="Text Placeholder 2">
            <a:extLst>
              <a:ext uri="{FF2B5EF4-FFF2-40B4-BE49-F238E27FC236}">
                <a16:creationId xmlns:a16="http://schemas.microsoft.com/office/drawing/2014/main" xmlns="" id="{503636CF-AD49-411E-BE27-63C28BDE068C}"/>
              </a:ext>
            </a:extLst>
          </p:cNvPr>
          <p:cNvSpPr>
            <a:spLocks noGrp="1"/>
          </p:cNvSpPr>
          <p:nvPr>
            <p:ph type="body" idx="24" hasCustomPrompt="1"/>
          </p:nvPr>
        </p:nvSpPr>
        <p:spPr>
          <a:xfrm>
            <a:off x="2977512" y="2840464"/>
            <a:ext cx="1198417" cy="402044"/>
          </a:xfrm>
        </p:spPr>
        <p:txBody>
          <a:bodyPr anchor="b" anchorCtr="0">
            <a:normAutofit/>
          </a:bodyPr>
          <a:lstStyle>
            <a:lvl1pPr marL="0" indent="0">
              <a:buNone/>
              <a:defRPr sz="2700" b="0">
                <a:solidFill>
                  <a:schemeClr val="accent3"/>
                </a:solidFill>
                <a:latin typeface="+mj-lt"/>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dirty="0"/>
              <a:t>25%</a:t>
            </a:r>
          </a:p>
        </p:txBody>
      </p:sp>
      <p:sp>
        <p:nvSpPr>
          <p:cNvPr id="19" name="Text Placeholder 26">
            <a:extLst>
              <a:ext uri="{FF2B5EF4-FFF2-40B4-BE49-F238E27FC236}">
                <a16:creationId xmlns:a16="http://schemas.microsoft.com/office/drawing/2014/main" xmlns="" id="{F2C67681-C89E-4F74-A7C1-BD0812A9422A}"/>
              </a:ext>
            </a:extLst>
          </p:cNvPr>
          <p:cNvSpPr>
            <a:spLocks noGrp="1"/>
          </p:cNvSpPr>
          <p:nvPr>
            <p:ph type="body" sz="quarter" idx="25" hasCustomPrompt="1"/>
          </p:nvPr>
        </p:nvSpPr>
        <p:spPr>
          <a:xfrm>
            <a:off x="2977512" y="3115926"/>
            <a:ext cx="1198417" cy="304271"/>
          </a:xfrm>
        </p:spPr>
        <p:txBody>
          <a:bodyPr>
            <a:normAutofit/>
          </a:bodyPr>
          <a:lstStyle>
            <a:lvl1pPr marL="0" indent="0">
              <a:spcBef>
                <a:spcPts val="468"/>
              </a:spcBef>
              <a:buClr>
                <a:schemeClr val="accent3"/>
              </a:buClr>
              <a:buNone/>
              <a:defRPr sz="12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1" name="Text Placeholder 2">
            <a:extLst>
              <a:ext uri="{FF2B5EF4-FFF2-40B4-BE49-F238E27FC236}">
                <a16:creationId xmlns:a16="http://schemas.microsoft.com/office/drawing/2014/main" xmlns="" id="{5742559E-6662-49A7-A091-9472A31ED26B}"/>
              </a:ext>
            </a:extLst>
          </p:cNvPr>
          <p:cNvSpPr>
            <a:spLocks noGrp="1"/>
          </p:cNvSpPr>
          <p:nvPr>
            <p:ph type="body" idx="26" hasCustomPrompt="1"/>
          </p:nvPr>
        </p:nvSpPr>
        <p:spPr>
          <a:xfrm>
            <a:off x="2977530" y="3451859"/>
            <a:ext cx="1198417" cy="402043"/>
          </a:xfrm>
        </p:spPr>
        <p:txBody>
          <a:bodyPr anchor="b" anchorCtr="0">
            <a:normAutofit/>
          </a:bodyPr>
          <a:lstStyle>
            <a:lvl1pPr marL="0" indent="0">
              <a:buNone/>
              <a:defRPr sz="2700" b="0">
                <a:solidFill>
                  <a:schemeClr val="accent3"/>
                </a:solidFill>
                <a:latin typeface="+mj-lt"/>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dirty="0"/>
              <a:t>10%</a:t>
            </a:r>
          </a:p>
        </p:txBody>
      </p:sp>
      <p:sp>
        <p:nvSpPr>
          <p:cNvPr id="22" name="Text Placeholder 26">
            <a:extLst>
              <a:ext uri="{FF2B5EF4-FFF2-40B4-BE49-F238E27FC236}">
                <a16:creationId xmlns:a16="http://schemas.microsoft.com/office/drawing/2014/main" xmlns="" id="{E514B383-1886-4E45-9DB3-6DF4FFCA6FCD}"/>
              </a:ext>
            </a:extLst>
          </p:cNvPr>
          <p:cNvSpPr>
            <a:spLocks noGrp="1"/>
          </p:cNvSpPr>
          <p:nvPr>
            <p:ph type="body" sz="quarter" idx="27" hasCustomPrompt="1"/>
          </p:nvPr>
        </p:nvSpPr>
        <p:spPr>
          <a:xfrm>
            <a:off x="2977531" y="3727317"/>
            <a:ext cx="1198417" cy="304271"/>
          </a:xfrm>
        </p:spPr>
        <p:txBody>
          <a:bodyPr>
            <a:normAutofit/>
          </a:bodyPr>
          <a:lstStyle>
            <a:lvl1pPr marL="0" indent="0">
              <a:spcBef>
                <a:spcPts val="468"/>
              </a:spcBef>
              <a:buClr>
                <a:schemeClr val="accent3"/>
              </a:buClr>
              <a:buNone/>
              <a:defRPr sz="12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4" name="Text Placeholder 2">
            <a:extLst>
              <a:ext uri="{FF2B5EF4-FFF2-40B4-BE49-F238E27FC236}">
                <a16:creationId xmlns:a16="http://schemas.microsoft.com/office/drawing/2014/main" xmlns="" id="{2734F2A5-6B16-40E3-8EBB-0E1A0984BAB7}"/>
              </a:ext>
            </a:extLst>
          </p:cNvPr>
          <p:cNvSpPr>
            <a:spLocks noGrp="1"/>
          </p:cNvSpPr>
          <p:nvPr>
            <p:ph type="body" idx="28" hasCustomPrompt="1"/>
          </p:nvPr>
        </p:nvSpPr>
        <p:spPr>
          <a:xfrm>
            <a:off x="1522876" y="4063250"/>
            <a:ext cx="1198417" cy="402043"/>
          </a:xfrm>
        </p:spPr>
        <p:txBody>
          <a:bodyPr anchor="b" anchorCtr="0">
            <a:normAutofit/>
          </a:bodyPr>
          <a:lstStyle>
            <a:lvl1pPr marL="0" indent="0">
              <a:buNone/>
              <a:defRPr sz="2700" b="0">
                <a:solidFill>
                  <a:schemeClr val="accent3"/>
                </a:solidFill>
                <a:latin typeface="+mj-lt"/>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dirty="0"/>
              <a:t>20%</a:t>
            </a:r>
          </a:p>
        </p:txBody>
      </p:sp>
      <p:sp>
        <p:nvSpPr>
          <p:cNvPr id="25" name="Text Placeholder 26">
            <a:extLst>
              <a:ext uri="{FF2B5EF4-FFF2-40B4-BE49-F238E27FC236}">
                <a16:creationId xmlns:a16="http://schemas.microsoft.com/office/drawing/2014/main" xmlns="" id="{01D6AF2B-2CA0-4F6A-9C29-4AE73FCAB4E2}"/>
              </a:ext>
            </a:extLst>
          </p:cNvPr>
          <p:cNvSpPr>
            <a:spLocks noGrp="1"/>
          </p:cNvSpPr>
          <p:nvPr>
            <p:ph type="body" sz="quarter" idx="29" hasCustomPrompt="1"/>
          </p:nvPr>
        </p:nvSpPr>
        <p:spPr>
          <a:xfrm>
            <a:off x="1522877" y="4338709"/>
            <a:ext cx="1198417" cy="304271"/>
          </a:xfrm>
        </p:spPr>
        <p:txBody>
          <a:bodyPr>
            <a:normAutofit/>
          </a:bodyPr>
          <a:lstStyle>
            <a:lvl1pPr marL="0" indent="0">
              <a:spcBef>
                <a:spcPts val="468"/>
              </a:spcBef>
              <a:buClr>
                <a:schemeClr val="accent3"/>
              </a:buClr>
              <a:buNone/>
              <a:defRPr sz="12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xmlns="" id="{C3E000C2-49D4-4D64-860A-0DB29B389387}"/>
              </a:ext>
            </a:extLst>
          </p:cNvPr>
          <p:cNvSpPr>
            <a:spLocks noGrp="1"/>
          </p:cNvSpPr>
          <p:nvPr>
            <p:ph type="body" idx="30" hasCustomPrompt="1"/>
          </p:nvPr>
        </p:nvSpPr>
        <p:spPr>
          <a:xfrm>
            <a:off x="2977531" y="4063250"/>
            <a:ext cx="1198417" cy="402043"/>
          </a:xfrm>
        </p:spPr>
        <p:txBody>
          <a:bodyPr anchor="b" anchorCtr="0">
            <a:noAutofit/>
          </a:bodyPr>
          <a:lstStyle>
            <a:lvl1pPr marL="0" indent="0">
              <a:buNone/>
              <a:defRPr sz="2700" b="0">
                <a:solidFill>
                  <a:schemeClr val="accent3"/>
                </a:solidFill>
                <a:latin typeface="+mj-lt"/>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dirty="0"/>
              <a:t>5%</a:t>
            </a:r>
          </a:p>
        </p:txBody>
      </p:sp>
      <p:sp>
        <p:nvSpPr>
          <p:cNvPr id="28" name="Text Placeholder 26">
            <a:extLst>
              <a:ext uri="{FF2B5EF4-FFF2-40B4-BE49-F238E27FC236}">
                <a16:creationId xmlns:a16="http://schemas.microsoft.com/office/drawing/2014/main" xmlns="" id="{4A6CF106-F60C-46A1-BD17-8EC35A637A7C}"/>
              </a:ext>
            </a:extLst>
          </p:cNvPr>
          <p:cNvSpPr>
            <a:spLocks noGrp="1"/>
          </p:cNvSpPr>
          <p:nvPr>
            <p:ph type="body" sz="quarter" idx="31" hasCustomPrompt="1"/>
          </p:nvPr>
        </p:nvSpPr>
        <p:spPr>
          <a:xfrm>
            <a:off x="2977531" y="4338709"/>
            <a:ext cx="1198417" cy="304271"/>
          </a:xfrm>
        </p:spPr>
        <p:txBody>
          <a:bodyPr>
            <a:normAutofit/>
          </a:bodyPr>
          <a:lstStyle>
            <a:lvl1pPr marL="0" indent="0">
              <a:spcBef>
                <a:spcPts val="468"/>
              </a:spcBef>
              <a:buClr>
                <a:schemeClr val="accent3"/>
              </a:buClr>
              <a:buNone/>
              <a:defRPr sz="12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Tree>
    <p:extLst>
      <p:ext uri="{BB962C8B-B14F-4D97-AF65-F5344CB8AC3E}">
        <p14:creationId xmlns:p14="http://schemas.microsoft.com/office/powerpoint/2010/main" xmlns="" val="28472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FB049D0D-CE60-8E46-896A-1F4E3E51AABC}"/>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5" name="Slide Number Placeholder 4">
            <a:extLst>
              <a:ext uri="{FF2B5EF4-FFF2-40B4-BE49-F238E27FC236}">
                <a16:creationId xmlns:a16="http://schemas.microsoft.com/office/drawing/2014/main" xmlns="" id="{DE288F71-122C-49D4-9750-104A0F9BA30E}"/>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 name="Date Placeholder 2">
            <a:extLst>
              <a:ext uri="{FF2B5EF4-FFF2-40B4-BE49-F238E27FC236}">
                <a16:creationId xmlns:a16="http://schemas.microsoft.com/office/drawing/2014/main" xmlns="" id="{67A81471-D048-496A-9DA4-EDB335843A90}"/>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ABADBAE1-8416-4A24-B332-BA35F9D581F0}"/>
              </a:ext>
            </a:extLst>
          </p:cNvPr>
          <p:cNvSpPr>
            <a:spLocks noGrp="1"/>
          </p:cNvSpPr>
          <p:nvPr>
            <p:ph type="ftr" sz="quarter" idx="11"/>
          </p:nvPr>
        </p:nvSpPr>
        <p:spPr/>
        <p:txBody>
          <a:bodyPr/>
          <a:lstStyle/>
          <a:p>
            <a:r>
              <a:rPr lang="en-US" dirty="0"/>
              <a:t>ADD A FOOTER</a:t>
            </a:r>
            <a:endParaRPr lang="ru-RU" dirty="0"/>
          </a:p>
        </p:txBody>
      </p:sp>
      <p:sp>
        <p:nvSpPr>
          <p:cNvPr id="7" name="Text Placeholder 14">
            <a:extLst>
              <a:ext uri="{FF2B5EF4-FFF2-40B4-BE49-F238E27FC236}">
                <a16:creationId xmlns:a16="http://schemas.microsoft.com/office/drawing/2014/main" xmlns="" id="{B9AF1F95-7091-4B50-892C-55F8B5B9AC86}"/>
              </a:ext>
            </a:extLst>
          </p:cNvPr>
          <p:cNvSpPr>
            <a:spLocks noGrp="1"/>
          </p:cNvSpPr>
          <p:nvPr>
            <p:ph type="body" sz="quarter" idx="13" hasCustomPrompt="1"/>
          </p:nvPr>
        </p:nvSpPr>
        <p:spPr>
          <a:xfrm>
            <a:off x="6218359" y="2524792"/>
            <a:ext cx="2119122" cy="1786802"/>
          </a:xfrm>
        </p:spPr>
        <p:txBody>
          <a:bodyPr>
            <a:normAutofit/>
          </a:bodyPr>
          <a:lstStyle>
            <a:lvl1pPr marL="0" indent="0" algn="ctr">
              <a:buNone/>
              <a:defRPr sz="1400" b="0" i="0"/>
            </a:lvl1pPr>
          </a:lstStyle>
          <a:p>
            <a:pPr lvl="0"/>
            <a:r>
              <a:rPr lang="en-US" dirty="0"/>
              <a:t>EDIT MASTER TEXT STYLES</a:t>
            </a:r>
          </a:p>
        </p:txBody>
      </p:sp>
      <p:sp>
        <p:nvSpPr>
          <p:cNvPr id="9" name="Title 1">
            <a:extLst>
              <a:ext uri="{FF2B5EF4-FFF2-40B4-BE49-F238E27FC236}">
                <a16:creationId xmlns:a16="http://schemas.microsoft.com/office/drawing/2014/main" xmlns="" id="{77DE3589-2C45-437A-BDA9-55A9B8859FF7}"/>
              </a:ext>
            </a:extLst>
          </p:cNvPr>
          <p:cNvSpPr>
            <a:spLocks noGrp="1"/>
          </p:cNvSpPr>
          <p:nvPr>
            <p:ph type="title" hasCustomPrompt="1"/>
          </p:nvPr>
        </p:nvSpPr>
        <p:spPr>
          <a:xfrm>
            <a:off x="6218359" y="1556905"/>
            <a:ext cx="2119122" cy="598519"/>
          </a:xfrm>
        </p:spPr>
        <p:txBody>
          <a:bodyPr/>
          <a:lstStyle>
            <a:lvl1pPr algn="ctr">
              <a:defRPr/>
            </a:lvl1pPr>
          </a:lstStyle>
          <a:p>
            <a:r>
              <a:rPr lang="en-US" dirty="0"/>
              <a:t>Table Slide</a:t>
            </a:r>
            <a:endParaRPr lang="ru-RU" dirty="0"/>
          </a:p>
        </p:txBody>
      </p:sp>
      <p:sp>
        <p:nvSpPr>
          <p:cNvPr id="15" name="Graphic 12">
            <a:extLst>
              <a:ext uri="{FF2B5EF4-FFF2-40B4-BE49-F238E27FC236}">
                <a16:creationId xmlns:a16="http://schemas.microsoft.com/office/drawing/2014/main" xmlns="" id="{6161C347-CD23-4D4F-981D-1C8457111EA8}"/>
              </a:ext>
            </a:extLst>
          </p:cNvPr>
          <p:cNvSpPr/>
          <p:nvPr userDrawn="1"/>
        </p:nvSpPr>
        <p:spPr>
          <a:xfrm>
            <a:off x="6255266" y="2272481"/>
            <a:ext cx="2045313" cy="116271"/>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lIns="71323" tIns="35662" rIns="71323" bIns="35662" rtlCol="0" anchor="ctr"/>
          <a:lstStyle/>
          <a:p>
            <a:endParaRPr lang="ru-RU"/>
          </a:p>
        </p:txBody>
      </p:sp>
      <p:sp>
        <p:nvSpPr>
          <p:cNvPr id="16" name="Table Placeholder 17">
            <a:extLst>
              <a:ext uri="{FF2B5EF4-FFF2-40B4-BE49-F238E27FC236}">
                <a16:creationId xmlns:a16="http://schemas.microsoft.com/office/drawing/2014/main" xmlns="" id="{263A1EA1-1C4F-4F47-9C24-928669CE38DE}"/>
              </a:ext>
            </a:extLst>
          </p:cNvPr>
          <p:cNvSpPr>
            <a:spLocks noGrp="1"/>
          </p:cNvSpPr>
          <p:nvPr>
            <p:ph type="tbl" sz="quarter" idx="17"/>
          </p:nvPr>
        </p:nvSpPr>
        <p:spPr>
          <a:xfrm>
            <a:off x="683418" y="1254529"/>
            <a:ext cx="4920854" cy="3205946"/>
          </a:xfrm>
        </p:spPr>
        <p:txBody>
          <a:bodyPr anchor="ctr" anchorCtr="0">
            <a:normAutofit/>
          </a:bodyPr>
          <a:lstStyle>
            <a:lvl1pPr marL="0" indent="0" algn="ctr">
              <a:buNone/>
              <a:defRPr sz="12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xmlns="" val="40341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xmlns="" id="{5D65245D-DE69-4098-94DD-C36B76E4C3A9}"/>
              </a:ext>
            </a:extLst>
          </p:cNvPr>
          <p:cNvSpPr>
            <a:spLocks noGrp="1"/>
          </p:cNvSpPr>
          <p:nvPr>
            <p:ph type="pic" sz="quarter" idx="18"/>
          </p:nvPr>
        </p:nvSpPr>
        <p:spPr>
          <a:xfrm>
            <a:off x="0" y="661460"/>
            <a:ext cx="9144000" cy="4083844"/>
          </a:xfrm>
        </p:spPr>
        <p:txBody>
          <a:bodyPr anchor="ctr" anchorCtr="0">
            <a:normAutofit/>
          </a:bodyPr>
          <a:lstStyle>
            <a:lvl1pPr marL="0" indent="0" algn="ctr">
              <a:buFont typeface="Arial" panose="020B0604020202020204" pitchFamily="34" charset="0"/>
              <a:buNone/>
              <a:defRPr sz="1100"/>
            </a:lvl1pPr>
          </a:lstStyle>
          <a:p>
            <a:r>
              <a:rPr lang="en-US" smtClean="0"/>
              <a:t>Click icon to add picture</a:t>
            </a:r>
            <a:endParaRPr lang="ru-RU"/>
          </a:p>
        </p:txBody>
      </p:sp>
      <p:sp>
        <p:nvSpPr>
          <p:cNvPr id="2" name="Title 1">
            <a:extLst>
              <a:ext uri="{FF2B5EF4-FFF2-40B4-BE49-F238E27FC236}">
                <a16:creationId xmlns:a16="http://schemas.microsoft.com/office/drawing/2014/main" xmlns="" id="{316FD1D3-F7DC-4F8A-8E05-6DC25FB66CD5}"/>
              </a:ext>
            </a:extLst>
          </p:cNvPr>
          <p:cNvSpPr>
            <a:spLocks noGrp="1"/>
          </p:cNvSpPr>
          <p:nvPr>
            <p:ph type="title" hasCustomPrompt="1"/>
          </p:nvPr>
        </p:nvSpPr>
        <p:spPr>
          <a:xfrm>
            <a:off x="628650" y="3761793"/>
            <a:ext cx="7886700" cy="1104636"/>
          </a:xfrm>
        </p:spPr>
        <p:txBody>
          <a:bodyPr/>
          <a:lstStyle>
            <a:lvl1pPr algn="ctr">
              <a:defRPr>
                <a:solidFill>
                  <a:schemeClr val="bg1"/>
                </a:solidFill>
              </a:defRPr>
            </a:lvl1pPr>
          </a:lstStyle>
          <a:p>
            <a:r>
              <a:rPr lang="en-US" dirty="0"/>
              <a:t>Big Image Slide</a:t>
            </a:r>
            <a:endParaRPr lang="ru-RU" dirty="0"/>
          </a:p>
        </p:txBody>
      </p:sp>
      <p:sp>
        <p:nvSpPr>
          <p:cNvPr id="3" name="Date Placeholder 2">
            <a:extLst>
              <a:ext uri="{FF2B5EF4-FFF2-40B4-BE49-F238E27FC236}">
                <a16:creationId xmlns:a16="http://schemas.microsoft.com/office/drawing/2014/main" xmlns="" id="{0A250713-11E6-4FEF-877D-92967D24588A}"/>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445D3C9A-DEE5-4BD4-8961-80E018A4C27D}"/>
              </a:ext>
            </a:extLst>
          </p:cNvPr>
          <p:cNvSpPr>
            <a:spLocks noGrp="1"/>
          </p:cNvSpPr>
          <p:nvPr>
            <p:ph type="ftr" sz="quarter" idx="11"/>
          </p:nvPr>
        </p:nvSpPr>
        <p:spPr/>
        <p:txBody>
          <a:bodyPr/>
          <a:lstStyle/>
          <a:p>
            <a:r>
              <a:rPr lang="en-US" dirty="0"/>
              <a:t>ADD A FOOTER</a:t>
            </a:r>
            <a:endParaRPr lang="ru-RU" dirty="0"/>
          </a:p>
        </p:txBody>
      </p:sp>
      <p:sp>
        <p:nvSpPr>
          <p:cNvPr id="9" name="Oval 8">
            <a:extLst>
              <a:ext uri="{FF2B5EF4-FFF2-40B4-BE49-F238E27FC236}">
                <a16:creationId xmlns:a16="http://schemas.microsoft.com/office/drawing/2014/main" xmlns="" id="{7B63585A-DF5C-1B43-BDC1-9CB545382A8E}"/>
              </a:ext>
            </a:extLst>
          </p:cNvPr>
          <p:cNvSpPr/>
          <p:nvPr userDrawn="1"/>
        </p:nvSpPr>
        <p:spPr>
          <a:xfrm>
            <a:off x="4431411" y="5217506"/>
            <a:ext cx="281178" cy="312420"/>
          </a:xfrm>
          <a:prstGeom prst="ellipse">
            <a:avLst/>
          </a:prstGeom>
          <a:solidFill>
            <a:schemeClr val="bg2">
              <a:lumMod val="20000"/>
              <a:lumOff val="80000"/>
            </a:schemeClr>
          </a:solidFill>
          <a:ln w="25400" cap="flat">
            <a:solidFill>
              <a:schemeClr val="bg2"/>
            </a:solidFill>
            <a:prstDash val="solid"/>
            <a:miter/>
          </a:ln>
        </p:spPr>
        <p:txBody>
          <a:bodyPr lIns="71323" tIns="35662" rIns="71323" bIns="35662" rtlCol="0" anchor="ctr"/>
          <a:lstStyle/>
          <a:p>
            <a:pPr algn="l"/>
            <a:endParaRPr lang="ru-RU" dirty="0"/>
          </a:p>
        </p:txBody>
      </p:sp>
      <p:sp>
        <p:nvSpPr>
          <p:cNvPr id="5" name="Slide Number Placeholder 4">
            <a:extLst>
              <a:ext uri="{FF2B5EF4-FFF2-40B4-BE49-F238E27FC236}">
                <a16:creationId xmlns:a16="http://schemas.microsoft.com/office/drawing/2014/main" xmlns="" id="{1623800E-00CA-43ED-953B-1A09DD428433}"/>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2" name="Text Placeholder 26">
            <a:extLst>
              <a:ext uri="{FF2B5EF4-FFF2-40B4-BE49-F238E27FC236}">
                <a16:creationId xmlns:a16="http://schemas.microsoft.com/office/drawing/2014/main" xmlns="" id="{A7C55A90-4969-4308-AD56-633E3831D572}"/>
              </a:ext>
            </a:extLst>
          </p:cNvPr>
          <p:cNvSpPr>
            <a:spLocks noGrp="1"/>
          </p:cNvSpPr>
          <p:nvPr>
            <p:ph type="body" sz="quarter" idx="16" hasCustomPrompt="1"/>
          </p:nvPr>
        </p:nvSpPr>
        <p:spPr>
          <a:xfrm>
            <a:off x="1509963" y="4898642"/>
            <a:ext cx="6124074" cy="304271"/>
          </a:xfrm>
        </p:spPr>
        <p:txBody>
          <a:bodyPr>
            <a:noAutofit/>
          </a:bodyPr>
          <a:lstStyle>
            <a:lvl1pPr marL="0" indent="0" algn="ctr">
              <a:buNone/>
              <a:defRPr sz="1400" b="0" i="0"/>
            </a:lvl1pPr>
            <a:lvl2pPr marL="356616" indent="0">
              <a:buNone/>
              <a:defRPr sz="1400" b="1" i="1"/>
            </a:lvl2pPr>
            <a:lvl3pPr marL="713232" indent="0">
              <a:buNone/>
              <a:defRPr sz="1400" b="1" i="1"/>
            </a:lvl3pPr>
            <a:lvl4pPr marL="1069848" indent="0">
              <a:buNone/>
              <a:defRPr sz="1400" b="1" i="1"/>
            </a:lvl4pPr>
            <a:lvl5pPr marL="1426464" indent="0">
              <a:buNone/>
              <a:defRPr sz="1400" b="1" i="1"/>
            </a:lvl5pPr>
          </a:lstStyle>
          <a:p>
            <a:pPr lvl="0"/>
            <a:r>
              <a:rPr lang="en-US" dirty="0"/>
              <a:t>EDIT MASTER TEXT STYLES</a:t>
            </a:r>
          </a:p>
        </p:txBody>
      </p:sp>
      <p:sp>
        <p:nvSpPr>
          <p:cNvPr id="16" name="Graphic 13">
            <a:extLst>
              <a:ext uri="{FF2B5EF4-FFF2-40B4-BE49-F238E27FC236}">
                <a16:creationId xmlns:a16="http://schemas.microsoft.com/office/drawing/2014/main" xmlns="" id="{15031A21-FED3-4C51-BE76-5A2918F223AD}"/>
              </a:ext>
            </a:extLst>
          </p:cNvPr>
          <p:cNvSpPr/>
          <p:nvPr userDrawn="1"/>
        </p:nvSpPr>
        <p:spPr>
          <a:xfrm>
            <a:off x="3400862" y="4451854"/>
            <a:ext cx="2342283" cy="11590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lIns="71323" tIns="35662" rIns="71323" bIns="35662" rtlCol="0" anchor="ctr"/>
          <a:lstStyle/>
          <a:p>
            <a:endParaRPr lang="ru-RU" dirty="0"/>
          </a:p>
        </p:txBody>
      </p:sp>
    </p:spTree>
    <p:extLst>
      <p:ext uri="{BB962C8B-B14F-4D97-AF65-F5344CB8AC3E}">
        <p14:creationId xmlns:p14="http://schemas.microsoft.com/office/powerpoint/2010/main" xmlns="" val="23426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4C9FBA-BD24-42E1-BABE-0EE5C20738FC}"/>
              </a:ext>
            </a:extLst>
          </p:cNvPr>
          <p:cNvSpPr/>
          <p:nvPr/>
        </p:nvSpPr>
        <p:spPr>
          <a:xfrm>
            <a:off x="282321" y="312420"/>
            <a:ext cx="8579358" cy="5090160"/>
          </a:xfrm>
          <a:prstGeom prst="rect">
            <a:avLst/>
          </a:prstGeom>
          <a:noFill/>
          <a:ln w="12700" cap="flat">
            <a:solidFill>
              <a:schemeClr val="bg2"/>
            </a:solidFill>
            <a:prstDash val="solid"/>
            <a:miter/>
          </a:ln>
        </p:spPr>
        <p:txBody>
          <a:bodyPr lIns="71323" tIns="35662" rIns="71323" bIns="35662" rtlCol="0" anchor="ctr"/>
          <a:lstStyle/>
          <a:p>
            <a:pPr algn="l"/>
            <a:endParaRPr lang="ru-RU" dirty="0"/>
          </a:p>
        </p:txBody>
      </p:sp>
      <p:sp>
        <p:nvSpPr>
          <p:cNvPr id="8" name="Rectangle 7">
            <a:extLst>
              <a:ext uri="{FF2B5EF4-FFF2-40B4-BE49-F238E27FC236}">
                <a16:creationId xmlns:a16="http://schemas.microsoft.com/office/drawing/2014/main" xmlns="" id="{2D2715CE-EA2A-4137-8BA3-1FEEF2E40A3A}"/>
              </a:ext>
            </a:extLst>
          </p:cNvPr>
          <p:cNvSpPr/>
          <p:nvPr/>
        </p:nvSpPr>
        <p:spPr>
          <a:xfrm>
            <a:off x="333756" y="369570"/>
            <a:ext cx="8476488" cy="4975860"/>
          </a:xfrm>
          <a:prstGeom prst="rect">
            <a:avLst/>
          </a:prstGeom>
          <a:noFill/>
          <a:ln w="25400" cap="flat">
            <a:solidFill>
              <a:schemeClr val="bg2"/>
            </a:solidFill>
            <a:prstDash val="solid"/>
            <a:miter/>
          </a:ln>
        </p:spPr>
        <p:txBody>
          <a:bodyPr lIns="71323" tIns="35662" rIns="71323" bIns="35662" rtlCol="0" anchor="ctr"/>
          <a:lstStyle/>
          <a:p>
            <a:pPr algn="l"/>
            <a:endParaRPr lang="ru-RU" dirty="0"/>
          </a:p>
        </p:txBody>
      </p:sp>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628650" y="304271"/>
            <a:ext cx="7886700" cy="1104636"/>
          </a:xfrm>
          <a:prstGeom prst="rect">
            <a:avLst/>
          </a:prstGeom>
        </p:spPr>
        <p:txBody>
          <a:bodyPr vert="horz" lIns="71323" tIns="35662" rIns="71323" bIns="35662"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628650" y="1521355"/>
            <a:ext cx="7886700" cy="3373562"/>
          </a:xfrm>
          <a:prstGeom prst="rect">
            <a:avLst/>
          </a:prstGeom>
        </p:spPr>
        <p:txBody>
          <a:bodyPr vert="horz" lIns="71323" tIns="35662" rIns="71323" bIns="35662"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628650" y="5014077"/>
            <a:ext cx="2057400" cy="304271"/>
          </a:xfrm>
          <a:prstGeom prst="rect">
            <a:avLst/>
          </a:prstGeom>
        </p:spPr>
        <p:txBody>
          <a:bodyPr vert="horz" lIns="71323" tIns="35662" rIns="71323" bIns="35662" rtlCol="0" anchor="ctr"/>
          <a:lstStyle>
            <a:lvl1pPr algn="l">
              <a:defRPr sz="9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6152426" y="5014077"/>
            <a:ext cx="2549072" cy="304271"/>
          </a:xfrm>
          <a:prstGeom prst="rect">
            <a:avLst/>
          </a:prstGeom>
        </p:spPr>
        <p:txBody>
          <a:bodyPr vert="horz" lIns="71323" tIns="35662" rIns="71323" bIns="35662" rtlCol="0" anchor="ctr"/>
          <a:lstStyle>
            <a:lvl1pPr algn="r">
              <a:defRPr sz="900">
                <a:solidFill>
                  <a:schemeClr val="bg2"/>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4365959" y="5228051"/>
            <a:ext cx="412082" cy="304271"/>
          </a:xfrm>
          <a:prstGeom prst="rect">
            <a:avLst/>
          </a:prstGeom>
        </p:spPr>
        <p:txBody>
          <a:bodyPr vert="horz" lIns="71323" tIns="35662" rIns="71323" bIns="35662" rtlCol="0" anchor="ctr"/>
          <a:lstStyle>
            <a:lvl1pPr algn="ctr">
              <a:defRPr sz="900">
                <a:solidFill>
                  <a:schemeClr val="tx2"/>
                </a:solidFill>
              </a:defRPr>
            </a:lvl1pPr>
          </a:lstStyle>
          <a:p>
            <a:fld id="{D495E168-DA5E-4888-8D8A-92B118324C14}" type="slidenum">
              <a:rPr lang="ru-RU" smtClean="0"/>
              <a:pPr/>
              <a:t>‹#›</a:t>
            </a:fld>
            <a:endParaRPr lang="ru-RU" dirty="0"/>
          </a:p>
        </p:txBody>
      </p:sp>
    </p:spTree>
    <p:extLst>
      <p:ext uri="{BB962C8B-B14F-4D97-AF65-F5344CB8AC3E}">
        <p14:creationId xmlns:p14="http://schemas.microsoft.com/office/powerpoint/2010/main" xmlns="" val="3223999130"/>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8" r:id="rId12"/>
    <p:sldLayoutId id="2147483674" r:id="rId13"/>
    <p:sldLayoutId id="2147483680" r:id="rId14"/>
    <p:sldLayoutId id="2147483681" r:id="rId15"/>
    <p:sldLayoutId id="2147483682" r:id="rId16"/>
    <p:sldLayoutId id="2147483683" r:id="rId17"/>
    <p:sldLayoutId id="2147483684" r:id="rId18"/>
    <p:sldLayoutId id="2147483685" r:id="rId19"/>
    <p:sldLayoutId id="2147483688" r:id="rId20"/>
    <p:sldLayoutId id="2147483689" r:id="rId21"/>
    <p:sldLayoutId id="2147483686" r:id="rId22"/>
    <p:sldLayoutId id="2147483687" r:id="rId23"/>
    <p:sldLayoutId id="2147483676" r:id="rId24"/>
  </p:sldLayoutIdLst>
  <p:hf hdr="0" dt="0"/>
  <p:txStyles>
    <p:titleStyle>
      <a:lvl1pPr algn="l" defTabSz="713232" rtl="0" eaLnBrk="1" latinLnBrk="0" hangingPunct="1">
        <a:lnSpc>
          <a:spcPct val="90000"/>
        </a:lnSpc>
        <a:spcBef>
          <a:spcPct val="0"/>
        </a:spcBef>
        <a:buNone/>
        <a:defRPr sz="4700" b="0" kern="1200">
          <a:solidFill>
            <a:schemeClr val="tx2"/>
          </a:solidFill>
          <a:latin typeface="+mj-lt"/>
          <a:ea typeface="+mj-ea"/>
          <a:cs typeface="+mj-cs"/>
        </a:defRPr>
      </a:lvl1pPr>
    </p:titleStyle>
    <p:bodyStyle>
      <a:lvl1pPr marL="178308" indent="-178308" algn="l" defTabSz="713232" rtl="0" eaLnBrk="1" latinLnBrk="0" hangingPunct="1">
        <a:lnSpc>
          <a:spcPct val="90000"/>
        </a:lnSpc>
        <a:spcBef>
          <a:spcPts val="780"/>
        </a:spcBef>
        <a:buFont typeface="Arial" panose="020B0604020202020204" pitchFamily="34" charset="0"/>
        <a:buChar char="•"/>
        <a:defRPr sz="2200" kern="1200">
          <a:solidFill>
            <a:schemeClr val="tx2"/>
          </a:solidFill>
          <a:latin typeface="+mn-lt"/>
          <a:ea typeface="+mn-ea"/>
          <a:cs typeface="+mn-cs"/>
        </a:defRPr>
      </a:lvl1pPr>
      <a:lvl2pPr marL="534924" indent="-178308" algn="l" defTabSz="713232" rtl="0" eaLnBrk="1" latinLnBrk="0" hangingPunct="1">
        <a:lnSpc>
          <a:spcPct val="90000"/>
        </a:lnSpc>
        <a:spcBef>
          <a:spcPts val="390"/>
        </a:spcBef>
        <a:buFont typeface="Arial" panose="020B0604020202020204" pitchFamily="34" charset="0"/>
        <a:buChar char="•"/>
        <a:defRPr sz="1900" kern="1200">
          <a:solidFill>
            <a:schemeClr val="tx2"/>
          </a:solidFill>
          <a:latin typeface="+mn-lt"/>
          <a:ea typeface="+mn-ea"/>
          <a:cs typeface="+mn-cs"/>
        </a:defRPr>
      </a:lvl2pPr>
      <a:lvl3pPr marL="891540" indent="-178308" algn="l" defTabSz="713232" rtl="0" eaLnBrk="1" latinLnBrk="0" hangingPunct="1">
        <a:lnSpc>
          <a:spcPct val="90000"/>
        </a:lnSpc>
        <a:spcBef>
          <a:spcPts val="390"/>
        </a:spcBef>
        <a:buFont typeface="Arial" panose="020B0604020202020204" pitchFamily="34" charset="0"/>
        <a:buChar char="•"/>
        <a:defRPr sz="1600" kern="1200">
          <a:solidFill>
            <a:schemeClr val="tx2"/>
          </a:solidFill>
          <a:latin typeface="+mn-lt"/>
          <a:ea typeface="+mn-ea"/>
          <a:cs typeface="+mn-cs"/>
        </a:defRPr>
      </a:lvl3pPr>
      <a:lvl4pPr marL="1248156" indent="-178308" algn="l" defTabSz="713232" rtl="0" eaLnBrk="1" latinLnBrk="0" hangingPunct="1">
        <a:lnSpc>
          <a:spcPct val="90000"/>
        </a:lnSpc>
        <a:spcBef>
          <a:spcPts val="390"/>
        </a:spcBef>
        <a:buFont typeface="Arial" panose="020B0604020202020204" pitchFamily="34" charset="0"/>
        <a:buChar char="•"/>
        <a:defRPr sz="1400" kern="1200">
          <a:solidFill>
            <a:schemeClr val="tx2"/>
          </a:solidFill>
          <a:latin typeface="+mn-lt"/>
          <a:ea typeface="+mn-ea"/>
          <a:cs typeface="+mn-cs"/>
        </a:defRPr>
      </a:lvl4pPr>
      <a:lvl5pPr marL="1604772" indent="-178308" algn="l" defTabSz="713232" rtl="0" eaLnBrk="1" latinLnBrk="0" hangingPunct="1">
        <a:lnSpc>
          <a:spcPct val="90000"/>
        </a:lnSpc>
        <a:spcBef>
          <a:spcPts val="390"/>
        </a:spcBef>
        <a:buFont typeface="Arial" panose="020B0604020202020204" pitchFamily="34" charset="0"/>
        <a:buChar char="•"/>
        <a:defRPr sz="1400" kern="1200">
          <a:solidFill>
            <a:schemeClr val="tx2"/>
          </a:solidFill>
          <a:latin typeface="+mn-lt"/>
          <a:ea typeface="+mn-ea"/>
          <a:cs typeface="+mn-cs"/>
        </a:defRPr>
      </a:lvl5pPr>
      <a:lvl6pPr marL="1961388"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8004"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23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p:bodyStyle>
    <p:otherStyle>
      <a:defPPr>
        <a:defRPr lang="ru-RU"/>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3A672-E2C9-49A3-B8D1-665F05ADB8BC}"/>
              </a:ext>
            </a:extLst>
          </p:cNvPr>
          <p:cNvSpPr>
            <a:spLocks noGrp="1"/>
          </p:cNvSpPr>
          <p:nvPr>
            <p:ph type="title"/>
          </p:nvPr>
        </p:nvSpPr>
        <p:spPr bwMode="grayWhite">
          <a:xfrm>
            <a:off x="777769" y="1184964"/>
            <a:ext cx="7588469" cy="1264463"/>
          </a:xfrm>
        </p:spPr>
        <p:txBody>
          <a:bodyPr/>
          <a:lstStyle/>
          <a:p>
            <a:r>
              <a:rPr lang="en-US" dirty="0" smtClean="0"/>
              <a:t>Pipelining Hazards</a:t>
            </a:r>
            <a:endParaRPr lang="ru-RU" dirty="0"/>
          </a:p>
        </p:txBody>
      </p:sp>
      <p:sp>
        <p:nvSpPr>
          <p:cNvPr id="4" name="Text Placeholder 3">
            <a:extLst>
              <a:ext uri="{FF2B5EF4-FFF2-40B4-BE49-F238E27FC236}">
                <a16:creationId xmlns:a16="http://schemas.microsoft.com/office/drawing/2014/main" xmlns="" id="{8565D450-CF0E-4B12-945F-D0057946DD7C}"/>
              </a:ext>
            </a:extLst>
          </p:cNvPr>
          <p:cNvSpPr>
            <a:spLocks noGrp="1"/>
          </p:cNvSpPr>
          <p:nvPr>
            <p:ph type="body" sz="quarter" idx="13"/>
          </p:nvPr>
        </p:nvSpPr>
        <p:spPr bwMode="grayWhite">
          <a:xfrm>
            <a:off x="788146" y="3371464"/>
            <a:ext cx="7567715" cy="505549"/>
          </a:xfrm>
        </p:spPr>
        <p:txBody>
          <a:bodyPr/>
          <a:lstStyle/>
          <a:p>
            <a:r>
              <a:rPr lang="en-US" dirty="0" smtClean="0"/>
              <a:t>CS403</a:t>
            </a:r>
            <a:endParaRPr lang="ru-RU" dirty="0"/>
          </a:p>
        </p:txBody>
      </p:sp>
      <p:sp>
        <p:nvSpPr>
          <p:cNvPr id="7" name="Text Placeholder 6">
            <a:extLst>
              <a:ext uri="{FF2B5EF4-FFF2-40B4-BE49-F238E27FC236}">
                <a16:creationId xmlns:a16="http://schemas.microsoft.com/office/drawing/2014/main" xmlns="" id="{148799AE-6C70-4A22-B90A-3F8F7CFDAD67}"/>
              </a:ext>
            </a:extLst>
          </p:cNvPr>
          <p:cNvSpPr>
            <a:spLocks noGrp="1"/>
          </p:cNvSpPr>
          <p:nvPr>
            <p:ph type="body" sz="quarter" idx="20"/>
          </p:nvPr>
        </p:nvSpPr>
        <p:spPr bwMode="grayWhite">
          <a:xfrm>
            <a:off x="2955948" y="4035839"/>
            <a:ext cx="3275648" cy="270349"/>
          </a:xfrm>
        </p:spPr>
        <p:txBody>
          <a:bodyPr/>
          <a:lstStyle/>
          <a:p>
            <a:r>
              <a:rPr lang="en-US" sz="1800" dirty="0" smtClean="0">
                <a:latin typeface="Tw Cen MT" pitchFamily="34" charset="0"/>
              </a:rPr>
              <a:t>Presented by:</a:t>
            </a:r>
            <a:endParaRPr lang="ru-RU" sz="1800" dirty="0"/>
          </a:p>
        </p:txBody>
      </p:sp>
      <p:sp>
        <p:nvSpPr>
          <p:cNvPr id="8" name="Text Placeholder 7">
            <a:extLst>
              <a:ext uri="{FF2B5EF4-FFF2-40B4-BE49-F238E27FC236}">
                <a16:creationId xmlns:a16="http://schemas.microsoft.com/office/drawing/2014/main" xmlns="" id="{63743191-2C84-41E1-BD1D-4C35155B99CD}"/>
              </a:ext>
            </a:extLst>
          </p:cNvPr>
          <p:cNvSpPr>
            <a:spLocks noGrp="1"/>
          </p:cNvSpPr>
          <p:nvPr>
            <p:ph type="body" sz="quarter" idx="21"/>
          </p:nvPr>
        </p:nvSpPr>
        <p:spPr bwMode="grayWhite">
          <a:xfrm>
            <a:off x="1422403" y="4571124"/>
            <a:ext cx="6349999" cy="443563"/>
          </a:xfrm>
        </p:spPr>
        <p:txBody>
          <a:bodyPr/>
          <a:lstStyle/>
          <a:p>
            <a:r>
              <a:rPr lang="en-US" sz="1800" dirty="0" smtClean="0">
                <a:latin typeface="Tw Cen MT" pitchFamily="34" charset="0"/>
              </a:rPr>
              <a:t>Nikhil Singh </a:t>
            </a:r>
            <a:endParaRPr lang="ru-RU" sz="1800" dirty="0"/>
          </a:p>
        </p:txBody>
      </p:sp>
    </p:spTree>
    <p:extLst>
      <p:ext uri="{BB962C8B-B14F-4D97-AF65-F5344CB8AC3E}">
        <p14:creationId xmlns:p14="http://schemas.microsoft.com/office/powerpoint/2010/main" xmlns="" val="2971595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11DAE73-6CD3-4771-ABF6-C81636C18EB8}"/>
              </a:ext>
            </a:extLst>
          </p:cNvPr>
          <p:cNvSpPr>
            <a:spLocks noGrp="1"/>
          </p:cNvSpPr>
          <p:nvPr>
            <p:ph type="title"/>
          </p:nvPr>
        </p:nvSpPr>
        <p:spPr>
          <a:xfrm>
            <a:off x="628650" y="469069"/>
            <a:ext cx="7886700" cy="1011389"/>
          </a:xfrm>
        </p:spPr>
        <p:txBody>
          <a:bodyPr/>
          <a:lstStyle/>
          <a:p>
            <a:r>
              <a:rPr lang="en-IN" b="1" dirty="0" smtClean="0"/>
              <a:t>Control Hazards</a:t>
            </a:r>
            <a:endParaRPr lang="ru-RU" b="1" dirty="0"/>
          </a:p>
        </p:txBody>
      </p:sp>
      <p:sp>
        <p:nvSpPr>
          <p:cNvPr id="7" name="Text Placeholder 6">
            <a:extLst>
              <a:ext uri="{FF2B5EF4-FFF2-40B4-BE49-F238E27FC236}">
                <a16:creationId xmlns:a16="http://schemas.microsoft.com/office/drawing/2014/main" xmlns="" id="{8777C1D2-F31A-4E91-AF68-25DE8289CA69}"/>
              </a:ext>
            </a:extLst>
          </p:cNvPr>
          <p:cNvSpPr>
            <a:spLocks noGrp="1"/>
          </p:cNvSpPr>
          <p:nvPr>
            <p:ph type="body" sz="quarter" idx="20"/>
          </p:nvPr>
        </p:nvSpPr>
        <p:spPr>
          <a:xfrm>
            <a:off x="1037772" y="1748972"/>
            <a:ext cx="7010400" cy="3258459"/>
          </a:xfrm>
        </p:spPr>
        <p:txBody>
          <a:bodyPr>
            <a:noAutofit/>
          </a:bodyPr>
          <a:lstStyle/>
          <a:p>
            <a:pPr algn="ctr">
              <a:buNone/>
            </a:pPr>
            <a:r>
              <a:rPr lang="en-IN" sz="2000" dirty="0" smtClean="0">
                <a:latin typeface="Agency FB" pitchFamily="34" charset="0"/>
              </a:rPr>
              <a:t>Branching hazards (also termed control hazards) occur with branches. On many instruction pipeline micro architectures, the processor will not know the outcome of the branch when it needs to insert a new instruction into the pipeline (normally the </a:t>
            </a:r>
            <a:r>
              <a:rPr lang="en-IN" sz="2000" i="1" dirty="0" smtClean="0">
                <a:latin typeface="Agency FB" pitchFamily="34" charset="0"/>
              </a:rPr>
              <a:t>fetch</a:t>
            </a:r>
            <a:r>
              <a:rPr lang="en-IN" sz="2000" dirty="0" smtClean="0">
                <a:latin typeface="Agency FB" pitchFamily="34" charset="0"/>
              </a:rPr>
              <a:t> stage).</a:t>
            </a:r>
          </a:p>
          <a:p>
            <a:pPr algn="ctr">
              <a:buNone/>
            </a:pPr>
            <a:endParaRPr lang="en-IN" sz="1600" dirty="0">
              <a:latin typeface="Tw Cen MT" pitchFamily="34" charset="0"/>
            </a:endParaRPr>
          </a:p>
        </p:txBody>
      </p:sp>
      <p:sp>
        <p:nvSpPr>
          <p:cNvPr id="3" name="Slide Number Placeholder 2">
            <a:extLst>
              <a:ext uri="{FF2B5EF4-FFF2-40B4-BE49-F238E27FC236}">
                <a16:creationId xmlns:a16="http://schemas.microsoft.com/office/drawing/2014/main" xmlns="" id="{C9509180-5380-4AD5-A72A-75354134ECC6}"/>
              </a:ext>
            </a:extLst>
          </p:cNvPr>
          <p:cNvSpPr>
            <a:spLocks noGrp="1"/>
          </p:cNvSpPr>
          <p:nvPr>
            <p:ph type="sldNum" sz="quarter" idx="12"/>
          </p:nvPr>
        </p:nvSpPr>
        <p:spPr/>
        <p:txBody>
          <a:bodyPr/>
          <a:lstStyle/>
          <a:p>
            <a:fld id="{D495E168-DA5E-4888-8D8A-92B118324C14}" type="slidenum">
              <a:rPr lang="ru-RU" smtClean="0"/>
              <a:pPr/>
              <a:t>10</a:t>
            </a:fld>
            <a:endParaRPr lang="ru-RU" dirty="0"/>
          </a:p>
        </p:txBody>
      </p:sp>
      <p:pic>
        <p:nvPicPr>
          <p:cNvPr id="2050" name="Picture 2" descr="C:\Users\NIKHIL\Downloads\Control.png"/>
          <p:cNvPicPr>
            <a:picLocks noChangeAspect="1" noChangeArrowheads="1"/>
          </p:cNvPicPr>
          <p:nvPr/>
        </p:nvPicPr>
        <p:blipFill>
          <a:blip r:embed="rId2"/>
          <a:srcRect/>
          <a:stretch>
            <a:fillRect/>
          </a:stretch>
        </p:blipFill>
        <p:spPr bwMode="auto">
          <a:xfrm>
            <a:off x="1460050" y="3054578"/>
            <a:ext cx="6164263" cy="2276476"/>
          </a:xfrm>
          <a:prstGeom prst="rect">
            <a:avLst/>
          </a:prstGeom>
          <a:noFill/>
        </p:spPr>
      </p:pic>
    </p:spTree>
    <p:extLst>
      <p:ext uri="{BB962C8B-B14F-4D97-AF65-F5344CB8AC3E}">
        <p14:creationId xmlns:p14="http://schemas.microsoft.com/office/powerpoint/2010/main" xmlns="" val="1855183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11DAE73-6CD3-4771-ABF6-C81636C18EB8}"/>
              </a:ext>
            </a:extLst>
          </p:cNvPr>
          <p:cNvSpPr>
            <a:spLocks noGrp="1"/>
          </p:cNvSpPr>
          <p:nvPr>
            <p:ph type="title"/>
          </p:nvPr>
        </p:nvSpPr>
        <p:spPr/>
        <p:txBody>
          <a:bodyPr/>
          <a:lstStyle/>
          <a:p>
            <a:r>
              <a:rPr lang="en-IN" b="1" dirty="0" smtClean="0"/>
              <a:t>Solution</a:t>
            </a:r>
            <a:endParaRPr lang="ru-RU" b="1" dirty="0"/>
          </a:p>
        </p:txBody>
      </p:sp>
      <p:sp>
        <p:nvSpPr>
          <p:cNvPr id="7" name="Text Placeholder 6">
            <a:extLst>
              <a:ext uri="{FF2B5EF4-FFF2-40B4-BE49-F238E27FC236}">
                <a16:creationId xmlns:a16="http://schemas.microsoft.com/office/drawing/2014/main" xmlns="" id="{8777C1D2-F31A-4E91-AF68-25DE8289CA69}"/>
              </a:ext>
            </a:extLst>
          </p:cNvPr>
          <p:cNvSpPr>
            <a:spLocks noGrp="1"/>
          </p:cNvSpPr>
          <p:nvPr>
            <p:ph type="body" sz="quarter" idx="20"/>
          </p:nvPr>
        </p:nvSpPr>
        <p:spPr>
          <a:xfrm>
            <a:off x="950686" y="1836057"/>
            <a:ext cx="7228114" cy="3120572"/>
          </a:xfrm>
        </p:spPr>
        <p:txBody>
          <a:bodyPr>
            <a:noAutofit/>
          </a:bodyPr>
          <a:lstStyle/>
          <a:p>
            <a:r>
              <a:rPr lang="en-IN" sz="1600" b="1" dirty="0" smtClean="0">
                <a:latin typeface="Tw Cen MT" pitchFamily="34" charset="0"/>
              </a:rPr>
              <a:t>Branch Prediction: </a:t>
            </a:r>
            <a:r>
              <a:rPr lang="en-IN" sz="1600" dirty="0" smtClean="0">
                <a:latin typeface="Tw Cen MT" pitchFamily="34" charset="0"/>
              </a:rPr>
              <a:t>Instructions are speculatively fetched and executed down the predicted path, but results are not written back to the register file until the branch is executed and the prediction is verified. When a branch is predicted, the processor enters a </a:t>
            </a:r>
            <a:r>
              <a:rPr lang="en-IN" sz="1600" i="1" dirty="0" smtClean="0">
                <a:latin typeface="Tw Cen MT" pitchFamily="34" charset="0"/>
              </a:rPr>
              <a:t>speculative mode</a:t>
            </a:r>
            <a:r>
              <a:rPr lang="en-IN" sz="1600" dirty="0" smtClean="0">
                <a:latin typeface="Tw Cen MT" pitchFamily="34" charset="0"/>
              </a:rPr>
              <a:t> in which results are written to another register file that mirrors the architected register file.</a:t>
            </a:r>
          </a:p>
          <a:p>
            <a:r>
              <a:rPr lang="en-IN" sz="1600" b="1" dirty="0" smtClean="0">
                <a:latin typeface="Tw Cen MT" pitchFamily="34" charset="0"/>
              </a:rPr>
              <a:t>Pipeline Stall: </a:t>
            </a:r>
            <a:r>
              <a:rPr lang="en-IN" sz="1600" dirty="0" smtClean="0">
                <a:latin typeface="Tw Cen MT" pitchFamily="34" charset="0"/>
              </a:rPr>
              <a:t>Freeze the pipeline until the branch outcome and target are known, then proceed with fetch. Thus, every branch instruction incurs a penalty equal to the number of stall cycles.</a:t>
            </a:r>
          </a:p>
          <a:p>
            <a:r>
              <a:rPr lang="en-IN" sz="1600" b="1" dirty="0" smtClean="0">
                <a:latin typeface="Tw Cen MT" pitchFamily="34" charset="0"/>
              </a:rPr>
              <a:t>Delayed Branching: </a:t>
            </a:r>
            <a:r>
              <a:rPr lang="en-IN" sz="1600" dirty="0" smtClean="0">
                <a:latin typeface="Tw Cen MT" pitchFamily="34" charset="0"/>
              </a:rPr>
              <a:t>Compiler first detects the Hazards then analyzes the  instruction where dependencies  or data hazard occur, NOP or bubbles are inserted by the compiler between these instructions that has dependencies.</a:t>
            </a:r>
          </a:p>
          <a:p>
            <a:endParaRPr lang="en-IN" sz="1600" dirty="0" smtClean="0">
              <a:latin typeface="Tw Cen MT" pitchFamily="34" charset="0"/>
            </a:endParaRPr>
          </a:p>
        </p:txBody>
      </p:sp>
      <p:sp>
        <p:nvSpPr>
          <p:cNvPr id="3" name="Slide Number Placeholder 2">
            <a:extLst>
              <a:ext uri="{FF2B5EF4-FFF2-40B4-BE49-F238E27FC236}">
                <a16:creationId xmlns:a16="http://schemas.microsoft.com/office/drawing/2014/main" xmlns="" id="{C9509180-5380-4AD5-A72A-75354134ECC6}"/>
              </a:ext>
            </a:extLst>
          </p:cNvPr>
          <p:cNvSpPr>
            <a:spLocks noGrp="1"/>
          </p:cNvSpPr>
          <p:nvPr>
            <p:ph type="sldNum" sz="quarter" idx="12"/>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xmlns="" val="1855183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AF481-A10E-4ECD-97FD-DBBF2BD80BBA}"/>
              </a:ext>
            </a:extLst>
          </p:cNvPr>
          <p:cNvSpPr>
            <a:spLocks noGrp="1"/>
          </p:cNvSpPr>
          <p:nvPr>
            <p:ph type="title"/>
          </p:nvPr>
        </p:nvSpPr>
        <p:spPr/>
        <p:txBody>
          <a:bodyPr>
            <a:normAutofit/>
          </a:bodyPr>
          <a:lstStyle/>
          <a:p>
            <a:r>
              <a:rPr lang="en-US" dirty="0" smtClean="0"/>
              <a:t>Conclusion</a:t>
            </a:r>
            <a:endParaRPr lang="ru-RU" dirty="0"/>
          </a:p>
        </p:txBody>
      </p:sp>
      <p:sp>
        <p:nvSpPr>
          <p:cNvPr id="6" name="Text Placeholder 5">
            <a:extLst>
              <a:ext uri="{FF2B5EF4-FFF2-40B4-BE49-F238E27FC236}">
                <a16:creationId xmlns:a16="http://schemas.microsoft.com/office/drawing/2014/main" xmlns="" id="{D9CADDD6-E3F8-4675-ABE5-F4459586204C}"/>
              </a:ext>
            </a:extLst>
          </p:cNvPr>
          <p:cNvSpPr>
            <a:spLocks noGrp="1"/>
          </p:cNvSpPr>
          <p:nvPr>
            <p:ph type="body" sz="quarter" idx="14"/>
          </p:nvPr>
        </p:nvSpPr>
        <p:spPr>
          <a:xfrm>
            <a:off x="1153830" y="2014894"/>
            <a:ext cx="1248284" cy="403701"/>
          </a:xfrm>
        </p:spPr>
        <p:txBody>
          <a:bodyPr/>
          <a:lstStyle/>
          <a:p>
            <a:r>
              <a:rPr lang="en-US" b="1" dirty="0" smtClean="0"/>
              <a:t>Structural Hazard</a:t>
            </a:r>
            <a:endParaRPr lang="ru-RU" b="1" dirty="0"/>
          </a:p>
        </p:txBody>
      </p:sp>
      <p:sp>
        <p:nvSpPr>
          <p:cNvPr id="7" name="Text Placeholder 6">
            <a:extLst>
              <a:ext uri="{FF2B5EF4-FFF2-40B4-BE49-F238E27FC236}">
                <a16:creationId xmlns:a16="http://schemas.microsoft.com/office/drawing/2014/main" xmlns="" id="{883AD4CB-DF51-46D0-9731-A3ACC5BB6566}"/>
              </a:ext>
            </a:extLst>
          </p:cNvPr>
          <p:cNvSpPr>
            <a:spLocks noGrp="1"/>
          </p:cNvSpPr>
          <p:nvPr>
            <p:ph type="body" sz="quarter" idx="15"/>
          </p:nvPr>
        </p:nvSpPr>
        <p:spPr>
          <a:xfrm>
            <a:off x="508001" y="2917198"/>
            <a:ext cx="2438399" cy="2395032"/>
          </a:xfrm>
        </p:spPr>
        <p:txBody>
          <a:bodyPr/>
          <a:lstStyle/>
          <a:p>
            <a:pPr algn="just"/>
            <a:r>
              <a:rPr lang="en-IN" sz="1400" dirty="0" smtClean="0">
                <a:latin typeface="Tw Cen MT" pitchFamily="34" charset="0"/>
              </a:rPr>
              <a:t>occur when different instructions collide while trying to access the same piece of hardware in the same segment of a pipeline. This type of hazard can be alleviated by having redundant hardware for the segments wherein the collision occurs. Occasionally, it is possible to insert stalls or reorder instructions to omit this type of hazard.</a:t>
            </a:r>
            <a:endParaRPr lang="ru-RU" sz="1400" dirty="0"/>
          </a:p>
        </p:txBody>
      </p:sp>
      <p:sp>
        <p:nvSpPr>
          <p:cNvPr id="11" name="Text Placeholder 10">
            <a:extLst>
              <a:ext uri="{FF2B5EF4-FFF2-40B4-BE49-F238E27FC236}">
                <a16:creationId xmlns:a16="http://schemas.microsoft.com/office/drawing/2014/main" xmlns="" id="{B7D646BF-C83E-4E59-8511-4C7F9CDEA6B0}"/>
              </a:ext>
            </a:extLst>
          </p:cNvPr>
          <p:cNvSpPr>
            <a:spLocks noGrp="1"/>
          </p:cNvSpPr>
          <p:nvPr>
            <p:ph type="body" sz="quarter" idx="19"/>
          </p:nvPr>
        </p:nvSpPr>
        <p:spPr>
          <a:xfrm>
            <a:off x="3113315" y="2895601"/>
            <a:ext cx="2619828" cy="2358571"/>
          </a:xfrm>
        </p:spPr>
        <p:txBody>
          <a:bodyPr/>
          <a:lstStyle/>
          <a:p>
            <a:pPr algn="just"/>
            <a:r>
              <a:rPr lang="en-IN" sz="1400" dirty="0" smtClean="0">
                <a:latin typeface="Tw Cen MT" pitchFamily="34" charset="0"/>
              </a:rPr>
              <a:t>when an instruction depends on the result of a previous instruction still in the pipeline, which result has not yet been computed. The remedy inserts stalls in the execution sequence, which reduces the pipeline's efficiency. One can </a:t>
            </a:r>
            <a:r>
              <a:rPr lang="en-IN" sz="1400" i="1" dirty="0" smtClean="0">
                <a:latin typeface="Tw Cen MT" pitchFamily="34" charset="0"/>
              </a:rPr>
              <a:t>forward</a:t>
            </a:r>
            <a:r>
              <a:rPr lang="en-IN" sz="1400" dirty="0" smtClean="0">
                <a:latin typeface="Tw Cen MT" pitchFamily="34" charset="0"/>
              </a:rPr>
              <a:t> the ALU result to the </a:t>
            </a:r>
            <a:r>
              <a:rPr lang="en-IN" sz="1400" dirty="0" err="1" smtClean="0">
                <a:latin typeface="Tw Cen MT" pitchFamily="34" charset="0"/>
              </a:rPr>
              <a:t>writeback</a:t>
            </a:r>
            <a:r>
              <a:rPr lang="en-IN" sz="1400" dirty="0" smtClean="0">
                <a:latin typeface="Tw Cen MT" pitchFamily="34" charset="0"/>
              </a:rPr>
              <a:t> or data fetch stages. It is possible to restructure the code to eliminate some data dependencies. </a:t>
            </a:r>
            <a:endParaRPr lang="ru-RU" sz="1400" dirty="0"/>
          </a:p>
        </p:txBody>
      </p:sp>
      <p:sp>
        <p:nvSpPr>
          <p:cNvPr id="14" name="Text Placeholder 13">
            <a:extLst>
              <a:ext uri="{FF2B5EF4-FFF2-40B4-BE49-F238E27FC236}">
                <a16:creationId xmlns:a16="http://schemas.microsoft.com/office/drawing/2014/main" xmlns="" id="{E34855DC-B8C9-465A-8D9E-44ACD517B153}"/>
              </a:ext>
            </a:extLst>
          </p:cNvPr>
          <p:cNvSpPr>
            <a:spLocks noGrp="1"/>
          </p:cNvSpPr>
          <p:nvPr>
            <p:ph type="body" sz="quarter" idx="22"/>
          </p:nvPr>
        </p:nvSpPr>
        <p:spPr>
          <a:xfrm>
            <a:off x="3875317" y="2032002"/>
            <a:ext cx="1037771" cy="647852"/>
          </a:xfrm>
        </p:spPr>
        <p:txBody>
          <a:bodyPr/>
          <a:lstStyle/>
          <a:p>
            <a:r>
              <a:rPr lang="en-US" b="1" dirty="0" smtClean="0"/>
              <a:t>Data Hazard</a:t>
            </a:r>
            <a:endParaRPr lang="ru-RU" b="1" dirty="0"/>
          </a:p>
        </p:txBody>
      </p:sp>
      <p:sp>
        <p:nvSpPr>
          <p:cNvPr id="16" name="Text Placeholder 15">
            <a:extLst>
              <a:ext uri="{FF2B5EF4-FFF2-40B4-BE49-F238E27FC236}">
                <a16:creationId xmlns:a16="http://schemas.microsoft.com/office/drawing/2014/main" xmlns="" id="{2898857D-EA1D-425B-B813-9E615691706D}"/>
              </a:ext>
            </a:extLst>
          </p:cNvPr>
          <p:cNvSpPr>
            <a:spLocks noGrp="1"/>
          </p:cNvSpPr>
          <p:nvPr>
            <p:ph type="body" sz="quarter" idx="24"/>
          </p:nvPr>
        </p:nvSpPr>
        <p:spPr>
          <a:xfrm>
            <a:off x="6763660" y="2002973"/>
            <a:ext cx="995773" cy="633337"/>
          </a:xfrm>
        </p:spPr>
        <p:txBody>
          <a:bodyPr/>
          <a:lstStyle/>
          <a:p>
            <a:r>
              <a:rPr lang="en-US" b="1" dirty="0" smtClean="0"/>
              <a:t>Control Hazard</a:t>
            </a:r>
            <a:endParaRPr lang="ru-RU" b="1" dirty="0"/>
          </a:p>
        </p:txBody>
      </p:sp>
      <p:sp>
        <p:nvSpPr>
          <p:cNvPr id="17" name="Text Placeholder 16">
            <a:extLst>
              <a:ext uri="{FF2B5EF4-FFF2-40B4-BE49-F238E27FC236}">
                <a16:creationId xmlns:a16="http://schemas.microsoft.com/office/drawing/2014/main" xmlns="" id="{69FC5196-CB1C-46D1-B8FF-C5F7E7AC403D}"/>
              </a:ext>
            </a:extLst>
          </p:cNvPr>
          <p:cNvSpPr>
            <a:spLocks noGrp="1"/>
          </p:cNvSpPr>
          <p:nvPr>
            <p:ph type="body" sz="quarter" idx="25"/>
          </p:nvPr>
        </p:nvSpPr>
        <p:spPr>
          <a:xfrm>
            <a:off x="5914572" y="2895601"/>
            <a:ext cx="2735942" cy="1676396"/>
          </a:xfrm>
        </p:spPr>
        <p:txBody>
          <a:bodyPr/>
          <a:lstStyle/>
          <a:p>
            <a:pPr algn="just"/>
            <a:r>
              <a:rPr lang="en-IN" sz="1400" dirty="0" smtClean="0">
                <a:latin typeface="Tw Cen MT" pitchFamily="34" charset="0"/>
              </a:rPr>
              <a:t>can result from branch instructions. Here, the branch target address might not be ready in time for the branch to be taken, which results in </a:t>
            </a:r>
            <a:r>
              <a:rPr lang="en-IN" sz="1400" i="1" dirty="0" smtClean="0">
                <a:latin typeface="Tw Cen MT" pitchFamily="34" charset="0"/>
              </a:rPr>
              <a:t>stalls</a:t>
            </a:r>
            <a:r>
              <a:rPr lang="en-IN" sz="1400" dirty="0" smtClean="0">
                <a:latin typeface="Tw Cen MT" pitchFamily="34" charset="0"/>
              </a:rPr>
              <a:t> (dead segments) in the pipeline that have to be inserted as local wait events, until processing can resume after the branch target is executed. Control hazards can be mitigated through accurate branch prediction (which is difficult), and by </a:t>
            </a:r>
            <a:r>
              <a:rPr lang="en-IN" sz="1400" i="1" dirty="0" smtClean="0">
                <a:latin typeface="Tw Cen MT" pitchFamily="34" charset="0"/>
              </a:rPr>
              <a:t>delayed branch</a:t>
            </a:r>
            <a:r>
              <a:rPr lang="en-IN" sz="1400" dirty="0" smtClean="0">
                <a:latin typeface="Tw Cen MT" pitchFamily="34" charset="0"/>
              </a:rPr>
              <a:t> strategies.</a:t>
            </a:r>
            <a:endParaRPr lang="ru-RU" sz="1400" dirty="0"/>
          </a:p>
        </p:txBody>
      </p:sp>
      <p:sp>
        <p:nvSpPr>
          <p:cNvPr id="4" name="Slide Number Placeholder 3">
            <a:extLst>
              <a:ext uri="{FF2B5EF4-FFF2-40B4-BE49-F238E27FC236}">
                <a16:creationId xmlns:a16="http://schemas.microsoft.com/office/drawing/2014/main" xmlns="" id="{470AD8A0-6D20-4DE2-8BBF-96C7D9411C8D}"/>
              </a:ext>
            </a:extLst>
          </p:cNvPr>
          <p:cNvSpPr>
            <a:spLocks noGrp="1"/>
          </p:cNvSpPr>
          <p:nvPr>
            <p:ph type="sldNum" sz="quarter" idx="12"/>
          </p:nvPr>
        </p:nvSpPr>
        <p:spPr/>
        <p:txBody>
          <a:bodyPr/>
          <a:lstStyle/>
          <a:p>
            <a:fld id="{D495E168-DA5E-4888-8D8A-92B118324C14}" type="slidenum">
              <a:rPr lang="ru-RU" smtClean="0"/>
              <a:pPr/>
              <a:t>12</a:t>
            </a:fld>
            <a:endParaRPr lang="ru-RU" dirty="0"/>
          </a:p>
        </p:txBody>
      </p:sp>
    </p:spTree>
    <p:extLst>
      <p:ext uri="{BB962C8B-B14F-4D97-AF65-F5344CB8AC3E}">
        <p14:creationId xmlns:p14="http://schemas.microsoft.com/office/powerpoint/2010/main" xmlns="" val="834564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EE6F97-F932-4CE0-81CF-8B3DDFADBF11}"/>
              </a:ext>
            </a:extLst>
          </p:cNvPr>
          <p:cNvSpPr>
            <a:spLocks noGrp="1"/>
          </p:cNvSpPr>
          <p:nvPr>
            <p:ph type="title"/>
          </p:nvPr>
        </p:nvSpPr>
        <p:spPr bwMode="grayWhite"/>
        <p:txBody>
          <a:bodyPr/>
          <a:lstStyle/>
          <a:p>
            <a:r>
              <a:rPr lang="en-US" dirty="0"/>
              <a:t>Thank You!</a:t>
            </a:r>
            <a:endParaRPr lang="ru-RU" dirty="0"/>
          </a:p>
        </p:txBody>
      </p:sp>
    </p:spTree>
    <p:extLst>
      <p:ext uri="{BB962C8B-B14F-4D97-AF65-F5344CB8AC3E}">
        <p14:creationId xmlns:p14="http://schemas.microsoft.com/office/powerpoint/2010/main" xmlns="" val="1563226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9E6DE-5C41-4023-A6ED-24BA66E6767E}"/>
              </a:ext>
            </a:extLst>
          </p:cNvPr>
          <p:cNvSpPr>
            <a:spLocks noGrp="1"/>
          </p:cNvSpPr>
          <p:nvPr>
            <p:ph type="title"/>
          </p:nvPr>
        </p:nvSpPr>
        <p:spPr/>
        <p:txBody>
          <a:bodyPr>
            <a:normAutofit/>
          </a:bodyPr>
          <a:lstStyle/>
          <a:p>
            <a:r>
              <a:rPr lang="en-US" dirty="0" smtClean="0"/>
              <a:t>Acknowledgement</a:t>
            </a:r>
            <a:endParaRPr lang="ru-RU" dirty="0"/>
          </a:p>
        </p:txBody>
      </p:sp>
      <p:sp>
        <p:nvSpPr>
          <p:cNvPr id="5" name="Text Placeholder 4">
            <a:extLst>
              <a:ext uri="{FF2B5EF4-FFF2-40B4-BE49-F238E27FC236}">
                <a16:creationId xmlns:a16="http://schemas.microsoft.com/office/drawing/2014/main" xmlns="" id="{E666CF4B-E5FA-473E-9C10-20707B1D9669}"/>
              </a:ext>
            </a:extLst>
          </p:cNvPr>
          <p:cNvSpPr>
            <a:spLocks noGrp="1"/>
          </p:cNvSpPr>
          <p:nvPr>
            <p:ph type="body" sz="quarter" idx="13"/>
          </p:nvPr>
        </p:nvSpPr>
        <p:spPr>
          <a:xfrm>
            <a:off x="907145" y="1562367"/>
            <a:ext cx="7300687" cy="3561177"/>
          </a:xfrm>
        </p:spPr>
        <p:txBody>
          <a:bodyPr>
            <a:normAutofit/>
          </a:bodyPr>
          <a:lstStyle/>
          <a:p>
            <a:r>
              <a:rPr lang="en-IN" sz="1600" dirty="0" smtClean="0">
                <a:latin typeface="Tw Cen MT" pitchFamily="34" charset="0"/>
              </a:rPr>
              <a:t>We take this humble opportunity to express our sincere </a:t>
            </a:r>
            <a:r>
              <a:rPr lang="en-IN" sz="1600" dirty="0" err="1" smtClean="0">
                <a:latin typeface="Tw Cen MT" pitchFamily="34" charset="0"/>
              </a:rPr>
              <a:t>indebtness</a:t>
            </a:r>
            <a:r>
              <a:rPr lang="en-IN" sz="1600" dirty="0" smtClean="0">
                <a:latin typeface="Tw Cen MT" pitchFamily="34" charset="0"/>
              </a:rPr>
              <a:t> to everybody who have extended their help for making this report possible.</a:t>
            </a:r>
          </a:p>
          <a:p>
            <a:r>
              <a:rPr lang="en-IN" sz="1600" dirty="0" smtClean="0">
                <a:latin typeface="Tw Cen MT" pitchFamily="34" charset="0"/>
              </a:rPr>
              <a:t>It is just beyond our vocabularies and linguistic abilities to express our feelings and gratitude to our teacher</a:t>
            </a:r>
            <a:r>
              <a:rPr lang="en-IN" sz="1600" b="1" dirty="0" smtClean="0">
                <a:latin typeface="Tw Cen MT" pitchFamily="34" charset="0"/>
              </a:rPr>
              <a:t> </a:t>
            </a:r>
            <a:r>
              <a:rPr lang="en-IN" sz="1600" dirty="0" smtClean="0">
                <a:latin typeface="Tw Cen MT" pitchFamily="34" charset="0"/>
              </a:rPr>
              <a:t>for his in exhaustive guidance, sympathy, benevolence which he bestowed upon me during the accomplishment of this work. His encouragement, enthusiasm, valuable discussion, creative criticism and timely interventions went a long way enabling us to complete this report in presentable form.</a:t>
            </a:r>
          </a:p>
          <a:p>
            <a:r>
              <a:rPr lang="en-IN" sz="1600" dirty="0" smtClean="0">
                <a:latin typeface="Tw Cen MT" pitchFamily="34" charset="0"/>
              </a:rPr>
              <a:t>We are highly grateful to our parents who had been fighting tooth and nail off along my education career to bring our to the present stage. The dedication of this work to them cannot suffice to what extent they have suffered but only may be a slight consideration to them.</a:t>
            </a:r>
          </a:p>
        </p:txBody>
      </p:sp>
      <p:sp>
        <p:nvSpPr>
          <p:cNvPr id="3" name="Footer Placeholder 2">
            <a:extLst>
              <a:ext uri="{FF2B5EF4-FFF2-40B4-BE49-F238E27FC236}">
                <a16:creationId xmlns:a16="http://schemas.microsoft.com/office/drawing/2014/main" xmlns="" id="{5CF7DCA2-0E6F-4F70-A324-B0A3FAA2BE66}"/>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xmlns="" id="{5A7398AB-B4FB-44C4-A9EC-94DA908E8A9A}"/>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xmlns="" val="513514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Red vintage car on concrete riad">
            <a:extLst>
              <a:ext uri="{FF2B5EF4-FFF2-40B4-BE49-F238E27FC236}">
                <a16:creationId xmlns:a16="http://schemas.microsoft.com/office/drawing/2014/main" xmlns="" id="{67A7E6CF-7813-4CFB-972B-ECF713EB181A}"/>
              </a:ext>
            </a:extLst>
          </p:cNvPr>
          <p:cNvPicPr>
            <a:picLocks noGrp="1" noChangeAspect="1"/>
          </p:cNvPicPr>
          <p:nvPr>
            <p:ph type="pic" sz="quarter" idx="15"/>
          </p:nvPr>
        </p:nvPicPr>
        <p:blipFill rotWithShape="1">
          <a:blip r:embed="rId2"/>
          <a:srcRect l="15113" r="39909"/>
          <a:stretch/>
        </p:blipFill>
        <p:spPr>
          <a:xfrm>
            <a:off x="683418" y="0"/>
            <a:ext cx="3470148" cy="5715000"/>
          </a:xfrm>
        </p:spPr>
      </p:pic>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5193405" y="768421"/>
            <a:ext cx="2586255" cy="1104636"/>
          </a:xfrm>
        </p:spPr>
        <p:txBody>
          <a:bodyPr/>
          <a:lstStyle/>
          <a:p>
            <a:pPr algn="ctr"/>
            <a:r>
              <a:rPr lang="en-US" dirty="0" smtClean="0"/>
              <a:t>Contents</a:t>
            </a:r>
            <a:endParaRPr lang="ru-RU" dirty="0"/>
          </a:p>
        </p:txBody>
      </p:sp>
      <p:sp>
        <p:nvSpPr>
          <p:cNvPr id="5" name="Text Placeholder 4">
            <a:extLst>
              <a:ext uri="{FF2B5EF4-FFF2-40B4-BE49-F238E27FC236}">
                <a16:creationId xmlns:a16="http://schemas.microsoft.com/office/drawing/2014/main" xmlns="" id="{11B977CC-B026-4BFB-8EDC-0D8F699A2EA4}"/>
              </a:ext>
            </a:extLst>
          </p:cNvPr>
          <p:cNvSpPr>
            <a:spLocks noGrp="1"/>
          </p:cNvSpPr>
          <p:nvPr>
            <p:ph type="body" sz="quarter" idx="13"/>
          </p:nvPr>
        </p:nvSpPr>
        <p:spPr>
          <a:xfrm>
            <a:off x="5186149" y="2088514"/>
            <a:ext cx="3389369" cy="2955201"/>
          </a:xfrm>
        </p:spPr>
        <p:txBody>
          <a:bodyPr>
            <a:normAutofit/>
          </a:bodyPr>
          <a:lstStyle/>
          <a:p>
            <a:pPr>
              <a:buFont typeface="Arial" pitchFamily="34" charset="0"/>
              <a:buChar char="•"/>
            </a:pPr>
            <a:r>
              <a:rPr lang="en-IN" sz="1600" dirty="0" smtClean="0">
                <a:latin typeface="Tw Cen MT" pitchFamily="34" charset="0"/>
              </a:rPr>
              <a:t>Pipelining</a:t>
            </a:r>
          </a:p>
          <a:p>
            <a:pPr>
              <a:buFont typeface="Arial" pitchFamily="34" charset="0"/>
              <a:buChar char="•"/>
            </a:pPr>
            <a:r>
              <a:rPr lang="en-IN" sz="1600" dirty="0" smtClean="0">
                <a:latin typeface="Tw Cen MT" pitchFamily="34" charset="0"/>
              </a:rPr>
              <a:t>Hazards in Pipelining</a:t>
            </a:r>
          </a:p>
          <a:p>
            <a:pPr>
              <a:buFont typeface="Arial" pitchFamily="34" charset="0"/>
              <a:buChar char="•"/>
            </a:pPr>
            <a:r>
              <a:rPr lang="en-IN" sz="1600" dirty="0" smtClean="0">
                <a:latin typeface="Tw Cen MT" pitchFamily="34" charset="0"/>
              </a:rPr>
              <a:t>Structural Hazards</a:t>
            </a:r>
          </a:p>
          <a:p>
            <a:pPr>
              <a:buFont typeface="Arial" pitchFamily="34" charset="0"/>
              <a:buChar char="•"/>
            </a:pPr>
            <a:r>
              <a:rPr lang="en-IN" sz="1600" dirty="0" smtClean="0">
                <a:latin typeface="Tw Cen MT" pitchFamily="34" charset="0"/>
              </a:rPr>
              <a:t>Data Hazard</a:t>
            </a:r>
          </a:p>
          <a:p>
            <a:pPr>
              <a:buFont typeface="Arial" pitchFamily="34" charset="0"/>
              <a:buChar char="•"/>
            </a:pPr>
            <a:r>
              <a:rPr lang="en-IN" sz="1600" dirty="0" smtClean="0">
                <a:latin typeface="Tw Cen MT" pitchFamily="34" charset="0"/>
              </a:rPr>
              <a:t>Control Hazard</a:t>
            </a:r>
          </a:p>
          <a:p>
            <a:pPr>
              <a:buFont typeface="Arial" pitchFamily="34" charset="0"/>
              <a:buChar char="•"/>
            </a:pPr>
            <a:r>
              <a:rPr lang="en-IN" sz="1600" dirty="0" smtClean="0">
                <a:latin typeface="Tw Cen MT" pitchFamily="34" charset="0"/>
              </a:rPr>
              <a:t>Conclusion</a:t>
            </a:r>
          </a:p>
          <a:p>
            <a:pPr>
              <a:buFont typeface="Arial" pitchFamily="34" charset="0"/>
              <a:buChar char="•"/>
            </a:pPr>
            <a:endParaRPr lang="ru-RU" sz="1600" dirty="0"/>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xmlns="" val="1763679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Black classic car inside the garage">
            <a:extLst>
              <a:ext uri="{FF2B5EF4-FFF2-40B4-BE49-F238E27FC236}">
                <a16:creationId xmlns:a16="http://schemas.microsoft.com/office/drawing/2014/main" xmlns="" id="{94906860-9DDD-45C2-B32A-65897462C7AD}"/>
              </a:ext>
            </a:extLst>
          </p:cNvPr>
          <p:cNvPicPr>
            <a:picLocks noGrp="1" noChangeAspect="1"/>
          </p:cNvPicPr>
          <p:nvPr>
            <p:ph type="pic" sz="quarter" idx="13"/>
          </p:nvPr>
        </p:nvPicPr>
        <p:blipFill>
          <a:blip r:embed="rId2"/>
          <a:stretch>
            <a:fillRect/>
          </a:stretch>
        </p:blipFill>
        <p:spPr>
          <a:xfrm>
            <a:off x="667657" y="566058"/>
            <a:ext cx="7823200" cy="2409371"/>
          </a:xfrm>
        </p:spPr>
      </p:pic>
      <p:sp>
        <p:nvSpPr>
          <p:cNvPr id="2" name="Title 1">
            <a:extLst>
              <a:ext uri="{FF2B5EF4-FFF2-40B4-BE49-F238E27FC236}">
                <a16:creationId xmlns:a16="http://schemas.microsoft.com/office/drawing/2014/main" xmlns="" id="{E0EFBCFB-B245-45A5-AD8B-A4585DE61C63}"/>
              </a:ext>
            </a:extLst>
          </p:cNvPr>
          <p:cNvSpPr>
            <a:spLocks noGrp="1"/>
          </p:cNvSpPr>
          <p:nvPr>
            <p:ph type="title"/>
          </p:nvPr>
        </p:nvSpPr>
        <p:spPr>
          <a:xfrm>
            <a:off x="879020" y="3216469"/>
            <a:ext cx="3322864" cy="744233"/>
          </a:xfrm>
        </p:spPr>
        <p:txBody>
          <a:bodyPr>
            <a:noAutofit/>
          </a:bodyPr>
          <a:lstStyle/>
          <a:p>
            <a:r>
              <a:rPr lang="en-US" b="1" dirty="0" smtClean="0"/>
              <a:t>Pipelining</a:t>
            </a:r>
            <a:endParaRPr lang="ru-RU" b="1" dirty="0"/>
          </a:p>
        </p:txBody>
      </p:sp>
      <p:sp>
        <p:nvSpPr>
          <p:cNvPr id="6" name="Text Placeholder 5">
            <a:extLst>
              <a:ext uri="{FF2B5EF4-FFF2-40B4-BE49-F238E27FC236}">
                <a16:creationId xmlns:a16="http://schemas.microsoft.com/office/drawing/2014/main" xmlns="" id="{EB3DD98B-C2C2-4C4E-BC25-BCC7F6C5C59E}"/>
              </a:ext>
            </a:extLst>
          </p:cNvPr>
          <p:cNvSpPr>
            <a:spLocks noGrp="1"/>
          </p:cNvSpPr>
          <p:nvPr>
            <p:ph type="body" sz="quarter" idx="14"/>
          </p:nvPr>
        </p:nvSpPr>
        <p:spPr>
          <a:xfrm>
            <a:off x="762001" y="4327385"/>
            <a:ext cx="3548742" cy="745359"/>
          </a:xfrm>
        </p:spPr>
        <p:txBody>
          <a:bodyPr>
            <a:noAutofit/>
          </a:bodyPr>
          <a:lstStyle/>
          <a:p>
            <a:r>
              <a:rPr lang="en-IN" sz="1800" dirty="0" smtClean="0">
                <a:latin typeface="Agency FB" pitchFamily="34" charset="0"/>
              </a:rPr>
              <a:t>Pipelining is the process of accumulating instruction from the processor through a pipeline. </a:t>
            </a:r>
            <a:endParaRPr lang="en-IN" sz="1800" dirty="0">
              <a:latin typeface="Agency FB" pitchFamily="34" charset="0"/>
            </a:endParaRPr>
          </a:p>
        </p:txBody>
      </p:sp>
      <p:sp>
        <p:nvSpPr>
          <p:cNvPr id="7" name="Text Placeholder 6">
            <a:extLst>
              <a:ext uri="{FF2B5EF4-FFF2-40B4-BE49-F238E27FC236}">
                <a16:creationId xmlns:a16="http://schemas.microsoft.com/office/drawing/2014/main" xmlns="" id="{91AA84F9-B00F-4582-9D27-E03DE392DF1A}"/>
              </a:ext>
            </a:extLst>
          </p:cNvPr>
          <p:cNvSpPr>
            <a:spLocks noGrp="1"/>
          </p:cNvSpPr>
          <p:nvPr>
            <p:ph type="body" sz="quarter" idx="15"/>
          </p:nvPr>
        </p:nvSpPr>
        <p:spPr>
          <a:xfrm>
            <a:off x="4760686" y="3048001"/>
            <a:ext cx="3824514" cy="2227943"/>
          </a:xfrm>
        </p:spPr>
        <p:txBody>
          <a:bodyPr>
            <a:noAutofit/>
          </a:bodyPr>
          <a:lstStyle/>
          <a:p>
            <a:r>
              <a:rPr lang="en-IN" sz="1600" dirty="0" smtClean="0">
                <a:latin typeface="Tw Cen MT" pitchFamily="34" charset="0"/>
              </a:rPr>
              <a:t>Also known as </a:t>
            </a:r>
            <a:r>
              <a:rPr lang="en-IN" sz="1600" b="1" dirty="0" smtClean="0">
                <a:latin typeface="Tw Cen MT" pitchFamily="34" charset="0"/>
              </a:rPr>
              <a:t>pipeline processing</a:t>
            </a:r>
            <a:r>
              <a:rPr lang="en-IN" sz="1600" dirty="0" smtClean="0">
                <a:latin typeface="Tw Cen MT" pitchFamily="34" charset="0"/>
              </a:rPr>
              <a:t>.</a:t>
            </a:r>
          </a:p>
          <a:p>
            <a:r>
              <a:rPr lang="en-IN" sz="1600" dirty="0" smtClean="0">
                <a:latin typeface="Tw Cen MT" pitchFamily="34" charset="0"/>
              </a:rPr>
              <a:t>Technique where multiple instructions are overlapped during execution.</a:t>
            </a:r>
          </a:p>
          <a:p>
            <a:r>
              <a:rPr lang="en-IN" sz="1600" dirty="0" smtClean="0">
                <a:latin typeface="Tw Cen MT" pitchFamily="34" charset="0"/>
              </a:rPr>
              <a:t>Divided into stages and these stages are connected with one another to form a pipe like structure.</a:t>
            </a:r>
          </a:p>
          <a:p>
            <a:r>
              <a:rPr lang="en-IN" sz="1600" dirty="0" smtClean="0">
                <a:latin typeface="Tw Cen MT" pitchFamily="34" charset="0"/>
              </a:rPr>
              <a:t>Instructions enter from one end and exit from another end, increases the overall instruction throughput.</a:t>
            </a:r>
          </a:p>
          <a:p>
            <a:endParaRPr lang="ru-RU" sz="1600" dirty="0"/>
          </a:p>
        </p:txBody>
      </p:sp>
      <p:sp>
        <p:nvSpPr>
          <p:cNvPr id="4" name="Slide Number Placeholder 3">
            <a:extLst>
              <a:ext uri="{FF2B5EF4-FFF2-40B4-BE49-F238E27FC236}">
                <a16:creationId xmlns:a16="http://schemas.microsoft.com/office/drawing/2014/main" xmlns="" id="{D3E85625-E07C-43C7-93C8-DFDFDBB64FFF}"/>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xmlns="" val="929028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11DAE73-6CD3-4771-ABF6-C81636C18EB8}"/>
              </a:ext>
            </a:extLst>
          </p:cNvPr>
          <p:cNvSpPr>
            <a:spLocks noGrp="1"/>
          </p:cNvSpPr>
          <p:nvPr>
            <p:ph type="title"/>
          </p:nvPr>
        </p:nvSpPr>
        <p:spPr/>
        <p:txBody>
          <a:bodyPr/>
          <a:lstStyle/>
          <a:p>
            <a:r>
              <a:rPr lang="en-IN" b="1" dirty="0" smtClean="0"/>
              <a:t>Hazards in Pipeline</a:t>
            </a:r>
            <a:endParaRPr lang="ru-RU" b="1" dirty="0"/>
          </a:p>
        </p:txBody>
      </p:sp>
      <p:sp>
        <p:nvSpPr>
          <p:cNvPr id="5" name="Text Placeholder 4">
            <a:extLst>
              <a:ext uri="{FF2B5EF4-FFF2-40B4-BE49-F238E27FC236}">
                <a16:creationId xmlns:a16="http://schemas.microsoft.com/office/drawing/2014/main" xmlns="" id="{92C1407A-1D74-46E8-8A3D-AE720F58C0F4}"/>
              </a:ext>
            </a:extLst>
          </p:cNvPr>
          <p:cNvSpPr>
            <a:spLocks noGrp="1"/>
          </p:cNvSpPr>
          <p:nvPr>
            <p:ph type="body" sz="quarter" idx="16"/>
          </p:nvPr>
        </p:nvSpPr>
        <p:spPr>
          <a:xfrm>
            <a:off x="628654" y="1703160"/>
            <a:ext cx="7886699" cy="365127"/>
          </a:xfrm>
        </p:spPr>
        <p:txBody>
          <a:bodyPr/>
          <a:lstStyle/>
          <a:p>
            <a:r>
              <a:rPr lang="en-IN" sz="1800" b="1" dirty="0" smtClean="0">
                <a:latin typeface="Tw Cen MT" pitchFamily="34" charset="0"/>
              </a:rPr>
              <a:t>Brief intro to Pipeline Hazards</a:t>
            </a:r>
            <a:endParaRPr lang="ru-RU" sz="1800" b="1" dirty="0"/>
          </a:p>
        </p:txBody>
      </p:sp>
      <p:sp>
        <p:nvSpPr>
          <p:cNvPr id="4" name="Text Placeholder 3">
            <a:extLst>
              <a:ext uri="{FF2B5EF4-FFF2-40B4-BE49-F238E27FC236}">
                <a16:creationId xmlns:a16="http://schemas.microsoft.com/office/drawing/2014/main" xmlns="" id="{0FA8532E-B64D-4C40-B1E4-2D953F7AED9B}"/>
              </a:ext>
            </a:extLst>
          </p:cNvPr>
          <p:cNvSpPr>
            <a:spLocks noGrp="1"/>
          </p:cNvSpPr>
          <p:nvPr>
            <p:ph type="body" idx="1"/>
          </p:nvPr>
        </p:nvSpPr>
        <p:spPr>
          <a:xfrm>
            <a:off x="616858" y="2296357"/>
            <a:ext cx="5021942" cy="378629"/>
          </a:xfrm>
        </p:spPr>
        <p:txBody>
          <a:bodyPr/>
          <a:lstStyle/>
          <a:p>
            <a:pPr algn="ctr"/>
            <a:r>
              <a:rPr lang="en-IN" b="1" dirty="0" smtClean="0"/>
              <a:t>What are Pipeline Hazards?</a:t>
            </a:r>
            <a:endParaRPr lang="ru-RU" b="1" dirty="0"/>
          </a:p>
        </p:txBody>
      </p:sp>
      <p:sp>
        <p:nvSpPr>
          <p:cNvPr id="7" name="Text Placeholder 6">
            <a:extLst>
              <a:ext uri="{FF2B5EF4-FFF2-40B4-BE49-F238E27FC236}">
                <a16:creationId xmlns:a16="http://schemas.microsoft.com/office/drawing/2014/main" xmlns="" id="{8777C1D2-F31A-4E91-AF68-25DE8289CA69}"/>
              </a:ext>
            </a:extLst>
          </p:cNvPr>
          <p:cNvSpPr>
            <a:spLocks noGrp="1"/>
          </p:cNvSpPr>
          <p:nvPr>
            <p:ph type="body" sz="quarter" idx="20"/>
          </p:nvPr>
        </p:nvSpPr>
        <p:spPr>
          <a:xfrm>
            <a:off x="602343" y="2808514"/>
            <a:ext cx="5232400" cy="2102116"/>
          </a:xfrm>
        </p:spPr>
        <p:txBody>
          <a:bodyPr>
            <a:noAutofit/>
          </a:bodyPr>
          <a:lstStyle/>
          <a:p>
            <a:pPr algn="ctr">
              <a:buNone/>
            </a:pPr>
            <a:r>
              <a:rPr lang="en-IN" sz="1600" dirty="0" smtClean="0">
                <a:latin typeface="Tw Cen MT" pitchFamily="34" charset="0"/>
                <a:cs typeface="Calibri Light" pitchFamily="34" charset="0"/>
              </a:rPr>
              <a:t>   Instructions in a pipelined processor are performed in several stages, so that at any given time several instructions are being processed in the various stages of the pipeline, such as fetch and execute. There are many different instruction pipeline micro architectures, and instructions may be executed out-of-order. A hazard occurs when two or more of these simultaneous (possibly out of order) instructions conflict.</a:t>
            </a:r>
          </a:p>
        </p:txBody>
      </p:sp>
      <p:sp>
        <p:nvSpPr>
          <p:cNvPr id="6" name="Text Placeholder 5">
            <a:extLst>
              <a:ext uri="{FF2B5EF4-FFF2-40B4-BE49-F238E27FC236}">
                <a16:creationId xmlns:a16="http://schemas.microsoft.com/office/drawing/2014/main" xmlns="" id="{C89F14F4-0C32-4B08-AA76-9CBA4B293379}"/>
              </a:ext>
            </a:extLst>
          </p:cNvPr>
          <p:cNvSpPr>
            <a:spLocks noGrp="1"/>
          </p:cNvSpPr>
          <p:nvPr>
            <p:ph type="body" idx="18"/>
          </p:nvPr>
        </p:nvSpPr>
        <p:spPr>
          <a:xfrm>
            <a:off x="6799945" y="2296358"/>
            <a:ext cx="1894115" cy="378629"/>
          </a:xfrm>
        </p:spPr>
        <p:txBody>
          <a:bodyPr/>
          <a:lstStyle/>
          <a:p>
            <a:r>
              <a:rPr lang="en-US" b="1" dirty="0" smtClean="0"/>
              <a:t>Types</a:t>
            </a:r>
            <a:endParaRPr lang="ru-RU" b="1" dirty="0"/>
          </a:p>
        </p:txBody>
      </p:sp>
      <p:sp>
        <p:nvSpPr>
          <p:cNvPr id="8" name="Text Placeholder 7">
            <a:extLst>
              <a:ext uri="{FF2B5EF4-FFF2-40B4-BE49-F238E27FC236}">
                <a16:creationId xmlns:a16="http://schemas.microsoft.com/office/drawing/2014/main" xmlns="" id="{E809F6AA-8787-46D7-ACFE-35FEE08B5A5C}"/>
              </a:ext>
            </a:extLst>
          </p:cNvPr>
          <p:cNvSpPr>
            <a:spLocks noGrp="1"/>
          </p:cNvSpPr>
          <p:nvPr>
            <p:ph type="body" sz="quarter" idx="21"/>
          </p:nvPr>
        </p:nvSpPr>
        <p:spPr>
          <a:xfrm>
            <a:off x="6350001" y="2857084"/>
            <a:ext cx="2198914" cy="1944689"/>
          </a:xfrm>
        </p:spPr>
        <p:txBody>
          <a:bodyPr>
            <a:normAutofit/>
          </a:bodyPr>
          <a:lstStyle/>
          <a:p>
            <a:r>
              <a:rPr lang="en-US" sz="1800" b="1" dirty="0" smtClean="0">
                <a:latin typeface="Tw Cen MT" pitchFamily="34" charset="0"/>
              </a:rPr>
              <a:t>Structural Hazards</a:t>
            </a:r>
          </a:p>
          <a:p>
            <a:r>
              <a:rPr lang="en-US" sz="1800" b="1" dirty="0" smtClean="0">
                <a:latin typeface="Tw Cen MT" pitchFamily="34" charset="0"/>
              </a:rPr>
              <a:t>Data Hazards</a:t>
            </a:r>
          </a:p>
          <a:p>
            <a:r>
              <a:rPr lang="en-US" sz="1800" b="1" dirty="0" smtClean="0">
                <a:latin typeface="Tw Cen MT" pitchFamily="34" charset="0"/>
              </a:rPr>
              <a:t>Control Hazards</a:t>
            </a:r>
            <a:endParaRPr lang="en-US" sz="1800" b="1" dirty="0">
              <a:latin typeface="Tw Cen MT" pitchFamily="34" charset="0"/>
            </a:endParaRPr>
          </a:p>
        </p:txBody>
      </p:sp>
      <p:sp>
        <p:nvSpPr>
          <p:cNvPr id="3" name="Slide Number Placeholder 2">
            <a:extLst>
              <a:ext uri="{FF2B5EF4-FFF2-40B4-BE49-F238E27FC236}">
                <a16:creationId xmlns:a16="http://schemas.microsoft.com/office/drawing/2014/main" xmlns="" id="{C9509180-5380-4AD5-A72A-75354134ECC6}"/>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xmlns="" val="1855183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11DAE73-6CD3-4771-ABF6-C81636C18EB8}"/>
              </a:ext>
            </a:extLst>
          </p:cNvPr>
          <p:cNvSpPr>
            <a:spLocks noGrp="1"/>
          </p:cNvSpPr>
          <p:nvPr>
            <p:ph type="title"/>
          </p:nvPr>
        </p:nvSpPr>
        <p:spPr/>
        <p:txBody>
          <a:bodyPr/>
          <a:lstStyle/>
          <a:p>
            <a:r>
              <a:rPr lang="en-IN" b="1" dirty="0" smtClean="0"/>
              <a:t>Structural Hazards</a:t>
            </a:r>
            <a:endParaRPr lang="ru-RU" b="1" dirty="0"/>
          </a:p>
        </p:txBody>
      </p:sp>
      <p:sp>
        <p:nvSpPr>
          <p:cNvPr id="7" name="Text Placeholder 6">
            <a:extLst>
              <a:ext uri="{FF2B5EF4-FFF2-40B4-BE49-F238E27FC236}">
                <a16:creationId xmlns:a16="http://schemas.microsoft.com/office/drawing/2014/main" xmlns="" id="{8777C1D2-F31A-4E91-AF68-25DE8289CA69}"/>
              </a:ext>
            </a:extLst>
          </p:cNvPr>
          <p:cNvSpPr>
            <a:spLocks noGrp="1"/>
          </p:cNvSpPr>
          <p:nvPr>
            <p:ph type="body" sz="quarter" idx="20"/>
          </p:nvPr>
        </p:nvSpPr>
        <p:spPr>
          <a:xfrm>
            <a:off x="820059" y="1654630"/>
            <a:ext cx="7511143" cy="3185886"/>
          </a:xfrm>
        </p:spPr>
        <p:txBody>
          <a:bodyPr>
            <a:noAutofit/>
          </a:bodyPr>
          <a:lstStyle/>
          <a:p>
            <a:pPr algn="ctr">
              <a:buNone/>
            </a:pPr>
            <a:r>
              <a:rPr lang="en-IN" sz="1600" dirty="0" smtClean="0">
                <a:latin typeface="Tw Cen MT" pitchFamily="34" charset="0"/>
              </a:rPr>
              <a:t>Caused by access to memory by two segments at the same time. Most conflicts can be resolved by using separate instruction &amp; data memory. </a:t>
            </a:r>
          </a:p>
          <a:p>
            <a:pPr algn="ctr">
              <a:buNone/>
            </a:pPr>
            <a:r>
              <a:rPr lang="en-IN" sz="1600" dirty="0" smtClean="0">
                <a:latin typeface="Tw Cen MT" pitchFamily="34" charset="0"/>
              </a:rPr>
              <a:t> An example is a single memory unit that is accessed both in the fetch stage where an instruction is retrieved from memory, and the memory stage where data is written &amp;/or read from memory.</a:t>
            </a:r>
            <a:endParaRPr lang="en-IN" sz="1600" dirty="0">
              <a:latin typeface="Tw Cen MT" pitchFamily="34" charset="0"/>
            </a:endParaRPr>
          </a:p>
        </p:txBody>
      </p:sp>
      <p:sp>
        <p:nvSpPr>
          <p:cNvPr id="3" name="Slide Number Placeholder 2">
            <a:extLst>
              <a:ext uri="{FF2B5EF4-FFF2-40B4-BE49-F238E27FC236}">
                <a16:creationId xmlns:a16="http://schemas.microsoft.com/office/drawing/2014/main" xmlns="" id="{C9509180-5380-4AD5-A72A-75354134ECC6}"/>
              </a:ext>
            </a:extLst>
          </p:cNvPr>
          <p:cNvSpPr>
            <a:spLocks noGrp="1"/>
          </p:cNvSpPr>
          <p:nvPr>
            <p:ph type="sldNum" sz="quarter" idx="12"/>
          </p:nvPr>
        </p:nvSpPr>
        <p:spPr/>
        <p:txBody>
          <a:bodyPr/>
          <a:lstStyle/>
          <a:p>
            <a:fld id="{D495E168-DA5E-4888-8D8A-92B118324C14}" type="slidenum">
              <a:rPr lang="ru-RU" smtClean="0"/>
              <a:pPr/>
              <a:t>6</a:t>
            </a:fld>
            <a:endParaRPr lang="ru-RU" dirty="0"/>
          </a:p>
        </p:txBody>
      </p:sp>
      <p:pic>
        <p:nvPicPr>
          <p:cNvPr id="1026" name="Picture 2" descr="C:\Users\NIKHIL\Downloads\Structural.png"/>
          <p:cNvPicPr>
            <a:picLocks noChangeAspect="1" noChangeArrowheads="1"/>
          </p:cNvPicPr>
          <p:nvPr/>
        </p:nvPicPr>
        <p:blipFill>
          <a:blip r:embed="rId2"/>
          <a:srcRect/>
          <a:stretch>
            <a:fillRect/>
          </a:stretch>
        </p:blipFill>
        <p:spPr bwMode="auto">
          <a:xfrm>
            <a:off x="1433289" y="2968171"/>
            <a:ext cx="6145213" cy="2355396"/>
          </a:xfrm>
          <a:prstGeom prst="rect">
            <a:avLst/>
          </a:prstGeom>
          <a:noFill/>
        </p:spPr>
      </p:pic>
    </p:spTree>
    <p:extLst>
      <p:ext uri="{BB962C8B-B14F-4D97-AF65-F5344CB8AC3E}">
        <p14:creationId xmlns:p14="http://schemas.microsoft.com/office/powerpoint/2010/main" xmlns="" val="185518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11DAE73-6CD3-4771-ABF6-C81636C18EB8}"/>
              </a:ext>
            </a:extLst>
          </p:cNvPr>
          <p:cNvSpPr>
            <a:spLocks noGrp="1"/>
          </p:cNvSpPr>
          <p:nvPr>
            <p:ph type="title"/>
          </p:nvPr>
        </p:nvSpPr>
        <p:spPr/>
        <p:txBody>
          <a:bodyPr/>
          <a:lstStyle/>
          <a:p>
            <a:r>
              <a:rPr lang="en-IN" b="1" dirty="0" smtClean="0"/>
              <a:t>Solution</a:t>
            </a:r>
            <a:endParaRPr lang="ru-RU" b="1" dirty="0"/>
          </a:p>
        </p:txBody>
      </p:sp>
      <p:sp>
        <p:nvSpPr>
          <p:cNvPr id="7" name="Text Placeholder 6">
            <a:extLst>
              <a:ext uri="{FF2B5EF4-FFF2-40B4-BE49-F238E27FC236}">
                <a16:creationId xmlns:a16="http://schemas.microsoft.com/office/drawing/2014/main" xmlns="" id="{8777C1D2-F31A-4E91-AF68-25DE8289CA69}"/>
              </a:ext>
            </a:extLst>
          </p:cNvPr>
          <p:cNvSpPr>
            <a:spLocks noGrp="1"/>
          </p:cNvSpPr>
          <p:nvPr>
            <p:ph type="body" sz="quarter" idx="20"/>
          </p:nvPr>
        </p:nvSpPr>
        <p:spPr>
          <a:xfrm>
            <a:off x="950686" y="1836057"/>
            <a:ext cx="7228114" cy="3120572"/>
          </a:xfrm>
        </p:spPr>
        <p:txBody>
          <a:bodyPr>
            <a:noAutofit/>
          </a:bodyPr>
          <a:lstStyle/>
          <a:p>
            <a:r>
              <a:rPr lang="en-IN" sz="1600" b="1" dirty="0" smtClean="0">
                <a:latin typeface="Tw Cen MT" pitchFamily="34" charset="0"/>
              </a:rPr>
              <a:t>Pipeline Bubbling: </a:t>
            </a:r>
            <a:r>
              <a:rPr lang="en-IN" sz="1600" dirty="0" smtClean="0">
                <a:latin typeface="Tw Cen MT" pitchFamily="34" charset="0"/>
              </a:rPr>
              <a:t>method to preclude data, structural, and branch hazards. As instructions are fetched, control logic determines whether a hazard could/will occur. If this is true, then the control logic inserts no operations (</a:t>
            </a:r>
            <a:r>
              <a:rPr lang="en-IN" sz="1600" u="sng" dirty="0" smtClean="0">
                <a:latin typeface="Tw Cen MT" pitchFamily="34" charset="0"/>
              </a:rPr>
              <a:t>NOP</a:t>
            </a:r>
            <a:r>
              <a:rPr lang="en-IN" sz="1600" dirty="0" smtClean="0">
                <a:latin typeface="Tw Cen MT" pitchFamily="34" charset="0"/>
              </a:rPr>
              <a:t>s) into the pipeline. Thus, before the next instruction (which would cause the hazard) executes, the prior one will have had sufficient time to finish and prevent the hazard.</a:t>
            </a:r>
          </a:p>
          <a:p>
            <a:r>
              <a:rPr lang="en-IN" sz="1600" b="1" dirty="0" smtClean="0">
                <a:latin typeface="Tw Cen MT" pitchFamily="34" charset="0"/>
              </a:rPr>
              <a:t>Flushing: </a:t>
            </a:r>
            <a:r>
              <a:rPr lang="en-IN" sz="1600" dirty="0" smtClean="0">
                <a:latin typeface="Tw Cen MT" pitchFamily="34" charset="0"/>
              </a:rPr>
              <a:t>Flushing the pipeline occurs when a branch instruction jumps to a new             memory location, invalidating all prior stages in the pipeline. These prior stages are cleared, allowing the pipeline to continue at the new instruction indicated by the branch.</a:t>
            </a:r>
          </a:p>
          <a:p>
            <a:r>
              <a:rPr lang="en-IN" sz="1600" b="1" dirty="0" smtClean="0">
                <a:latin typeface="Tw Cen MT" pitchFamily="34" charset="0"/>
              </a:rPr>
              <a:t>Duplicating: </a:t>
            </a:r>
            <a:r>
              <a:rPr lang="en-IN" sz="1600" dirty="0" smtClean="0">
                <a:latin typeface="Tw Cen MT" pitchFamily="34" charset="0"/>
              </a:rPr>
              <a:t>Add more hardware to design so that each instruction can access independent resources at the same time. This removes structural conflicts.</a:t>
            </a:r>
          </a:p>
        </p:txBody>
      </p:sp>
      <p:sp>
        <p:nvSpPr>
          <p:cNvPr id="3" name="Slide Number Placeholder 2">
            <a:extLst>
              <a:ext uri="{FF2B5EF4-FFF2-40B4-BE49-F238E27FC236}">
                <a16:creationId xmlns:a16="http://schemas.microsoft.com/office/drawing/2014/main" xmlns="" id="{C9509180-5380-4AD5-A72A-75354134ECC6}"/>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xmlns="" val="185518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11DAE73-6CD3-4771-ABF6-C81636C18EB8}"/>
              </a:ext>
            </a:extLst>
          </p:cNvPr>
          <p:cNvSpPr>
            <a:spLocks noGrp="1"/>
          </p:cNvSpPr>
          <p:nvPr>
            <p:ph type="title"/>
          </p:nvPr>
        </p:nvSpPr>
        <p:spPr>
          <a:xfrm>
            <a:off x="628650" y="469069"/>
            <a:ext cx="7886700" cy="1011389"/>
          </a:xfrm>
        </p:spPr>
        <p:txBody>
          <a:bodyPr/>
          <a:lstStyle/>
          <a:p>
            <a:r>
              <a:rPr lang="en-IN" b="1" dirty="0" smtClean="0"/>
              <a:t>Data Hazards</a:t>
            </a:r>
            <a:endParaRPr lang="ru-RU" b="1" dirty="0"/>
          </a:p>
        </p:txBody>
      </p:sp>
      <p:sp>
        <p:nvSpPr>
          <p:cNvPr id="7" name="Text Placeholder 6">
            <a:extLst>
              <a:ext uri="{FF2B5EF4-FFF2-40B4-BE49-F238E27FC236}">
                <a16:creationId xmlns:a16="http://schemas.microsoft.com/office/drawing/2014/main" xmlns="" id="{8777C1D2-F31A-4E91-AF68-25DE8289CA69}"/>
              </a:ext>
            </a:extLst>
          </p:cNvPr>
          <p:cNvSpPr>
            <a:spLocks noGrp="1"/>
          </p:cNvSpPr>
          <p:nvPr>
            <p:ph type="body" sz="quarter" idx="20"/>
          </p:nvPr>
        </p:nvSpPr>
        <p:spPr>
          <a:xfrm>
            <a:off x="878116" y="1799772"/>
            <a:ext cx="7445829" cy="3258459"/>
          </a:xfrm>
        </p:spPr>
        <p:txBody>
          <a:bodyPr>
            <a:noAutofit/>
          </a:bodyPr>
          <a:lstStyle/>
          <a:p>
            <a:pPr algn="ctr">
              <a:buNone/>
            </a:pPr>
            <a:r>
              <a:rPr lang="en-IN" sz="1600" dirty="0" smtClean="0">
                <a:latin typeface="Tw Cen MT" pitchFamily="34" charset="0"/>
              </a:rPr>
              <a:t>Data hazards occur when instructions that exhibit data dependence modify data in different stages of a pipeline. Ignoring potential data hazards can result in race conditions (also termed race hazards). </a:t>
            </a:r>
          </a:p>
          <a:p>
            <a:pPr algn="ctr">
              <a:buNone/>
            </a:pPr>
            <a:r>
              <a:rPr lang="en-IN" sz="1600" b="1" dirty="0" smtClean="0">
                <a:latin typeface="Tw Cen MT" pitchFamily="34" charset="0"/>
              </a:rPr>
              <a:t>Its types are:</a:t>
            </a:r>
          </a:p>
          <a:p>
            <a:pPr marL="342900" indent="-342900" algn="ctr">
              <a:buFont typeface="+mj-lt"/>
              <a:buAutoNum type="arabicPeriod"/>
            </a:pPr>
            <a:r>
              <a:rPr lang="en-IN" sz="1600" b="1" dirty="0" smtClean="0">
                <a:latin typeface="Tw Cen MT" pitchFamily="34" charset="0"/>
              </a:rPr>
              <a:t>RAW : </a:t>
            </a:r>
            <a:r>
              <a:rPr lang="en-IN" sz="1600" dirty="0" smtClean="0">
                <a:latin typeface="Tw Cen MT" pitchFamily="34" charset="0"/>
              </a:rPr>
              <a:t>A read after write data hazard refers to a situation where an instruction refers to a result that has not yet been calculated or retrieved. This can occur because even though an instruction is executed after a prior instruction, the prior instruction has been processed only partly through the pipeline.</a:t>
            </a:r>
          </a:p>
          <a:p>
            <a:pPr marL="342900" indent="-342900" algn="ctr">
              <a:buFont typeface="+mj-lt"/>
              <a:buAutoNum type="arabicPeriod"/>
            </a:pPr>
            <a:r>
              <a:rPr lang="en-IN" sz="1600" b="1" dirty="0" smtClean="0">
                <a:latin typeface="Tw Cen MT" pitchFamily="34" charset="0"/>
              </a:rPr>
              <a:t>WAR : </a:t>
            </a:r>
            <a:r>
              <a:rPr lang="en-IN" sz="1600" dirty="0" smtClean="0">
                <a:latin typeface="Tw Cen MT" pitchFamily="34" charset="0"/>
              </a:rPr>
              <a:t>A write after read data hazard represents a problem with concurrent execution.</a:t>
            </a:r>
          </a:p>
          <a:p>
            <a:pPr marL="342900" indent="-342900" algn="ctr">
              <a:buFont typeface="+mj-lt"/>
              <a:buAutoNum type="arabicPeriod"/>
            </a:pPr>
            <a:r>
              <a:rPr lang="en-IN" sz="1600" b="1" dirty="0" smtClean="0">
                <a:latin typeface="Tw Cen MT" pitchFamily="34" charset="0"/>
              </a:rPr>
              <a:t>WAW : </a:t>
            </a:r>
            <a:r>
              <a:rPr lang="en-IN" sz="1600" dirty="0" smtClean="0">
                <a:latin typeface="Tw Cen MT" pitchFamily="34" charset="0"/>
              </a:rPr>
              <a:t>A write after write data hazard may occur in a concurrent execution environment.</a:t>
            </a:r>
            <a:endParaRPr lang="en-IN" sz="1600" dirty="0">
              <a:latin typeface="Tw Cen MT" pitchFamily="34" charset="0"/>
            </a:endParaRPr>
          </a:p>
        </p:txBody>
      </p:sp>
      <p:sp>
        <p:nvSpPr>
          <p:cNvPr id="3" name="Slide Number Placeholder 2">
            <a:extLst>
              <a:ext uri="{FF2B5EF4-FFF2-40B4-BE49-F238E27FC236}">
                <a16:creationId xmlns:a16="http://schemas.microsoft.com/office/drawing/2014/main" xmlns="" id="{C9509180-5380-4AD5-A72A-75354134ECC6}"/>
              </a:ext>
            </a:extLst>
          </p:cNvPr>
          <p:cNvSpPr>
            <a:spLocks noGrp="1"/>
          </p:cNvSpPr>
          <p:nvPr>
            <p:ph type="sldNum" sz="quarter" idx="12"/>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xmlns="" val="1855183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211DAE73-6CD3-4771-ABF6-C81636C18EB8}"/>
              </a:ext>
            </a:extLst>
          </p:cNvPr>
          <p:cNvSpPr>
            <a:spLocks noGrp="1"/>
          </p:cNvSpPr>
          <p:nvPr>
            <p:ph type="title"/>
          </p:nvPr>
        </p:nvSpPr>
        <p:spPr/>
        <p:txBody>
          <a:bodyPr/>
          <a:lstStyle/>
          <a:p>
            <a:r>
              <a:rPr lang="en-IN" b="1" dirty="0" smtClean="0"/>
              <a:t>Solution</a:t>
            </a:r>
            <a:endParaRPr lang="ru-RU" b="1" dirty="0"/>
          </a:p>
        </p:txBody>
      </p:sp>
      <p:sp>
        <p:nvSpPr>
          <p:cNvPr id="7" name="Text Placeholder 6">
            <a:extLst>
              <a:ext uri="{FF2B5EF4-FFF2-40B4-BE49-F238E27FC236}">
                <a16:creationId xmlns:a16="http://schemas.microsoft.com/office/drawing/2014/main" xmlns="" id="{8777C1D2-F31A-4E91-AF68-25DE8289CA69}"/>
              </a:ext>
            </a:extLst>
          </p:cNvPr>
          <p:cNvSpPr>
            <a:spLocks noGrp="1"/>
          </p:cNvSpPr>
          <p:nvPr>
            <p:ph type="body" sz="quarter" idx="20"/>
          </p:nvPr>
        </p:nvSpPr>
        <p:spPr>
          <a:xfrm>
            <a:off x="950686" y="1836057"/>
            <a:ext cx="7228114" cy="3120572"/>
          </a:xfrm>
        </p:spPr>
        <p:txBody>
          <a:bodyPr>
            <a:noAutofit/>
          </a:bodyPr>
          <a:lstStyle/>
          <a:p>
            <a:r>
              <a:rPr lang="en-IN" sz="1600" b="1" dirty="0" smtClean="0">
                <a:latin typeface="Tw Cen MT" pitchFamily="34" charset="0"/>
              </a:rPr>
              <a:t>Instruction Reordering: </a:t>
            </a:r>
            <a:r>
              <a:rPr lang="en-IN" sz="1600" dirty="0" smtClean="0">
                <a:latin typeface="Tw Cen MT" pitchFamily="34" charset="0"/>
              </a:rPr>
              <a:t>Re-ordering technique is very simple and efficient way to remove Some Data hazards that occur during execution instruction in Pipeline.</a:t>
            </a:r>
          </a:p>
          <a:p>
            <a:r>
              <a:rPr lang="en-IN" sz="1600" b="1" dirty="0" smtClean="0">
                <a:latin typeface="Tw Cen MT" pitchFamily="34" charset="0"/>
              </a:rPr>
              <a:t>Pipeline Stalls: </a:t>
            </a:r>
            <a:r>
              <a:rPr lang="en-IN" sz="1600" dirty="0" smtClean="0">
                <a:latin typeface="Tw Cen MT" pitchFamily="34" charset="0"/>
              </a:rPr>
              <a:t>The simplest way to fix the hazard is Stalls are inserted to skip one stall cycle &amp; instruction is waiting until other same instruction or depended instruction complete or data hazard is chance is leave. to stall the pipeline.</a:t>
            </a:r>
          </a:p>
          <a:p>
            <a:r>
              <a:rPr lang="en-IN" sz="1600" b="1" dirty="0" smtClean="0">
                <a:latin typeface="Tw Cen MT" pitchFamily="34" charset="0"/>
              </a:rPr>
              <a:t>Data</a:t>
            </a:r>
            <a:r>
              <a:rPr lang="en-IN" sz="1600" dirty="0" smtClean="0">
                <a:latin typeface="Tw Cen MT" pitchFamily="34" charset="0"/>
              </a:rPr>
              <a:t> </a:t>
            </a:r>
            <a:r>
              <a:rPr lang="en-IN" sz="1600" b="1" dirty="0" smtClean="0">
                <a:latin typeface="Tw Cen MT" pitchFamily="34" charset="0"/>
              </a:rPr>
              <a:t>Forwarding: </a:t>
            </a:r>
            <a:r>
              <a:rPr lang="en-IN" sz="1600" dirty="0" smtClean="0">
                <a:latin typeface="Tw Cen MT" pitchFamily="34" charset="0"/>
              </a:rPr>
              <a:t>also known as bypassing is an efficient way to solve data hazards in pipelined instruction execution.  In this technique, normal processor is updated with special hardware. Here the result of one stage is forward before complete execution of particular instruction. Where the result is require it is directly pass to that pipeline stage. In the forwarding there is no restriction from which stage data is transfer to next every next stage.</a:t>
            </a:r>
          </a:p>
        </p:txBody>
      </p:sp>
      <p:sp>
        <p:nvSpPr>
          <p:cNvPr id="3" name="Slide Number Placeholder 2">
            <a:extLst>
              <a:ext uri="{FF2B5EF4-FFF2-40B4-BE49-F238E27FC236}">
                <a16:creationId xmlns:a16="http://schemas.microsoft.com/office/drawing/2014/main" xmlns="" id="{C9509180-5380-4AD5-A72A-75354134ECC6}"/>
              </a:ext>
            </a:extLst>
          </p:cNvPr>
          <p:cNvSpPr>
            <a:spLocks noGrp="1"/>
          </p:cNvSpPr>
          <p:nvPr>
            <p:ph type="sldNum" sz="quarter" idx="12"/>
          </p:nvPr>
        </p:nvSpPr>
        <p:spPr/>
        <p:txBody>
          <a:bodyPr/>
          <a:lstStyle/>
          <a:p>
            <a:fld id="{D495E168-DA5E-4888-8D8A-92B118324C14}" type="slidenum">
              <a:rPr lang="ru-RU" smtClean="0"/>
              <a:pPr/>
              <a:t>9</a:t>
            </a:fld>
            <a:endParaRPr lang="ru-RU" dirty="0"/>
          </a:p>
        </p:txBody>
      </p:sp>
    </p:spTree>
    <p:extLst>
      <p:ext uri="{BB962C8B-B14F-4D97-AF65-F5344CB8AC3E}">
        <p14:creationId xmlns:p14="http://schemas.microsoft.com/office/powerpoint/2010/main" xmlns="" val="1855183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ntage">
  <a:themeElements>
    <a:clrScheme name="Custom 23">
      <a:dk1>
        <a:sysClr val="windowText" lastClr="000000"/>
      </a:dk1>
      <a:lt1>
        <a:sysClr val="window" lastClr="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xmlns="" name="NBPL_History_MO - v7.potx" id="{1903B1E3-D70B-47A9-BF8F-ADC1FCF7FD3C}" vid="{D3B59EB7-849F-459E-A7B7-6086F91398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637</Words>
  <Application>Microsoft Office PowerPoint</Application>
  <PresentationFormat>On-screen Show (16:10)</PresentationFormat>
  <Paragraphs>72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Vintage</vt:lpstr>
      <vt:lpstr>Pipelining Hazards</vt:lpstr>
      <vt:lpstr>Acknowledgement</vt:lpstr>
      <vt:lpstr>Contents</vt:lpstr>
      <vt:lpstr>Pipelining</vt:lpstr>
      <vt:lpstr>Hazards in Pipeline</vt:lpstr>
      <vt:lpstr>Structural Hazards</vt:lpstr>
      <vt:lpstr>Solution</vt:lpstr>
      <vt:lpstr>Data Hazards</vt:lpstr>
      <vt:lpstr>Solution</vt:lpstr>
      <vt:lpstr>Control Hazards</vt:lpstr>
      <vt:lpstr>Solution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2019-04-08T12:52:16Z</dcterms:created>
  <dcterms:modified xsi:type="dcterms:W3CDTF">2019-06-13T08:26:33Z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2018-08-01T18:49:12.3702636Z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