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4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4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4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4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4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4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4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4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4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4AF5B7-AE1C-466C-8A57-38DD669AFBD5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50841C-E2DE-4F6B-85BE-43376A3842B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 advClick="0" advTm="4000"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343400"/>
            <a:ext cx="8382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STUDENT INFORMATION MANAGEMENT</a:t>
            </a:r>
            <a:endParaRPr lang="en-US" dirty="0"/>
          </a:p>
        </p:txBody>
      </p:sp>
    </p:spTree>
  </p:cSld>
  <p:clrMapOvr>
    <a:masterClrMapping/>
  </p:clrMapOvr>
  <p:transition spd="slow" advClick="0" advTm="4000">
    <p:randomBar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DISPLAY STUDENTS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5532" t="9226" r="9639" b="19305"/>
          <a:stretch>
            <a:fillRect/>
          </a:stretch>
        </p:blipFill>
        <p:spPr bwMode="auto">
          <a:xfrm>
            <a:off x="152400" y="1828800"/>
            <a:ext cx="883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newsflash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SEARCH STUDENTS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11108" t="19753" r="3763" b="9259"/>
          <a:stretch>
            <a:fillRect/>
          </a:stretch>
        </p:blipFill>
        <p:spPr bwMode="auto">
          <a:xfrm>
            <a:off x="228600" y="1828800"/>
            <a:ext cx="876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comb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UPDATE STUDENTS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10760" t="19136" r="4581" b="9259"/>
          <a:stretch>
            <a:fillRect/>
          </a:stretch>
        </p:blipFill>
        <p:spPr bwMode="auto">
          <a:xfrm>
            <a:off x="304800" y="19050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DELETE STUDENTS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11455" t="19136" r="4109" b="9259"/>
          <a:stretch>
            <a:fillRect/>
          </a:stretch>
        </p:blipFill>
        <p:spPr bwMode="auto">
          <a:xfrm>
            <a:off x="228600" y="2167990"/>
            <a:ext cx="8763000" cy="446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comb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ABOUT US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10755" t="14506" r="4016" b="9568"/>
          <a:stretch>
            <a:fillRect/>
          </a:stretch>
        </p:blipFill>
        <p:spPr bwMode="auto">
          <a:xfrm>
            <a:off x="228600" y="1828800"/>
            <a:ext cx="86868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randomBar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INTRODUCTION</a:t>
            </a:r>
            <a:endParaRPr lang="en-US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232648" cy="2895600"/>
          </a:xfrm>
        </p:spPr>
        <p:txBody>
          <a:bodyPr>
            <a:normAutofit lnSpcReduction="10000"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STUDENT INFORMTION MANAGEMENT IS A NEW SYSTEM USED TO STORE THE PORTFOLIO OF STUDENT’S IN THE SCHOOL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rgbClr val="002060"/>
              </a:buClr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Clr>
                <a:srgbClr val="002060"/>
              </a:buClr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SOFTWARE USES FILE HANDLING TO STORE THE DATA.</a:t>
            </a:r>
          </a:p>
          <a:p>
            <a:pPr>
              <a:buClr>
                <a:srgbClr val="002060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THIS SOFTWARE STORE,UPDATE,DELETE AND SEARCH DATA FROM FILE AND HENCE SUPPORT  USER FRIENDL ENVOIRMENT.</a:t>
            </a:r>
          </a:p>
          <a:p>
            <a:pPr>
              <a:buClr>
                <a:srgbClr val="002060"/>
              </a:buClr>
              <a:buFont typeface="Wingdings" pitchFamily="2" charset="2"/>
              <a:buChar char="q"/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 advClick="0" advTm="4000"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HEADER FILE’S USED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#include&lt;iostream&gt;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#include&lt;string.h&gt;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#include&lt;conio.h&gt;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#include&lt;fstream&gt;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#include&lt;stdlib.h&gt;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#include&lt;iomanip&gt;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#include&lt;windows.h&gt;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#include&lt;time.h&gt;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4000">
    <p:cover dir="ru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FILE’S USED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student.dat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Temp.dat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4000">
    <p:strips dir="ru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            FUNCTION’S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VOID  READDATA()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VOID ADD()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VOID DISPLAY()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VOID DELETE()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VOID SEARCH_ADMNNO()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VOID SEARCH_NAME()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VOID SEARCH_CLASS()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VOID UPDATE()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VOID ABOUT US()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 advClick="0" advTm="4000"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>
                <a:latin typeface="Script MT Bold" pitchFamily="66" charset="0"/>
              </a:rPr>
              <a:t>MODULES OF PROGRAM</a:t>
            </a:r>
            <a:endParaRPr lang="en-US" dirty="0">
              <a:latin typeface="Script MT Bold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TO CREATE STUDENTS  RECORD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TO DISPLAY STUDENTS RECORD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TO SEARCH STUDENTS RECORD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TO UPDATE STUDENTS RECORD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TO DELETE STUDENTS RECORD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ABOUT US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TO EXIT FROM MODULE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 advClick="0" advTm="4000">
    <p:randomBar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WELCOME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11042" t="19048" r="4379" b="10417"/>
          <a:stretch>
            <a:fillRect/>
          </a:stretch>
        </p:blipFill>
        <p:spPr bwMode="auto">
          <a:xfrm>
            <a:off x="228600" y="17526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randomBar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  SNAPSHOTS</a:t>
            </a:r>
            <a:endParaRPr lang="en-US" dirty="0"/>
          </a:p>
        </p:txBody>
      </p:sp>
    </p:spTree>
  </p:cSld>
  <p:clrMapOvr>
    <a:masterClrMapping/>
  </p:clrMapOvr>
  <p:transition spd="slow" advClick="0" advTm="4000">
    <p:checker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CREATE STUDENTS 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12721" t="22321" r="2326" b="6535"/>
          <a:stretch>
            <a:fillRect/>
          </a:stretch>
        </p:blipFill>
        <p:spPr bwMode="auto">
          <a:xfrm>
            <a:off x="228600" y="1828800"/>
            <a:ext cx="876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4000">
    <p:comb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</TotalTime>
  <Words>159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STUDENT INFORMATION MANAGEMENT</vt:lpstr>
      <vt:lpstr>INTRODUCTION</vt:lpstr>
      <vt:lpstr>HEADER FILE’S USED</vt:lpstr>
      <vt:lpstr>DATA FILE’S USED</vt:lpstr>
      <vt:lpstr>            FUNCTION’S USED</vt:lpstr>
      <vt:lpstr>MODULES OF PROGRAM</vt:lpstr>
      <vt:lpstr>WELCOME SCREEN</vt:lpstr>
      <vt:lpstr>MODULES  SNAPSHOTS</vt:lpstr>
      <vt:lpstr>CREATE STUDENTS  RECORD</vt:lpstr>
      <vt:lpstr>DISPLAY STUDENTS RECORD</vt:lpstr>
      <vt:lpstr>SEARCH STUDENTS RECORD</vt:lpstr>
      <vt:lpstr>UPDATE STUDENTS RECORD</vt:lpstr>
      <vt:lpstr>DELETE STUDENTS RECORD</vt:lpstr>
      <vt:lpstr> ABOUT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MANAGEMENT</dc:title>
  <dc:creator>NIKHIL_2</dc:creator>
  <cp:lastModifiedBy>NIKHIL</cp:lastModifiedBy>
  <cp:revision>24</cp:revision>
  <dcterms:created xsi:type="dcterms:W3CDTF">2016-02-05T14:36:21Z</dcterms:created>
  <dcterms:modified xsi:type="dcterms:W3CDTF">2020-07-16T10:39:52Z</dcterms:modified>
</cp:coreProperties>
</file>