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</a:t>
            </a:r>
            <a:r>
              <a:rPr b="0" lang="en-US" sz="1800" spc="-1" strike="noStrike">
                <a:latin typeface="Arial"/>
              </a:rPr>
              <a:t>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731520" y="1903680"/>
            <a:ext cx="8503200" cy="30168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Login Page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54480" y="3458160"/>
            <a:ext cx="4937040" cy="3823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Password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1555200" y="2909520"/>
            <a:ext cx="4937040" cy="3823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Email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906480" y="4389120"/>
            <a:ext cx="310824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Forgot Password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2834640" y="964080"/>
            <a:ext cx="4937040" cy="8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Aplikasi Analisis Kesehatan Mahasiswa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CustomShape 6"/>
          <p:cNvSpPr/>
          <p:nvPr/>
        </p:nvSpPr>
        <p:spPr>
          <a:xfrm>
            <a:off x="7426080" y="4441680"/>
            <a:ext cx="640080" cy="365760"/>
          </a:xfrm>
          <a:custGeom>
            <a:avLst/>
            <a:gdLst/>
            <a:ahLst/>
            <a:rect l="0" t="0" r="r" b="b"/>
            <a:pathLst>
              <a:path w="1779" h="1018">
                <a:moveTo>
                  <a:pt x="169" y="0"/>
                </a:moveTo>
                <a:cubicBezTo>
                  <a:pt x="84" y="0"/>
                  <a:pt x="0" y="84"/>
                  <a:pt x="0" y="169"/>
                </a:cubicBezTo>
                <a:lnTo>
                  <a:pt x="0" y="847"/>
                </a:lnTo>
                <a:cubicBezTo>
                  <a:pt x="0" y="932"/>
                  <a:pt x="84" y="1017"/>
                  <a:pt x="169" y="1017"/>
                </a:cubicBezTo>
                <a:lnTo>
                  <a:pt x="1609" y="1017"/>
                </a:lnTo>
                <a:cubicBezTo>
                  <a:pt x="1693" y="1017"/>
                  <a:pt x="1778" y="932"/>
                  <a:pt x="1778" y="847"/>
                </a:cubicBezTo>
                <a:lnTo>
                  <a:pt x="1778" y="169"/>
                </a:lnTo>
                <a:cubicBezTo>
                  <a:pt x="1778" y="84"/>
                  <a:pt x="1693" y="0"/>
                  <a:pt x="1609" y="0"/>
                </a:cubicBezTo>
                <a:lnTo>
                  <a:pt x="16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300" spc="-1" strike="noStrike">
                <a:latin typeface="Arial"/>
              </a:rPr>
              <a:t>Login</a:t>
            </a:r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548640"/>
            <a:ext cx="9234720" cy="49370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457200" y="548640"/>
            <a:ext cx="2559600" cy="49370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3"/>
          <p:cNvSpPr/>
          <p:nvPr/>
        </p:nvSpPr>
        <p:spPr>
          <a:xfrm>
            <a:off x="457200" y="1074960"/>
            <a:ext cx="2559600" cy="5479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Dashboard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457200" y="1623600"/>
            <a:ext cx="2559600" cy="5479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Kategori Penyakit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457200" y="2172240"/>
            <a:ext cx="2559600" cy="5479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Kategori Obat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457200" y="4353120"/>
            <a:ext cx="2559600" cy="5479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Input Data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CustomShape 7"/>
          <p:cNvSpPr/>
          <p:nvPr/>
        </p:nvSpPr>
        <p:spPr>
          <a:xfrm>
            <a:off x="457200" y="2720880"/>
            <a:ext cx="2559600" cy="5479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Obat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CustomShape 8"/>
          <p:cNvSpPr/>
          <p:nvPr/>
        </p:nvSpPr>
        <p:spPr>
          <a:xfrm>
            <a:off x="457200" y="3269520"/>
            <a:ext cx="2559600" cy="5479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Pasien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CustomShape 9"/>
          <p:cNvSpPr/>
          <p:nvPr/>
        </p:nvSpPr>
        <p:spPr>
          <a:xfrm>
            <a:off x="457200" y="3821040"/>
            <a:ext cx="2559600" cy="5479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Dokter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10"/>
          <p:cNvSpPr/>
          <p:nvPr/>
        </p:nvSpPr>
        <p:spPr>
          <a:xfrm>
            <a:off x="3017520" y="548640"/>
            <a:ext cx="6674400" cy="5479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Dashboard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CustomShape 11"/>
          <p:cNvSpPr/>
          <p:nvPr/>
        </p:nvSpPr>
        <p:spPr>
          <a:xfrm>
            <a:off x="3242160" y="1371600"/>
            <a:ext cx="2651040" cy="1096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Kategori Penyakit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CustomShape 12"/>
          <p:cNvSpPr/>
          <p:nvPr/>
        </p:nvSpPr>
        <p:spPr>
          <a:xfrm>
            <a:off x="6007680" y="2651760"/>
            <a:ext cx="2651040" cy="1096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Pasien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CustomShape 13"/>
          <p:cNvSpPr/>
          <p:nvPr/>
        </p:nvSpPr>
        <p:spPr>
          <a:xfrm>
            <a:off x="3242160" y="2651760"/>
            <a:ext cx="2651040" cy="1096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Obat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CustomShape 14"/>
          <p:cNvSpPr/>
          <p:nvPr/>
        </p:nvSpPr>
        <p:spPr>
          <a:xfrm>
            <a:off x="6007680" y="1371600"/>
            <a:ext cx="2651040" cy="1096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Kategori Obat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CustomShape 15"/>
          <p:cNvSpPr/>
          <p:nvPr/>
        </p:nvSpPr>
        <p:spPr>
          <a:xfrm>
            <a:off x="8958240" y="548640"/>
            <a:ext cx="730800" cy="5479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16"/>
          <p:cNvSpPr/>
          <p:nvPr/>
        </p:nvSpPr>
        <p:spPr>
          <a:xfrm>
            <a:off x="8503920" y="1097280"/>
            <a:ext cx="1185120" cy="4572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Log Out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CustomShape 17"/>
          <p:cNvSpPr/>
          <p:nvPr/>
        </p:nvSpPr>
        <p:spPr>
          <a:xfrm>
            <a:off x="3242160" y="3911760"/>
            <a:ext cx="2651040" cy="1096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Dokter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CustomShape 18"/>
          <p:cNvSpPr/>
          <p:nvPr/>
        </p:nvSpPr>
        <p:spPr>
          <a:xfrm>
            <a:off x="9052920" y="548280"/>
            <a:ext cx="548640" cy="548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9"/>
          <p:cNvSpPr/>
          <p:nvPr/>
        </p:nvSpPr>
        <p:spPr>
          <a:xfrm>
            <a:off x="457200" y="4893120"/>
            <a:ext cx="2559600" cy="5479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Pengaturan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548640"/>
            <a:ext cx="9234720" cy="49370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2"/>
          <p:cNvSpPr/>
          <p:nvPr/>
        </p:nvSpPr>
        <p:spPr>
          <a:xfrm>
            <a:off x="457200" y="548640"/>
            <a:ext cx="2559600" cy="49370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3"/>
          <p:cNvSpPr/>
          <p:nvPr/>
        </p:nvSpPr>
        <p:spPr>
          <a:xfrm>
            <a:off x="457200" y="1074960"/>
            <a:ext cx="2559600" cy="5479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Dashboard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457200" y="1623600"/>
            <a:ext cx="2559600" cy="5479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Kategori Penyakit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CustomShape 5"/>
          <p:cNvSpPr/>
          <p:nvPr/>
        </p:nvSpPr>
        <p:spPr>
          <a:xfrm>
            <a:off x="457200" y="2172240"/>
            <a:ext cx="2559600" cy="5479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Kategori Obat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CustomShape 6"/>
          <p:cNvSpPr/>
          <p:nvPr/>
        </p:nvSpPr>
        <p:spPr>
          <a:xfrm>
            <a:off x="457200" y="4353120"/>
            <a:ext cx="2559600" cy="5479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Input Data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CustomShape 7"/>
          <p:cNvSpPr/>
          <p:nvPr/>
        </p:nvSpPr>
        <p:spPr>
          <a:xfrm>
            <a:off x="457200" y="2720880"/>
            <a:ext cx="2559600" cy="5479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Obat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CustomShape 8"/>
          <p:cNvSpPr/>
          <p:nvPr/>
        </p:nvSpPr>
        <p:spPr>
          <a:xfrm>
            <a:off x="457200" y="3269520"/>
            <a:ext cx="2559600" cy="5479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Pasien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CustomShape 9"/>
          <p:cNvSpPr/>
          <p:nvPr/>
        </p:nvSpPr>
        <p:spPr>
          <a:xfrm>
            <a:off x="457200" y="3821040"/>
            <a:ext cx="2559600" cy="5479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Dokter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CustomShape 10"/>
          <p:cNvSpPr/>
          <p:nvPr/>
        </p:nvSpPr>
        <p:spPr>
          <a:xfrm>
            <a:off x="3017520" y="548640"/>
            <a:ext cx="6674400" cy="5479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Input 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CustomShape 11"/>
          <p:cNvSpPr/>
          <p:nvPr/>
        </p:nvSpPr>
        <p:spPr>
          <a:xfrm>
            <a:off x="3242160" y="1371600"/>
            <a:ext cx="6176160" cy="39319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Input Data Penyakit Mahasiswa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12" name="CustomShape 12"/>
          <p:cNvSpPr/>
          <p:nvPr/>
        </p:nvSpPr>
        <p:spPr>
          <a:xfrm>
            <a:off x="8958240" y="548640"/>
            <a:ext cx="730800" cy="5479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13"/>
          <p:cNvSpPr/>
          <p:nvPr/>
        </p:nvSpPr>
        <p:spPr>
          <a:xfrm>
            <a:off x="9052920" y="548280"/>
            <a:ext cx="548640" cy="548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14"/>
          <p:cNvSpPr/>
          <p:nvPr/>
        </p:nvSpPr>
        <p:spPr>
          <a:xfrm>
            <a:off x="457200" y="4893120"/>
            <a:ext cx="2559600" cy="5479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Pengaturan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CustomShape 15"/>
          <p:cNvSpPr/>
          <p:nvPr/>
        </p:nvSpPr>
        <p:spPr>
          <a:xfrm>
            <a:off x="5899680" y="2103840"/>
            <a:ext cx="2559600" cy="273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TextShape 16"/>
          <p:cNvSpPr txBox="1"/>
          <p:nvPr/>
        </p:nvSpPr>
        <p:spPr>
          <a:xfrm>
            <a:off x="3749040" y="2122560"/>
            <a:ext cx="209484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latin typeface="Arial"/>
              </a:rPr>
              <a:t>Nama </a:t>
            </a: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: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7" name="TextShape 17"/>
          <p:cNvSpPr txBox="1"/>
          <p:nvPr/>
        </p:nvSpPr>
        <p:spPr>
          <a:xfrm>
            <a:off x="3749400" y="2446560"/>
            <a:ext cx="209484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latin typeface="Arial"/>
              </a:rPr>
              <a:t>Tingkat </a:t>
            </a: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: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8" name="TextShape 18"/>
          <p:cNvSpPr txBox="1"/>
          <p:nvPr/>
        </p:nvSpPr>
        <p:spPr>
          <a:xfrm>
            <a:off x="3749760" y="2842560"/>
            <a:ext cx="205236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latin typeface="Arial"/>
              </a:rPr>
              <a:t>Kategori Obat </a:t>
            </a: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: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9" name="TextShape 19"/>
          <p:cNvSpPr txBox="1"/>
          <p:nvPr/>
        </p:nvSpPr>
        <p:spPr>
          <a:xfrm>
            <a:off x="3750120" y="3238560"/>
            <a:ext cx="205236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latin typeface="Arial"/>
              </a:rPr>
              <a:t>Nama Obat </a:t>
            </a: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: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Shape 20"/>
          <p:cNvSpPr txBox="1"/>
          <p:nvPr/>
        </p:nvSpPr>
        <p:spPr>
          <a:xfrm>
            <a:off x="3750480" y="3598560"/>
            <a:ext cx="209484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latin typeface="Arial"/>
              </a:rPr>
              <a:t>Dokter yang Menangani </a:t>
            </a: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: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1" name="TextShape 21"/>
          <p:cNvSpPr txBox="1"/>
          <p:nvPr/>
        </p:nvSpPr>
        <p:spPr>
          <a:xfrm>
            <a:off x="3750840" y="3958560"/>
            <a:ext cx="209484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latin typeface="Arial"/>
              </a:rPr>
              <a:t>Kategori Penyakit </a:t>
            </a: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: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2" name="CustomShape 22"/>
          <p:cNvSpPr/>
          <p:nvPr/>
        </p:nvSpPr>
        <p:spPr>
          <a:xfrm>
            <a:off x="5899680" y="2463840"/>
            <a:ext cx="2559600" cy="273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3"/>
          <p:cNvSpPr/>
          <p:nvPr/>
        </p:nvSpPr>
        <p:spPr>
          <a:xfrm>
            <a:off x="5899680" y="2823840"/>
            <a:ext cx="2559600" cy="273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4"/>
          <p:cNvSpPr/>
          <p:nvPr/>
        </p:nvSpPr>
        <p:spPr>
          <a:xfrm>
            <a:off x="5899680" y="3183840"/>
            <a:ext cx="2559600" cy="273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5"/>
          <p:cNvSpPr/>
          <p:nvPr/>
        </p:nvSpPr>
        <p:spPr>
          <a:xfrm>
            <a:off x="5899680" y="3543840"/>
            <a:ext cx="2559600" cy="273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6"/>
          <p:cNvSpPr/>
          <p:nvPr/>
        </p:nvSpPr>
        <p:spPr>
          <a:xfrm>
            <a:off x="5899680" y="3903840"/>
            <a:ext cx="2559600" cy="273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27"/>
          <p:cNvSpPr/>
          <p:nvPr/>
        </p:nvSpPr>
        <p:spPr>
          <a:xfrm>
            <a:off x="8229600" y="4663440"/>
            <a:ext cx="640080" cy="365760"/>
          </a:xfrm>
          <a:custGeom>
            <a:avLst/>
            <a:gdLst/>
            <a:ahLst/>
            <a:rect l="0" t="0" r="r" b="b"/>
            <a:pathLst>
              <a:path w="1779" h="1018">
                <a:moveTo>
                  <a:pt x="169" y="0"/>
                </a:moveTo>
                <a:cubicBezTo>
                  <a:pt x="84" y="0"/>
                  <a:pt x="0" y="84"/>
                  <a:pt x="0" y="169"/>
                </a:cubicBezTo>
                <a:lnTo>
                  <a:pt x="0" y="847"/>
                </a:lnTo>
                <a:cubicBezTo>
                  <a:pt x="0" y="932"/>
                  <a:pt x="84" y="1017"/>
                  <a:pt x="169" y="1017"/>
                </a:cubicBezTo>
                <a:lnTo>
                  <a:pt x="1609" y="1017"/>
                </a:lnTo>
                <a:cubicBezTo>
                  <a:pt x="1693" y="1017"/>
                  <a:pt x="1778" y="932"/>
                  <a:pt x="1778" y="847"/>
                </a:cubicBezTo>
                <a:lnTo>
                  <a:pt x="1778" y="169"/>
                </a:lnTo>
                <a:cubicBezTo>
                  <a:pt x="1778" y="84"/>
                  <a:pt x="1693" y="0"/>
                  <a:pt x="1609" y="0"/>
                </a:cubicBezTo>
                <a:lnTo>
                  <a:pt x="16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300" spc="-1" strike="noStrike">
                <a:latin typeface="Arial"/>
              </a:rPr>
              <a:t>Simpan</a:t>
            </a:r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2020-01-11T21:47:53Z</dcterms:created>
  <dc:creator/>
  <dc:description/>
  <dc:language>en-US</dc:language>
  <cp:lastModifiedBy/>
  <dcterms:modified xsi:type="dcterms:W3CDTF">2020-01-12T08:36:42Z</dcterms:modified>
  <cp:revision>16</cp:revision>
  <dc:subject/>
  <dc:title/>
</cp:coreProperties>
</file>