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31520" y="1903680"/>
            <a:ext cx="8503200" cy="30168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 Page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4480" y="3458160"/>
            <a:ext cx="4937040" cy="3823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555200" y="2909520"/>
            <a:ext cx="4937040" cy="3823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Email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906480" y="4389120"/>
            <a:ext cx="310824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Forgot Password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2834640" y="964080"/>
            <a:ext cx="493704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Aplikasi Analisis Kesehatan Mahasiswa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7426080" y="4441680"/>
            <a:ext cx="640080" cy="365760"/>
          </a:xfrm>
          <a:custGeom>
            <a:avLst/>
            <a:gdLst/>
            <a:ahLst/>
            <a:rect l="0" t="0" r="r" b="b"/>
            <a:pathLst>
              <a:path w="1779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1609" y="1017"/>
                </a:lnTo>
                <a:cubicBezTo>
                  <a:pt x="1693" y="1017"/>
                  <a:pt x="1778" y="932"/>
                  <a:pt x="1778" y="847"/>
                </a:cubicBezTo>
                <a:lnTo>
                  <a:pt x="1778" y="169"/>
                </a:lnTo>
                <a:cubicBezTo>
                  <a:pt x="1778" y="84"/>
                  <a:pt x="1693" y="0"/>
                  <a:pt x="1609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Login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2"/>
          <p:cNvSpPr/>
          <p:nvPr/>
        </p:nvSpPr>
        <p:spPr>
          <a:xfrm>
            <a:off x="3242160" y="1371600"/>
            <a:ext cx="6175440" cy="3565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Pasien Tingkat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2"/>
          <p:cNvSpPr/>
          <p:nvPr/>
        </p:nvSpPr>
        <p:spPr>
          <a:xfrm>
            <a:off x="3242160" y="1371600"/>
            <a:ext cx="6175440" cy="3565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Pasien Tingkat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2"/>
          <p:cNvSpPr/>
          <p:nvPr/>
        </p:nvSpPr>
        <p:spPr>
          <a:xfrm>
            <a:off x="3242160" y="1371600"/>
            <a:ext cx="6175440" cy="3565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Pasien Tingkat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13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2"/>
          <p:cNvSpPr/>
          <p:nvPr/>
        </p:nvSpPr>
        <p:spPr>
          <a:xfrm>
            <a:off x="3242160" y="1371600"/>
            <a:ext cx="6175440" cy="3565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Pasien Tingkat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2"/>
          <p:cNvSpPr/>
          <p:nvPr/>
        </p:nvSpPr>
        <p:spPr>
          <a:xfrm>
            <a:off x="3242160" y="1371600"/>
            <a:ext cx="6175440" cy="37483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3"/>
          <p:cNvSpPr/>
          <p:nvPr/>
        </p:nvSpPr>
        <p:spPr>
          <a:xfrm>
            <a:off x="5304240" y="1828800"/>
            <a:ext cx="2284920" cy="364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Ubah Password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14"/>
          <p:cNvSpPr/>
          <p:nvPr/>
        </p:nvSpPr>
        <p:spPr>
          <a:xfrm>
            <a:off x="3757680" y="2940480"/>
            <a:ext cx="2284920" cy="259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3730320" y="3878640"/>
            <a:ext cx="2284920" cy="2358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16"/>
          <p:cNvSpPr/>
          <p:nvPr/>
        </p:nvSpPr>
        <p:spPr>
          <a:xfrm>
            <a:off x="3937680" y="2544480"/>
            <a:ext cx="228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Masukkan Password Baru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17"/>
          <p:cNvSpPr/>
          <p:nvPr/>
        </p:nvSpPr>
        <p:spPr>
          <a:xfrm>
            <a:off x="4229640" y="3480480"/>
            <a:ext cx="228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Masukkan Ulang Password Baru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18"/>
          <p:cNvSpPr/>
          <p:nvPr/>
        </p:nvSpPr>
        <p:spPr>
          <a:xfrm>
            <a:off x="7086240" y="4389120"/>
            <a:ext cx="777240" cy="343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Simpan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19"/>
          <p:cNvSpPr/>
          <p:nvPr/>
        </p:nvSpPr>
        <p:spPr>
          <a:xfrm>
            <a:off x="9052560" y="54792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3242160" y="1371600"/>
            <a:ext cx="265068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6007680" y="2651760"/>
            <a:ext cx="265068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3242160" y="2651760"/>
            <a:ext cx="265068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6007680" y="1371600"/>
            <a:ext cx="265068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6"/>
          <p:cNvSpPr/>
          <p:nvPr/>
        </p:nvSpPr>
        <p:spPr>
          <a:xfrm>
            <a:off x="8503920" y="1097280"/>
            <a:ext cx="1184760" cy="456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3242160" y="3911760"/>
            <a:ext cx="265068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2"/>
          <p:cNvSpPr/>
          <p:nvPr/>
        </p:nvSpPr>
        <p:spPr>
          <a:xfrm>
            <a:off x="3242160" y="1371600"/>
            <a:ext cx="270036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3"/>
          <p:cNvSpPr/>
          <p:nvPr/>
        </p:nvSpPr>
        <p:spPr>
          <a:xfrm>
            <a:off x="3242160" y="2595600"/>
            <a:ext cx="270036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Jenis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Penyakit Menular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14"/>
          <p:cNvSpPr/>
          <p:nvPr/>
        </p:nvSpPr>
        <p:spPr>
          <a:xfrm>
            <a:off x="6158160" y="1371600"/>
            <a:ext cx="270036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Jenis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Penyakit Tidak Menular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5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"/>
          <p:cNvSpPr/>
          <p:nvPr/>
        </p:nvSpPr>
        <p:spPr>
          <a:xfrm>
            <a:off x="3242160" y="1371600"/>
            <a:ext cx="6175440" cy="3565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2"/>
          <p:cNvSpPr/>
          <p:nvPr/>
        </p:nvSpPr>
        <p:spPr>
          <a:xfrm>
            <a:off x="3242160" y="1371600"/>
            <a:ext cx="6175440" cy="3565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Jenis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Penyakit Menular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3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2"/>
          <p:cNvSpPr/>
          <p:nvPr/>
        </p:nvSpPr>
        <p:spPr>
          <a:xfrm>
            <a:off x="3242160" y="1371600"/>
            <a:ext cx="6175440" cy="3565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Jenis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Penyakit Tidak Menular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"/>
          <p:cNvSpPr/>
          <p:nvPr/>
        </p:nvSpPr>
        <p:spPr>
          <a:xfrm>
            <a:off x="3242160" y="1371600"/>
            <a:ext cx="270036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JUMLAH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Obat Keras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3242160" y="2595600"/>
            <a:ext cx="270036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JUMLAH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Obat Bebas Terbatas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14"/>
          <p:cNvSpPr/>
          <p:nvPr/>
        </p:nvSpPr>
        <p:spPr>
          <a:xfrm>
            <a:off x="6158160" y="1371600"/>
            <a:ext cx="270036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JUMLAH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Obat Bebas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2"/>
          <p:cNvSpPr/>
          <p:nvPr/>
        </p:nvSpPr>
        <p:spPr>
          <a:xfrm>
            <a:off x="3098160" y="1371600"/>
            <a:ext cx="2243520" cy="3565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Obat Keras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7706160" y="1371600"/>
            <a:ext cx="1985400" cy="3565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Obat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Bebas Terbatas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5402160" y="1371600"/>
            <a:ext cx="2243520" cy="3565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 Data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Obat Bebas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548640"/>
            <a:ext cx="923436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457200" y="548640"/>
            <a:ext cx="2559240" cy="4936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457200" y="107496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457200" y="162360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57200" y="21722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457200" y="43531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457200" y="272088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57200" y="326952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457200" y="3821040"/>
            <a:ext cx="25592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3017520" y="548640"/>
            <a:ext cx="66740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1"/>
          <p:cNvSpPr/>
          <p:nvPr/>
        </p:nvSpPr>
        <p:spPr>
          <a:xfrm>
            <a:off x="3242160" y="1371600"/>
            <a:ext cx="265068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 Jumlah Pasien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Tingkat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6007680" y="2651760"/>
            <a:ext cx="265068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 Jumlah Pasien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Tingkat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3242160" y="2651760"/>
            <a:ext cx="265068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 Jumlah Pasien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Tingkat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4"/>
          <p:cNvSpPr/>
          <p:nvPr/>
        </p:nvSpPr>
        <p:spPr>
          <a:xfrm>
            <a:off x="6007680" y="1371600"/>
            <a:ext cx="265068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 Jumlah Pasien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Tingkat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8958240" y="548640"/>
            <a:ext cx="73044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6"/>
          <p:cNvSpPr/>
          <p:nvPr/>
        </p:nvSpPr>
        <p:spPr>
          <a:xfrm>
            <a:off x="9052920" y="548280"/>
            <a:ext cx="54828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2020-01-11T21:47:53Z</dcterms:created>
  <dc:creator/>
  <dc:description/>
  <dc:language>en-US</dc:language>
  <cp:lastModifiedBy/>
  <dcterms:modified xsi:type="dcterms:W3CDTF">2020-01-12T07:21:24Z</dcterms:modified>
  <cp:revision>14</cp:revision>
  <dc:subject/>
  <dc:title/>
</cp:coreProperties>
</file>