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72" r:id="rId7"/>
    <p:sldId id="267" r:id="rId8"/>
    <p:sldId id="273" r:id="rId9"/>
    <p:sldId id="274" r:id="rId10"/>
    <p:sldId id="275" r:id="rId11"/>
    <p:sldId id="276" r:id="rId12"/>
    <p:sldId id="277" r:id="rId13"/>
    <p:sldId id="280" r:id="rId14"/>
    <p:sldId id="278" r:id="rId15"/>
    <p:sldId id="285" r:id="rId16"/>
    <p:sldId id="286" r:id="rId17"/>
    <p:sldId id="282" r:id="rId18"/>
    <p:sldId id="283" r:id="rId19"/>
    <p:sldId id="284" r:id="rId20"/>
    <p:sldId id="287" r:id="rId21"/>
    <p:sldId id="288"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in Kumar Patel" initials="NKP" lastIdx="1" clrIdx="0">
    <p:extLst>
      <p:ext uri="{19B8F6BF-5375-455C-9EA6-DF929625EA0E}">
        <p15:presenceInfo xmlns:p15="http://schemas.microsoft.com/office/powerpoint/2012/main" userId="35d96dbfcfb2d5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0D5D"/>
    <a:srgbClr val="873AC5"/>
    <a:srgbClr val="394404"/>
    <a:srgbClr val="5F6F0F"/>
    <a:srgbClr val="718412"/>
    <a:srgbClr val="65741A"/>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p:cViewPr varScale="1">
        <p:scale>
          <a:sx n="83" d="100"/>
          <a:sy n="83" d="100"/>
        </p:scale>
        <p:origin x="614" y="8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649DE5-D9B8-4CA0-8387-65A8E6840A9D}"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IN"/>
        </a:p>
      </dgm:t>
    </dgm:pt>
    <dgm:pt modelId="{7CD27E97-05B5-459B-96B2-11F5F67A50DD}">
      <dgm:prSet phldrT="[Text]" custT="1"/>
      <dgm:spPr>
        <a:noFill/>
        <a:ln>
          <a:solidFill>
            <a:schemeClr val="accent1">
              <a:lumMod val="60000"/>
              <a:lumOff val="40000"/>
            </a:schemeClr>
          </a:solidFill>
        </a:ln>
      </dgm:spPr>
      <dgm:t>
        <a:bodyPr/>
        <a:lstStyle/>
        <a:p>
          <a:r>
            <a:rPr lang="en-IN" sz="2800" dirty="0">
              <a:solidFill>
                <a:srgbClr val="FFFF00"/>
              </a:solidFill>
              <a:latin typeface="Eras Medium ITC" panose="020B0602030504020804" pitchFamily="34" charset="0"/>
            </a:rPr>
            <a:t>                         Starting Interface for users</a:t>
          </a:r>
        </a:p>
      </dgm:t>
    </dgm:pt>
    <dgm:pt modelId="{A5FD365E-E882-418B-8562-9E06383498AE}" type="parTrans" cxnId="{EF55EB9E-4D85-4F43-A92A-55B722097671}">
      <dgm:prSet/>
      <dgm:spPr/>
      <dgm:t>
        <a:bodyPr/>
        <a:lstStyle/>
        <a:p>
          <a:endParaRPr lang="en-IN"/>
        </a:p>
      </dgm:t>
    </dgm:pt>
    <dgm:pt modelId="{CAD7F6C9-A25F-4ECB-9043-110190C98ADA}" type="sibTrans" cxnId="{EF55EB9E-4D85-4F43-A92A-55B722097671}">
      <dgm:prSet/>
      <dgm:spPr/>
      <dgm:t>
        <a:bodyPr/>
        <a:lstStyle/>
        <a:p>
          <a:endParaRPr lang="en-IN"/>
        </a:p>
      </dgm:t>
    </dgm:pt>
    <dgm:pt modelId="{DC75F0D5-E5A5-4EC7-80EA-2FE083F57807}">
      <dgm:prSet phldrT="[Text]" custT="1"/>
      <dgm:spPr>
        <a:noFill/>
        <a:ln>
          <a:solidFill>
            <a:schemeClr val="accent1">
              <a:lumMod val="60000"/>
              <a:lumOff val="40000"/>
            </a:schemeClr>
          </a:solidFill>
        </a:ln>
      </dgm:spPr>
      <dgm:t>
        <a:bodyPr/>
        <a:lstStyle/>
        <a:p>
          <a:r>
            <a:rPr lang="en-IN" sz="4800" dirty="0"/>
            <a:t>               </a:t>
          </a:r>
          <a:r>
            <a:rPr lang="en-IN" sz="2800" dirty="0">
              <a:solidFill>
                <a:srgbClr val="FFFF00"/>
              </a:solidFill>
              <a:latin typeface="Eras Medium ITC" panose="020B0602030504020804" pitchFamily="34" charset="0"/>
            </a:rPr>
            <a:t>Press Switch 5 to power on         </a:t>
          </a:r>
        </a:p>
      </dgm:t>
    </dgm:pt>
    <dgm:pt modelId="{749F6B0A-E51B-46B8-8BF2-CF2361EDC754}" type="parTrans" cxnId="{50282179-3EFF-4A48-B19C-1A90550849B1}">
      <dgm:prSet/>
      <dgm:spPr/>
      <dgm:t>
        <a:bodyPr/>
        <a:lstStyle/>
        <a:p>
          <a:endParaRPr lang="en-IN"/>
        </a:p>
      </dgm:t>
    </dgm:pt>
    <dgm:pt modelId="{16019C96-69C2-49E1-ABCB-D55F619A7992}" type="sibTrans" cxnId="{50282179-3EFF-4A48-B19C-1A90550849B1}">
      <dgm:prSet/>
      <dgm:spPr/>
      <dgm:t>
        <a:bodyPr/>
        <a:lstStyle/>
        <a:p>
          <a:endParaRPr lang="en-IN"/>
        </a:p>
      </dgm:t>
    </dgm:pt>
    <dgm:pt modelId="{12809443-46B1-4DF5-8365-6C5451E7F137}">
      <dgm:prSet phldrT="[Text]" custT="1"/>
      <dgm:spPr>
        <a:noFill/>
        <a:ln>
          <a:solidFill>
            <a:schemeClr val="accent1">
              <a:lumMod val="60000"/>
              <a:lumOff val="40000"/>
            </a:schemeClr>
          </a:solidFill>
        </a:ln>
      </dgm:spPr>
      <dgm:t>
        <a:bodyPr/>
        <a:lstStyle/>
        <a:p>
          <a:r>
            <a:rPr lang="en-IN" sz="4400" dirty="0"/>
            <a:t>                 </a:t>
          </a:r>
          <a:r>
            <a:rPr lang="en-IN" sz="2800" dirty="0">
              <a:solidFill>
                <a:srgbClr val="FFFF00"/>
              </a:solidFill>
              <a:latin typeface="Eras Medium ITC" panose="020B0602030504020804" pitchFamily="34" charset="0"/>
            </a:rPr>
            <a:t>Washing Programs Display </a:t>
          </a:r>
        </a:p>
      </dgm:t>
    </dgm:pt>
    <dgm:pt modelId="{B19D844D-7776-434A-BE9F-DB3A7CB2C097}" type="sibTrans" cxnId="{B9DC54EB-701D-4274-B2E9-88D0D6FAFA76}">
      <dgm:prSet/>
      <dgm:spPr/>
      <dgm:t>
        <a:bodyPr/>
        <a:lstStyle/>
        <a:p>
          <a:endParaRPr lang="en-IN"/>
        </a:p>
      </dgm:t>
    </dgm:pt>
    <dgm:pt modelId="{03255B86-7224-43A1-AD90-F2F355230E41}" type="parTrans" cxnId="{B9DC54EB-701D-4274-B2E9-88D0D6FAFA76}">
      <dgm:prSet/>
      <dgm:spPr/>
      <dgm:t>
        <a:bodyPr/>
        <a:lstStyle/>
        <a:p>
          <a:endParaRPr lang="en-IN"/>
        </a:p>
      </dgm:t>
    </dgm:pt>
    <dgm:pt modelId="{EE0BD310-C4E8-4D49-A8BE-9100FFFB6B79}" type="pres">
      <dgm:prSet presAssocID="{9D649DE5-D9B8-4CA0-8387-65A8E6840A9D}" presName="linear" presStyleCnt="0">
        <dgm:presLayoutVars>
          <dgm:dir/>
          <dgm:resizeHandles val="exact"/>
        </dgm:presLayoutVars>
      </dgm:prSet>
      <dgm:spPr/>
    </dgm:pt>
    <dgm:pt modelId="{D1E4F625-B6A7-4AA2-B282-AD680AB833A4}" type="pres">
      <dgm:prSet presAssocID="{7CD27E97-05B5-459B-96B2-11F5F67A50DD}" presName="comp" presStyleCnt="0"/>
      <dgm:spPr/>
    </dgm:pt>
    <dgm:pt modelId="{0938B2EA-483F-4552-A421-01928BD88135}" type="pres">
      <dgm:prSet presAssocID="{7CD27E97-05B5-459B-96B2-11F5F67A50DD}" presName="box" presStyleLbl="node1" presStyleIdx="0" presStyleCnt="3" custLinFactNeighborX="-901" custLinFactNeighborY="-46544"/>
      <dgm:spPr/>
    </dgm:pt>
    <dgm:pt modelId="{E4D1DDB2-B5FB-4678-B3A6-A14B5247A3B0}" type="pres">
      <dgm:prSet presAssocID="{7CD27E97-05B5-459B-96B2-11F5F67A50DD}" presName="img" presStyleLbl="fgImgPlace1" presStyleIdx="0" presStyleCnt="3" custScaleX="143838" custScaleY="100271" custLinFactNeighborX="35972" custLinFactNeighborY="0"/>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pt>
    <dgm:pt modelId="{68B24A88-7148-4249-AD0B-93C4E1300283}" type="pres">
      <dgm:prSet presAssocID="{7CD27E97-05B5-459B-96B2-11F5F67A50DD}" presName="text" presStyleLbl="node1" presStyleIdx="0" presStyleCnt="3">
        <dgm:presLayoutVars>
          <dgm:bulletEnabled val="1"/>
        </dgm:presLayoutVars>
      </dgm:prSet>
      <dgm:spPr/>
    </dgm:pt>
    <dgm:pt modelId="{615E39C5-783B-4142-AF9C-F61E8677BCD2}" type="pres">
      <dgm:prSet presAssocID="{CAD7F6C9-A25F-4ECB-9043-110190C98ADA}" presName="spacer" presStyleCnt="0"/>
      <dgm:spPr/>
    </dgm:pt>
    <dgm:pt modelId="{B5CDFD45-7790-4C42-BFBF-C85A4A0A01F6}" type="pres">
      <dgm:prSet presAssocID="{DC75F0D5-E5A5-4EC7-80EA-2FE083F57807}" presName="comp" presStyleCnt="0"/>
      <dgm:spPr/>
    </dgm:pt>
    <dgm:pt modelId="{0666B9AD-6316-4CD3-85B4-294D999AA530}" type="pres">
      <dgm:prSet presAssocID="{DC75F0D5-E5A5-4EC7-80EA-2FE083F57807}" presName="box" presStyleLbl="node1" presStyleIdx="1" presStyleCnt="3"/>
      <dgm:spPr/>
    </dgm:pt>
    <dgm:pt modelId="{4635FD45-8695-4C5C-AF4E-4D6D84A9174E}" type="pres">
      <dgm:prSet presAssocID="{DC75F0D5-E5A5-4EC7-80EA-2FE083F57807}" presName="img" presStyleLbl="fgImgPlace1" presStyleIdx="1" presStyleCnt="3" custScaleX="138574" custScaleY="107487" custLinFactNeighborX="38253" custLinFactNeighborY="3451"/>
      <dgm:spPr>
        <a:blipFill>
          <a:blip xmlns:r="http://schemas.openxmlformats.org/officeDocument/2006/relationships" r:embed="rId2"/>
          <a:srcRect/>
          <a:stretch>
            <a:fillRect t="-7000" b="-7000"/>
          </a:stretch>
        </a:blipFill>
      </dgm:spPr>
    </dgm:pt>
    <dgm:pt modelId="{382DA2E9-AFE8-4C4C-B711-0C6C3BA67F51}" type="pres">
      <dgm:prSet presAssocID="{DC75F0D5-E5A5-4EC7-80EA-2FE083F57807}" presName="text" presStyleLbl="node1" presStyleIdx="1" presStyleCnt="3">
        <dgm:presLayoutVars>
          <dgm:bulletEnabled val="1"/>
        </dgm:presLayoutVars>
      </dgm:prSet>
      <dgm:spPr/>
    </dgm:pt>
    <dgm:pt modelId="{2866F9E1-9F0B-4F64-BF29-183CD7A27405}" type="pres">
      <dgm:prSet presAssocID="{16019C96-69C2-49E1-ABCB-D55F619A7992}" presName="spacer" presStyleCnt="0"/>
      <dgm:spPr/>
    </dgm:pt>
    <dgm:pt modelId="{F2472BFE-CA62-4A41-A802-4B522C5C68BD}" type="pres">
      <dgm:prSet presAssocID="{12809443-46B1-4DF5-8365-6C5451E7F137}" presName="comp" presStyleCnt="0"/>
      <dgm:spPr/>
    </dgm:pt>
    <dgm:pt modelId="{DE65B59D-1E5C-4F14-A9C3-C3F5BB19F992}" type="pres">
      <dgm:prSet presAssocID="{12809443-46B1-4DF5-8365-6C5451E7F137}" presName="box" presStyleLbl="node1" presStyleIdx="2" presStyleCnt="3"/>
      <dgm:spPr/>
    </dgm:pt>
    <dgm:pt modelId="{AEEA9F6D-38E9-42F8-B701-6717379499FD}" type="pres">
      <dgm:prSet presAssocID="{12809443-46B1-4DF5-8365-6C5451E7F137}" presName="img" presStyleLbl="fgImgPlace1" presStyleIdx="2" presStyleCnt="3" custScaleX="139259" custLinFactNeighborX="38424" custLinFactNeighborY="-449"/>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pt>
    <dgm:pt modelId="{C2568C29-EDA8-4DEC-AAA6-87116C5334B2}" type="pres">
      <dgm:prSet presAssocID="{12809443-46B1-4DF5-8365-6C5451E7F137}" presName="text" presStyleLbl="node1" presStyleIdx="2" presStyleCnt="3">
        <dgm:presLayoutVars>
          <dgm:bulletEnabled val="1"/>
        </dgm:presLayoutVars>
      </dgm:prSet>
      <dgm:spPr/>
    </dgm:pt>
  </dgm:ptLst>
  <dgm:cxnLst>
    <dgm:cxn modelId="{915ACC2C-E47A-4E5E-926E-59ABC88753C0}" type="presOf" srcId="{DC75F0D5-E5A5-4EC7-80EA-2FE083F57807}" destId="{0666B9AD-6316-4CD3-85B4-294D999AA530}" srcOrd="0" destOrd="0" presId="urn:microsoft.com/office/officeart/2005/8/layout/vList4"/>
    <dgm:cxn modelId="{50282179-3EFF-4A48-B19C-1A90550849B1}" srcId="{9D649DE5-D9B8-4CA0-8387-65A8E6840A9D}" destId="{DC75F0D5-E5A5-4EC7-80EA-2FE083F57807}" srcOrd="1" destOrd="0" parTransId="{749F6B0A-E51B-46B8-8BF2-CF2361EDC754}" sibTransId="{16019C96-69C2-49E1-ABCB-D55F619A7992}"/>
    <dgm:cxn modelId="{F193F582-5A73-4F74-AAF2-ADF21DE9D260}" type="presOf" srcId="{9D649DE5-D9B8-4CA0-8387-65A8E6840A9D}" destId="{EE0BD310-C4E8-4D49-A8BE-9100FFFB6B79}" srcOrd="0" destOrd="0" presId="urn:microsoft.com/office/officeart/2005/8/layout/vList4"/>
    <dgm:cxn modelId="{EF55EB9E-4D85-4F43-A92A-55B722097671}" srcId="{9D649DE5-D9B8-4CA0-8387-65A8E6840A9D}" destId="{7CD27E97-05B5-459B-96B2-11F5F67A50DD}" srcOrd="0" destOrd="0" parTransId="{A5FD365E-E882-418B-8562-9E06383498AE}" sibTransId="{CAD7F6C9-A25F-4ECB-9043-110190C98ADA}"/>
    <dgm:cxn modelId="{533396AD-2559-4C8C-AB77-C43D24077775}" type="presOf" srcId="{7CD27E97-05B5-459B-96B2-11F5F67A50DD}" destId="{68B24A88-7148-4249-AD0B-93C4E1300283}" srcOrd="1" destOrd="0" presId="urn:microsoft.com/office/officeart/2005/8/layout/vList4"/>
    <dgm:cxn modelId="{AE1202CD-57F6-46DF-AD52-80D4F98D959A}" type="presOf" srcId="{12809443-46B1-4DF5-8365-6C5451E7F137}" destId="{DE65B59D-1E5C-4F14-A9C3-C3F5BB19F992}" srcOrd="0" destOrd="0" presId="urn:microsoft.com/office/officeart/2005/8/layout/vList4"/>
    <dgm:cxn modelId="{707754D1-DB19-4D3A-A10C-34E3A2B297A0}" type="presOf" srcId="{DC75F0D5-E5A5-4EC7-80EA-2FE083F57807}" destId="{382DA2E9-AFE8-4C4C-B711-0C6C3BA67F51}" srcOrd="1" destOrd="0" presId="urn:microsoft.com/office/officeart/2005/8/layout/vList4"/>
    <dgm:cxn modelId="{CD511BDC-4691-44BC-ABA2-9F62756BA3BF}" type="presOf" srcId="{12809443-46B1-4DF5-8365-6C5451E7F137}" destId="{C2568C29-EDA8-4DEC-AAA6-87116C5334B2}" srcOrd="1" destOrd="0" presId="urn:microsoft.com/office/officeart/2005/8/layout/vList4"/>
    <dgm:cxn modelId="{81C5FDE8-9853-48F2-8CB6-705EE7BFBFB5}" type="presOf" srcId="{7CD27E97-05B5-459B-96B2-11F5F67A50DD}" destId="{0938B2EA-483F-4552-A421-01928BD88135}" srcOrd="0" destOrd="0" presId="urn:microsoft.com/office/officeart/2005/8/layout/vList4"/>
    <dgm:cxn modelId="{B9DC54EB-701D-4274-B2E9-88D0D6FAFA76}" srcId="{9D649DE5-D9B8-4CA0-8387-65A8E6840A9D}" destId="{12809443-46B1-4DF5-8365-6C5451E7F137}" srcOrd="2" destOrd="0" parTransId="{03255B86-7224-43A1-AD90-F2F355230E41}" sibTransId="{B19D844D-7776-434A-BE9F-DB3A7CB2C097}"/>
    <dgm:cxn modelId="{E88D8CAC-9369-4FD9-84F6-132C309A0351}" type="presParOf" srcId="{EE0BD310-C4E8-4D49-A8BE-9100FFFB6B79}" destId="{D1E4F625-B6A7-4AA2-B282-AD680AB833A4}" srcOrd="0" destOrd="0" presId="urn:microsoft.com/office/officeart/2005/8/layout/vList4"/>
    <dgm:cxn modelId="{C6DD5B79-E580-459F-96B3-D2C7B19CD392}" type="presParOf" srcId="{D1E4F625-B6A7-4AA2-B282-AD680AB833A4}" destId="{0938B2EA-483F-4552-A421-01928BD88135}" srcOrd="0" destOrd="0" presId="urn:microsoft.com/office/officeart/2005/8/layout/vList4"/>
    <dgm:cxn modelId="{328E97AB-97BF-4E7A-A3D1-8987BEAE0A9E}" type="presParOf" srcId="{D1E4F625-B6A7-4AA2-B282-AD680AB833A4}" destId="{E4D1DDB2-B5FB-4678-B3A6-A14B5247A3B0}" srcOrd="1" destOrd="0" presId="urn:microsoft.com/office/officeart/2005/8/layout/vList4"/>
    <dgm:cxn modelId="{07413C93-A87E-4761-8590-86A77F415853}" type="presParOf" srcId="{D1E4F625-B6A7-4AA2-B282-AD680AB833A4}" destId="{68B24A88-7148-4249-AD0B-93C4E1300283}" srcOrd="2" destOrd="0" presId="urn:microsoft.com/office/officeart/2005/8/layout/vList4"/>
    <dgm:cxn modelId="{0534C9D9-4553-4DBB-8247-9B0B477A6BD9}" type="presParOf" srcId="{EE0BD310-C4E8-4D49-A8BE-9100FFFB6B79}" destId="{615E39C5-783B-4142-AF9C-F61E8677BCD2}" srcOrd="1" destOrd="0" presId="urn:microsoft.com/office/officeart/2005/8/layout/vList4"/>
    <dgm:cxn modelId="{9D342E38-8EBB-43AF-9D9D-100D170A2111}" type="presParOf" srcId="{EE0BD310-C4E8-4D49-A8BE-9100FFFB6B79}" destId="{B5CDFD45-7790-4C42-BFBF-C85A4A0A01F6}" srcOrd="2" destOrd="0" presId="urn:microsoft.com/office/officeart/2005/8/layout/vList4"/>
    <dgm:cxn modelId="{F8057774-84F9-43E5-A6F2-4C3A1E1135AA}" type="presParOf" srcId="{B5CDFD45-7790-4C42-BFBF-C85A4A0A01F6}" destId="{0666B9AD-6316-4CD3-85B4-294D999AA530}" srcOrd="0" destOrd="0" presId="urn:microsoft.com/office/officeart/2005/8/layout/vList4"/>
    <dgm:cxn modelId="{471C7B8F-EBA4-414B-B0C8-3D52E9231D17}" type="presParOf" srcId="{B5CDFD45-7790-4C42-BFBF-C85A4A0A01F6}" destId="{4635FD45-8695-4C5C-AF4E-4D6D84A9174E}" srcOrd="1" destOrd="0" presId="urn:microsoft.com/office/officeart/2005/8/layout/vList4"/>
    <dgm:cxn modelId="{32443AD5-4574-4852-AC66-C8D61863734C}" type="presParOf" srcId="{B5CDFD45-7790-4C42-BFBF-C85A4A0A01F6}" destId="{382DA2E9-AFE8-4C4C-B711-0C6C3BA67F51}" srcOrd="2" destOrd="0" presId="urn:microsoft.com/office/officeart/2005/8/layout/vList4"/>
    <dgm:cxn modelId="{9576D009-C515-4D9A-AAC5-886741AC5636}" type="presParOf" srcId="{EE0BD310-C4E8-4D49-A8BE-9100FFFB6B79}" destId="{2866F9E1-9F0B-4F64-BF29-183CD7A27405}" srcOrd="3" destOrd="0" presId="urn:microsoft.com/office/officeart/2005/8/layout/vList4"/>
    <dgm:cxn modelId="{532E8363-3FE0-43EB-B00D-9412212F8326}" type="presParOf" srcId="{EE0BD310-C4E8-4D49-A8BE-9100FFFB6B79}" destId="{F2472BFE-CA62-4A41-A802-4B522C5C68BD}" srcOrd="4" destOrd="0" presId="urn:microsoft.com/office/officeart/2005/8/layout/vList4"/>
    <dgm:cxn modelId="{8065636B-E00F-401C-9A77-5C4A421A418C}" type="presParOf" srcId="{F2472BFE-CA62-4A41-A802-4B522C5C68BD}" destId="{DE65B59D-1E5C-4F14-A9C3-C3F5BB19F992}" srcOrd="0" destOrd="0" presId="urn:microsoft.com/office/officeart/2005/8/layout/vList4"/>
    <dgm:cxn modelId="{8712E448-790A-489B-BE64-DE750959ABF9}" type="presParOf" srcId="{F2472BFE-CA62-4A41-A802-4B522C5C68BD}" destId="{AEEA9F6D-38E9-42F8-B701-6717379499FD}" srcOrd="1" destOrd="0" presId="urn:microsoft.com/office/officeart/2005/8/layout/vList4"/>
    <dgm:cxn modelId="{3937F0CF-3845-40C3-B7F0-2E68A261CEA1}" type="presParOf" srcId="{F2472BFE-CA62-4A41-A802-4B522C5C68BD}" destId="{C2568C29-EDA8-4DEC-AAA6-87116C5334B2}"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649DE5-D9B8-4CA0-8387-65A8E6840A9D}"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IN"/>
        </a:p>
      </dgm:t>
    </dgm:pt>
    <dgm:pt modelId="{7CD27E97-05B5-459B-96B2-11F5F67A50DD}">
      <dgm:prSet phldrT="[Text]" custT="1"/>
      <dgm:spPr>
        <a:noFill/>
        <a:ln>
          <a:solidFill>
            <a:schemeClr val="accent1">
              <a:lumMod val="60000"/>
              <a:lumOff val="40000"/>
            </a:schemeClr>
          </a:solidFill>
        </a:ln>
      </dgm:spPr>
      <dgm:t>
        <a:bodyPr/>
        <a:lstStyle/>
        <a:p>
          <a:r>
            <a:rPr lang="en-IN" sz="2800" dirty="0">
              <a:solidFill>
                <a:srgbClr val="FFFF00"/>
              </a:solidFill>
              <a:latin typeface="Eras Medium ITC" panose="020B0602030504020804" pitchFamily="34" charset="0"/>
            </a:rPr>
            <a:t>                         Water level display</a:t>
          </a:r>
        </a:p>
      </dgm:t>
    </dgm:pt>
    <dgm:pt modelId="{A5FD365E-E882-418B-8562-9E06383498AE}" type="parTrans" cxnId="{EF55EB9E-4D85-4F43-A92A-55B722097671}">
      <dgm:prSet/>
      <dgm:spPr/>
      <dgm:t>
        <a:bodyPr/>
        <a:lstStyle/>
        <a:p>
          <a:endParaRPr lang="en-IN"/>
        </a:p>
      </dgm:t>
    </dgm:pt>
    <dgm:pt modelId="{CAD7F6C9-A25F-4ECB-9043-110190C98ADA}" type="sibTrans" cxnId="{EF55EB9E-4D85-4F43-A92A-55B722097671}">
      <dgm:prSet/>
      <dgm:spPr/>
      <dgm:t>
        <a:bodyPr/>
        <a:lstStyle/>
        <a:p>
          <a:endParaRPr lang="en-IN"/>
        </a:p>
      </dgm:t>
    </dgm:pt>
    <dgm:pt modelId="{DC75F0D5-E5A5-4EC7-80EA-2FE083F57807}">
      <dgm:prSet phldrT="[Text]" custT="1"/>
      <dgm:spPr>
        <a:noFill/>
        <a:ln>
          <a:solidFill>
            <a:schemeClr val="accent1">
              <a:lumMod val="60000"/>
              <a:lumOff val="40000"/>
            </a:schemeClr>
          </a:solidFill>
        </a:ln>
      </dgm:spPr>
      <dgm:t>
        <a:bodyPr/>
        <a:lstStyle/>
        <a:p>
          <a:r>
            <a:rPr lang="en-IN" sz="4800" dirty="0"/>
            <a:t>               </a:t>
          </a:r>
          <a:r>
            <a:rPr lang="en-IN" sz="2800" dirty="0">
              <a:solidFill>
                <a:srgbClr val="FFFF00"/>
              </a:solidFill>
              <a:latin typeface="Eras Medium ITC" panose="020B0602030504020804" pitchFamily="34" charset="0"/>
            </a:rPr>
            <a:t>Confirmation to start the function</a:t>
          </a:r>
        </a:p>
      </dgm:t>
    </dgm:pt>
    <dgm:pt modelId="{749F6B0A-E51B-46B8-8BF2-CF2361EDC754}" type="parTrans" cxnId="{50282179-3EFF-4A48-B19C-1A90550849B1}">
      <dgm:prSet/>
      <dgm:spPr/>
      <dgm:t>
        <a:bodyPr/>
        <a:lstStyle/>
        <a:p>
          <a:endParaRPr lang="en-IN"/>
        </a:p>
      </dgm:t>
    </dgm:pt>
    <dgm:pt modelId="{16019C96-69C2-49E1-ABCB-D55F619A7992}" type="sibTrans" cxnId="{50282179-3EFF-4A48-B19C-1A90550849B1}">
      <dgm:prSet/>
      <dgm:spPr/>
      <dgm:t>
        <a:bodyPr/>
        <a:lstStyle/>
        <a:p>
          <a:endParaRPr lang="en-IN"/>
        </a:p>
      </dgm:t>
    </dgm:pt>
    <dgm:pt modelId="{12809443-46B1-4DF5-8365-6C5451E7F137}">
      <dgm:prSet phldrT="[Text]" custT="1"/>
      <dgm:spPr>
        <a:noFill/>
        <a:ln>
          <a:solidFill>
            <a:schemeClr val="accent1">
              <a:lumMod val="60000"/>
              <a:lumOff val="40000"/>
            </a:schemeClr>
          </a:solidFill>
        </a:ln>
      </dgm:spPr>
      <dgm:t>
        <a:bodyPr/>
        <a:lstStyle/>
        <a:p>
          <a:r>
            <a:rPr lang="en-IN" sz="4400" dirty="0"/>
            <a:t>                 </a:t>
          </a:r>
          <a:r>
            <a:rPr lang="en-IN" sz="2800" dirty="0">
              <a:solidFill>
                <a:srgbClr val="FFFF00"/>
              </a:solidFill>
              <a:latin typeface="Eras Medium ITC" panose="020B0602030504020804" pitchFamily="34" charset="0"/>
            </a:rPr>
            <a:t>Program and Timer display </a:t>
          </a:r>
        </a:p>
      </dgm:t>
    </dgm:pt>
    <dgm:pt modelId="{B19D844D-7776-434A-BE9F-DB3A7CB2C097}" type="sibTrans" cxnId="{B9DC54EB-701D-4274-B2E9-88D0D6FAFA76}">
      <dgm:prSet/>
      <dgm:spPr/>
      <dgm:t>
        <a:bodyPr/>
        <a:lstStyle/>
        <a:p>
          <a:endParaRPr lang="en-IN"/>
        </a:p>
      </dgm:t>
    </dgm:pt>
    <dgm:pt modelId="{03255B86-7224-43A1-AD90-F2F355230E41}" type="parTrans" cxnId="{B9DC54EB-701D-4274-B2E9-88D0D6FAFA76}">
      <dgm:prSet/>
      <dgm:spPr/>
      <dgm:t>
        <a:bodyPr/>
        <a:lstStyle/>
        <a:p>
          <a:endParaRPr lang="en-IN"/>
        </a:p>
      </dgm:t>
    </dgm:pt>
    <dgm:pt modelId="{EE0BD310-C4E8-4D49-A8BE-9100FFFB6B79}" type="pres">
      <dgm:prSet presAssocID="{9D649DE5-D9B8-4CA0-8387-65A8E6840A9D}" presName="linear" presStyleCnt="0">
        <dgm:presLayoutVars>
          <dgm:dir/>
          <dgm:resizeHandles val="exact"/>
        </dgm:presLayoutVars>
      </dgm:prSet>
      <dgm:spPr/>
    </dgm:pt>
    <dgm:pt modelId="{D1E4F625-B6A7-4AA2-B282-AD680AB833A4}" type="pres">
      <dgm:prSet presAssocID="{7CD27E97-05B5-459B-96B2-11F5F67A50DD}" presName="comp" presStyleCnt="0"/>
      <dgm:spPr/>
    </dgm:pt>
    <dgm:pt modelId="{0938B2EA-483F-4552-A421-01928BD88135}" type="pres">
      <dgm:prSet presAssocID="{7CD27E97-05B5-459B-96B2-11F5F67A50DD}" presName="box" presStyleLbl="node1" presStyleIdx="0" presStyleCnt="3" custLinFactNeighborX="-901" custLinFactNeighborY="-46544"/>
      <dgm:spPr/>
    </dgm:pt>
    <dgm:pt modelId="{E4D1DDB2-B5FB-4678-B3A6-A14B5247A3B0}" type="pres">
      <dgm:prSet presAssocID="{7CD27E97-05B5-459B-96B2-11F5F67A50DD}" presName="img" presStyleLbl="fgImgPlace1" presStyleIdx="0" presStyleCnt="3" custScaleX="143838" custScaleY="100271" custLinFactNeighborX="35577" custLinFactNeighborY="-1554"/>
      <dgm:spPr>
        <a:blipFill rotWithShape="1">
          <a:blip xmlns:r="http://schemas.openxmlformats.org/officeDocument/2006/relationships" r:embed="rId1"/>
          <a:srcRect/>
          <a:stretch>
            <a:fillRect t="-23000" b="-23000"/>
          </a:stretch>
        </a:blipFill>
      </dgm:spPr>
    </dgm:pt>
    <dgm:pt modelId="{68B24A88-7148-4249-AD0B-93C4E1300283}" type="pres">
      <dgm:prSet presAssocID="{7CD27E97-05B5-459B-96B2-11F5F67A50DD}" presName="text" presStyleLbl="node1" presStyleIdx="0" presStyleCnt="3">
        <dgm:presLayoutVars>
          <dgm:bulletEnabled val="1"/>
        </dgm:presLayoutVars>
      </dgm:prSet>
      <dgm:spPr/>
    </dgm:pt>
    <dgm:pt modelId="{615E39C5-783B-4142-AF9C-F61E8677BCD2}" type="pres">
      <dgm:prSet presAssocID="{CAD7F6C9-A25F-4ECB-9043-110190C98ADA}" presName="spacer" presStyleCnt="0"/>
      <dgm:spPr/>
    </dgm:pt>
    <dgm:pt modelId="{B5CDFD45-7790-4C42-BFBF-C85A4A0A01F6}" type="pres">
      <dgm:prSet presAssocID="{DC75F0D5-E5A5-4EC7-80EA-2FE083F57807}" presName="comp" presStyleCnt="0"/>
      <dgm:spPr/>
    </dgm:pt>
    <dgm:pt modelId="{0666B9AD-6316-4CD3-85B4-294D999AA530}" type="pres">
      <dgm:prSet presAssocID="{DC75F0D5-E5A5-4EC7-80EA-2FE083F57807}" presName="box" presStyleLbl="node1" presStyleIdx="1" presStyleCnt="3"/>
      <dgm:spPr/>
    </dgm:pt>
    <dgm:pt modelId="{4635FD45-8695-4C5C-AF4E-4D6D84A9174E}" type="pres">
      <dgm:prSet presAssocID="{DC75F0D5-E5A5-4EC7-80EA-2FE083F57807}" presName="img" presStyleLbl="fgImgPlace1" presStyleIdx="1" presStyleCnt="3" custScaleX="138574" custScaleY="107487" custLinFactNeighborX="38253" custLinFactNeighborY="3451"/>
      <dgm:spPr>
        <a:blipFill rotWithShape="1">
          <a:blip xmlns:r="http://schemas.openxmlformats.org/officeDocument/2006/relationships" r:embed="rId2"/>
          <a:srcRect/>
          <a:stretch>
            <a:fillRect t="-14000" b="-14000"/>
          </a:stretch>
        </a:blipFill>
      </dgm:spPr>
    </dgm:pt>
    <dgm:pt modelId="{382DA2E9-AFE8-4C4C-B711-0C6C3BA67F51}" type="pres">
      <dgm:prSet presAssocID="{DC75F0D5-E5A5-4EC7-80EA-2FE083F57807}" presName="text" presStyleLbl="node1" presStyleIdx="1" presStyleCnt="3">
        <dgm:presLayoutVars>
          <dgm:bulletEnabled val="1"/>
        </dgm:presLayoutVars>
      </dgm:prSet>
      <dgm:spPr/>
    </dgm:pt>
    <dgm:pt modelId="{2866F9E1-9F0B-4F64-BF29-183CD7A27405}" type="pres">
      <dgm:prSet presAssocID="{16019C96-69C2-49E1-ABCB-D55F619A7992}" presName="spacer" presStyleCnt="0"/>
      <dgm:spPr/>
    </dgm:pt>
    <dgm:pt modelId="{F2472BFE-CA62-4A41-A802-4B522C5C68BD}" type="pres">
      <dgm:prSet presAssocID="{12809443-46B1-4DF5-8365-6C5451E7F137}" presName="comp" presStyleCnt="0"/>
      <dgm:spPr/>
    </dgm:pt>
    <dgm:pt modelId="{DE65B59D-1E5C-4F14-A9C3-C3F5BB19F992}" type="pres">
      <dgm:prSet presAssocID="{12809443-46B1-4DF5-8365-6C5451E7F137}" presName="box" presStyleLbl="node1" presStyleIdx="2" presStyleCnt="3"/>
      <dgm:spPr/>
    </dgm:pt>
    <dgm:pt modelId="{AEEA9F6D-38E9-42F8-B701-6717379499FD}" type="pres">
      <dgm:prSet presAssocID="{12809443-46B1-4DF5-8365-6C5451E7F137}" presName="img" presStyleLbl="fgImgPlace1" presStyleIdx="2" presStyleCnt="3" custScaleX="139259" custLinFactNeighborX="38424" custLinFactNeighborY="-449"/>
      <dgm:spPr>
        <a:blipFill rotWithShape="1">
          <a:blip xmlns:r="http://schemas.openxmlformats.org/officeDocument/2006/relationships" r:embed="rId3"/>
          <a:srcRect/>
          <a:stretch>
            <a:fillRect t="-19000" b="-19000"/>
          </a:stretch>
        </a:blipFill>
      </dgm:spPr>
    </dgm:pt>
    <dgm:pt modelId="{C2568C29-EDA8-4DEC-AAA6-87116C5334B2}" type="pres">
      <dgm:prSet presAssocID="{12809443-46B1-4DF5-8365-6C5451E7F137}" presName="text" presStyleLbl="node1" presStyleIdx="2" presStyleCnt="3">
        <dgm:presLayoutVars>
          <dgm:bulletEnabled val="1"/>
        </dgm:presLayoutVars>
      </dgm:prSet>
      <dgm:spPr/>
    </dgm:pt>
  </dgm:ptLst>
  <dgm:cxnLst>
    <dgm:cxn modelId="{915ACC2C-E47A-4E5E-926E-59ABC88753C0}" type="presOf" srcId="{DC75F0D5-E5A5-4EC7-80EA-2FE083F57807}" destId="{0666B9AD-6316-4CD3-85B4-294D999AA530}" srcOrd="0" destOrd="0" presId="urn:microsoft.com/office/officeart/2005/8/layout/vList4"/>
    <dgm:cxn modelId="{50282179-3EFF-4A48-B19C-1A90550849B1}" srcId="{9D649DE5-D9B8-4CA0-8387-65A8E6840A9D}" destId="{DC75F0D5-E5A5-4EC7-80EA-2FE083F57807}" srcOrd="1" destOrd="0" parTransId="{749F6B0A-E51B-46B8-8BF2-CF2361EDC754}" sibTransId="{16019C96-69C2-49E1-ABCB-D55F619A7992}"/>
    <dgm:cxn modelId="{F193F582-5A73-4F74-AAF2-ADF21DE9D260}" type="presOf" srcId="{9D649DE5-D9B8-4CA0-8387-65A8E6840A9D}" destId="{EE0BD310-C4E8-4D49-A8BE-9100FFFB6B79}" srcOrd="0" destOrd="0" presId="urn:microsoft.com/office/officeart/2005/8/layout/vList4"/>
    <dgm:cxn modelId="{EF55EB9E-4D85-4F43-A92A-55B722097671}" srcId="{9D649DE5-D9B8-4CA0-8387-65A8E6840A9D}" destId="{7CD27E97-05B5-459B-96B2-11F5F67A50DD}" srcOrd="0" destOrd="0" parTransId="{A5FD365E-E882-418B-8562-9E06383498AE}" sibTransId="{CAD7F6C9-A25F-4ECB-9043-110190C98ADA}"/>
    <dgm:cxn modelId="{533396AD-2559-4C8C-AB77-C43D24077775}" type="presOf" srcId="{7CD27E97-05B5-459B-96B2-11F5F67A50DD}" destId="{68B24A88-7148-4249-AD0B-93C4E1300283}" srcOrd="1" destOrd="0" presId="urn:microsoft.com/office/officeart/2005/8/layout/vList4"/>
    <dgm:cxn modelId="{AE1202CD-57F6-46DF-AD52-80D4F98D959A}" type="presOf" srcId="{12809443-46B1-4DF5-8365-6C5451E7F137}" destId="{DE65B59D-1E5C-4F14-A9C3-C3F5BB19F992}" srcOrd="0" destOrd="0" presId="urn:microsoft.com/office/officeart/2005/8/layout/vList4"/>
    <dgm:cxn modelId="{707754D1-DB19-4D3A-A10C-34E3A2B297A0}" type="presOf" srcId="{DC75F0D5-E5A5-4EC7-80EA-2FE083F57807}" destId="{382DA2E9-AFE8-4C4C-B711-0C6C3BA67F51}" srcOrd="1" destOrd="0" presId="urn:microsoft.com/office/officeart/2005/8/layout/vList4"/>
    <dgm:cxn modelId="{CD511BDC-4691-44BC-ABA2-9F62756BA3BF}" type="presOf" srcId="{12809443-46B1-4DF5-8365-6C5451E7F137}" destId="{C2568C29-EDA8-4DEC-AAA6-87116C5334B2}" srcOrd="1" destOrd="0" presId="urn:microsoft.com/office/officeart/2005/8/layout/vList4"/>
    <dgm:cxn modelId="{81C5FDE8-9853-48F2-8CB6-705EE7BFBFB5}" type="presOf" srcId="{7CD27E97-05B5-459B-96B2-11F5F67A50DD}" destId="{0938B2EA-483F-4552-A421-01928BD88135}" srcOrd="0" destOrd="0" presId="urn:microsoft.com/office/officeart/2005/8/layout/vList4"/>
    <dgm:cxn modelId="{B9DC54EB-701D-4274-B2E9-88D0D6FAFA76}" srcId="{9D649DE5-D9B8-4CA0-8387-65A8E6840A9D}" destId="{12809443-46B1-4DF5-8365-6C5451E7F137}" srcOrd="2" destOrd="0" parTransId="{03255B86-7224-43A1-AD90-F2F355230E41}" sibTransId="{B19D844D-7776-434A-BE9F-DB3A7CB2C097}"/>
    <dgm:cxn modelId="{E88D8CAC-9369-4FD9-84F6-132C309A0351}" type="presParOf" srcId="{EE0BD310-C4E8-4D49-A8BE-9100FFFB6B79}" destId="{D1E4F625-B6A7-4AA2-B282-AD680AB833A4}" srcOrd="0" destOrd="0" presId="urn:microsoft.com/office/officeart/2005/8/layout/vList4"/>
    <dgm:cxn modelId="{C6DD5B79-E580-459F-96B3-D2C7B19CD392}" type="presParOf" srcId="{D1E4F625-B6A7-4AA2-B282-AD680AB833A4}" destId="{0938B2EA-483F-4552-A421-01928BD88135}" srcOrd="0" destOrd="0" presId="urn:microsoft.com/office/officeart/2005/8/layout/vList4"/>
    <dgm:cxn modelId="{328E97AB-97BF-4E7A-A3D1-8987BEAE0A9E}" type="presParOf" srcId="{D1E4F625-B6A7-4AA2-B282-AD680AB833A4}" destId="{E4D1DDB2-B5FB-4678-B3A6-A14B5247A3B0}" srcOrd="1" destOrd="0" presId="urn:microsoft.com/office/officeart/2005/8/layout/vList4"/>
    <dgm:cxn modelId="{07413C93-A87E-4761-8590-86A77F415853}" type="presParOf" srcId="{D1E4F625-B6A7-4AA2-B282-AD680AB833A4}" destId="{68B24A88-7148-4249-AD0B-93C4E1300283}" srcOrd="2" destOrd="0" presId="urn:microsoft.com/office/officeart/2005/8/layout/vList4"/>
    <dgm:cxn modelId="{0534C9D9-4553-4DBB-8247-9B0B477A6BD9}" type="presParOf" srcId="{EE0BD310-C4E8-4D49-A8BE-9100FFFB6B79}" destId="{615E39C5-783B-4142-AF9C-F61E8677BCD2}" srcOrd="1" destOrd="0" presId="urn:microsoft.com/office/officeart/2005/8/layout/vList4"/>
    <dgm:cxn modelId="{9D342E38-8EBB-43AF-9D9D-100D170A2111}" type="presParOf" srcId="{EE0BD310-C4E8-4D49-A8BE-9100FFFB6B79}" destId="{B5CDFD45-7790-4C42-BFBF-C85A4A0A01F6}" srcOrd="2" destOrd="0" presId="urn:microsoft.com/office/officeart/2005/8/layout/vList4"/>
    <dgm:cxn modelId="{F8057774-84F9-43E5-A6F2-4C3A1E1135AA}" type="presParOf" srcId="{B5CDFD45-7790-4C42-BFBF-C85A4A0A01F6}" destId="{0666B9AD-6316-4CD3-85B4-294D999AA530}" srcOrd="0" destOrd="0" presId="urn:microsoft.com/office/officeart/2005/8/layout/vList4"/>
    <dgm:cxn modelId="{471C7B8F-EBA4-414B-B0C8-3D52E9231D17}" type="presParOf" srcId="{B5CDFD45-7790-4C42-BFBF-C85A4A0A01F6}" destId="{4635FD45-8695-4C5C-AF4E-4D6D84A9174E}" srcOrd="1" destOrd="0" presId="urn:microsoft.com/office/officeart/2005/8/layout/vList4"/>
    <dgm:cxn modelId="{32443AD5-4574-4852-AC66-C8D61863734C}" type="presParOf" srcId="{B5CDFD45-7790-4C42-BFBF-C85A4A0A01F6}" destId="{382DA2E9-AFE8-4C4C-B711-0C6C3BA67F51}" srcOrd="2" destOrd="0" presId="urn:microsoft.com/office/officeart/2005/8/layout/vList4"/>
    <dgm:cxn modelId="{9576D009-C515-4D9A-AAC5-886741AC5636}" type="presParOf" srcId="{EE0BD310-C4E8-4D49-A8BE-9100FFFB6B79}" destId="{2866F9E1-9F0B-4F64-BF29-183CD7A27405}" srcOrd="3" destOrd="0" presId="urn:microsoft.com/office/officeart/2005/8/layout/vList4"/>
    <dgm:cxn modelId="{532E8363-3FE0-43EB-B00D-9412212F8326}" type="presParOf" srcId="{EE0BD310-C4E8-4D49-A8BE-9100FFFB6B79}" destId="{F2472BFE-CA62-4A41-A802-4B522C5C68BD}" srcOrd="4" destOrd="0" presId="urn:microsoft.com/office/officeart/2005/8/layout/vList4"/>
    <dgm:cxn modelId="{8065636B-E00F-401C-9A77-5C4A421A418C}" type="presParOf" srcId="{F2472BFE-CA62-4A41-A802-4B522C5C68BD}" destId="{DE65B59D-1E5C-4F14-A9C3-C3F5BB19F992}" srcOrd="0" destOrd="0" presId="urn:microsoft.com/office/officeart/2005/8/layout/vList4"/>
    <dgm:cxn modelId="{8712E448-790A-489B-BE64-DE750959ABF9}" type="presParOf" srcId="{F2472BFE-CA62-4A41-A802-4B522C5C68BD}" destId="{AEEA9F6D-38E9-42F8-B701-6717379499FD}" srcOrd="1" destOrd="0" presId="urn:microsoft.com/office/officeart/2005/8/layout/vList4"/>
    <dgm:cxn modelId="{3937F0CF-3845-40C3-B7F0-2E68A261CEA1}" type="presParOf" srcId="{F2472BFE-CA62-4A41-A802-4B522C5C68BD}" destId="{C2568C29-EDA8-4DEC-AAA6-87116C5334B2}"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649DE5-D9B8-4CA0-8387-65A8E6840A9D}"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IN"/>
        </a:p>
      </dgm:t>
    </dgm:pt>
    <dgm:pt modelId="{7CD27E97-05B5-459B-96B2-11F5F67A50DD}">
      <dgm:prSet phldrT="[Text]" custT="1"/>
      <dgm:spPr>
        <a:noFill/>
        <a:ln>
          <a:solidFill>
            <a:schemeClr val="accent1">
              <a:lumMod val="60000"/>
              <a:lumOff val="40000"/>
            </a:schemeClr>
          </a:solidFill>
        </a:ln>
      </dgm:spPr>
      <dgm:t>
        <a:bodyPr/>
        <a:lstStyle/>
        <a:p>
          <a:r>
            <a:rPr lang="en-IN" sz="2400" dirty="0">
              <a:solidFill>
                <a:srgbClr val="FFFF00"/>
              </a:solidFill>
              <a:latin typeface="Eras Medium ITC" panose="020B0602030504020804" pitchFamily="34" charset="0"/>
            </a:rPr>
            <a:t>                         Countdown timer, start and pause screen</a:t>
          </a:r>
        </a:p>
      </dgm:t>
    </dgm:pt>
    <dgm:pt modelId="{A5FD365E-E882-418B-8562-9E06383498AE}" type="parTrans" cxnId="{EF55EB9E-4D85-4F43-A92A-55B722097671}">
      <dgm:prSet/>
      <dgm:spPr/>
      <dgm:t>
        <a:bodyPr/>
        <a:lstStyle/>
        <a:p>
          <a:endParaRPr lang="en-IN"/>
        </a:p>
      </dgm:t>
    </dgm:pt>
    <dgm:pt modelId="{CAD7F6C9-A25F-4ECB-9043-110190C98ADA}" type="sibTrans" cxnId="{EF55EB9E-4D85-4F43-A92A-55B722097671}">
      <dgm:prSet/>
      <dgm:spPr/>
      <dgm:t>
        <a:bodyPr/>
        <a:lstStyle/>
        <a:p>
          <a:endParaRPr lang="en-IN"/>
        </a:p>
      </dgm:t>
    </dgm:pt>
    <dgm:pt modelId="{DC75F0D5-E5A5-4EC7-80EA-2FE083F57807}">
      <dgm:prSet phldrT="[Text]" custT="1"/>
      <dgm:spPr>
        <a:noFill/>
        <a:ln>
          <a:solidFill>
            <a:schemeClr val="accent1">
              <a:lumMod val="60000"/>
              <a:lumOff val="40000"/>
            </a:schemeClr>
          </a:solidFill>
        </a:ln>
      </dgm:spPr>
      <dgm:t>
        <a:bodyPr/>
        <a:lstStyle/>
        <a:p>
          <a:r>
            <a:rPr lang="en-IN" sz="4800" dirty="0"/>
            <a:t>               </a:t>
          </a:r>
          <a:r>
            <a:rPr lang="en-IN" sz="2800" dirty="0">
              <a:solidFill>
                <a:srgbClr val="FFFF00"/>
              </a:solidFill>
              <a:latin typeface="Eras Medium ITC" panose="020B0602030504020804" pitchFamily="34" charset="0"/>
            </a:rPr>
            <a:t>Door open warning</a:t>
          </a:r>
        </a:p>
      </dgm:t>
    </dgm:pt>
    <dgm:pt modelId="{749F6B0A-E51B-46B8-8BF2-CF2361EDC754}" type="parTrans" cxnId="{50282179-3EFF-4A48-B19C-1A90550849B1}">
      <dgm:prSet/>
      <dgm:spPr/>
      <dgm:t>
        <a:bodyPr/>
        <a:lstStyle/>
        <a:p>
          <a:endParaRPr lang="en-IN"/>
        </a:p>
      </dgm:t>
    </dgm:pt>
    <dgm:pt modelId="{16019C96-69C2-49E1-ABCB-D55F619A7992}" type="sibTrans" cxnId="{50282179-3EFF-4A48-B19C-1A90550849B1}">
      <dgm:prSet/>
      <dgm:spPr/>
      <dgm:t>
        <a:bodyPr/>
        <a:lstStyle/>
        <a:p>
          <a:endParaRPr lang="en-IN"/>
        </a:p>
      </dgm:t>
    </dgm:pt>
    <dgm:pt modelId="{12809443-46B1-4DF5-8365-6C5451E7F137}">
      <dgm:prSet phldrT="[Text]" custT="1"/>
      <dgm:spPr>
        <a:noFill/>
        <a:ln>
          <a:solidFill>
            <a:schemeClr val="accent1">
              <a:lumMod val="60000"/>
              <a:lumOff val="40000"/>
            </a:schemeClr>
          </a:solidFill>
        </a:ln>
      </dgm:spPr>
      <dgm:t>
        <a:bodyPr/>
        <a:lstStyle/>
        <a:p>
          <a:r>
            <a:rPr lang="en-IN" sz="4400" dirty="0"/>
            <a:t>                 </a:t>
          </a:r>
          <a:r>
            <a:rPr lang="en-IN" sz="2800" dirty="0">
              <a:solidFill>
                <a:srgbClr val="FFFF00"/>
              </a:solidFill>
              <a:latin typeface="Eras Medium ITC" panose="020B0602030504020804" pitchFamily="34" charset="0"/>
            </a:rPr>
            <a:t>Program completion Display </a:t>
          </a:r>
        </a:p>
      </dgm:t>
    </dgm:pt>
    <dgm:pt modelId="{B19D844D-7776-434A-BE9F-DB3A7CB2C097}" type="sibTrans" cxnId="{B9DC54EB-701D-4274-B2E9-88D0D6FAFA76}">
      <dgm:prSet/>
      <dgm:spPr/>
      <dgm:t>
        <a:bodyPr/>
        <a:lstStyle/>
        <a:p>
          <a:endParaRPr lang="en-IN"/>
        </a:p>
      </dgm:t>
    </dgm:pt>
    <dgm:pt modelId="{03255B86-7224-43A1-AD90-F2F355230E41}" type="parTrans" cxnId="{B9DC54EB-701D-4274-B2E9-88D0D6FAFA76}">
      <dgm:prSet/>
      <dgm:spPr/>
      <dgm:t>
        <a:bodyPr/>
        <a:lstStyle/>
        <a:p>
          <a:endParaRPr lang="en-IN"/>
        </a:p>
      </dgm:t>
    </dgm:pt>
    <dgm:pt modelId="{EE0BD310-C4E8-4D49-A8BE-9100FFFB6B79}" type="pres">
      <dgm:prSet presAssocID="{9D649DE5-D9B8-4CA0-8387-65A8E6840A9D}" presName="linear" presStyleCnt="0">
        <dgm:presLayoutVars>
          <dgm:dir/>
          <dgm:resizeHandles val="exact"/>
        </dgm:presLayoutVars>
      </dgm:prSet>
      <dgm:spPr/>
    </dgm:pt>
    <dgm:pt modelId="{D1E4F625-B6A7-4AA2-B282-AD680AB833A4}" type="pres">
      <dgm:prSet presAssocID="{7CD27E97-05B5-459B-96B2-11F5F67A50DD}" presName="comp" presStyleCnt="0"/>
      <dgm:spPr/>
    </dgm:pt>
    <dgm:pt modelId="{0938B2EA-483F-4552-A421-01928BD88135}" type="pres">
      <dgm:prSet presAssocID="{7CD27E97-05B5-459B-96B2-11F5F67A50DD}" presName="box" presStyleLbl="node1" presStyleIdx="0" presStyleCnt="3" custLinFactNeighborX="-901" custLinFactNeighborY="-46544"/>
      <dgm:spPr/>
    </dgm:pt>
    <dgm:pt modelId="{E4D1DDB2-B5FB-4678-B3A6-A14B5247A3B0}" type="pres">
      <dgm:prSet presAssocID="{7CD27E97-05B5-459B-96B2-11F5F67A50DD}" presName="img" presStyleLbl="fgImgPlace1" presStyleIdx="0" presStyleCnt="3" custScaleX="143838" custScaleY="100271" custLinFactNeighborX="35577" custLinFactNeighborY="-1554"/>
      <dgm:spPr>
        <a:blipFill rotWithShape="1">
          <a:blip xmlns:r="http://schemas.openxmlformats.org/officeDocument/2006/relationships" r:embed="rId1"/>
          <a:srcRect/>
          <a:stretch>
            <a:fillRect t="-26000" b="-26000"/>
          </a:stretch>
        </a:blipFill>
      </dgm:spPr>
    </dgm:pt>
    <dgm:pt modelId="{68B24A88-7148-4249-AD0B-93C4E1300283}" type="pres">
      <dgm:prSet presAssocID="{7CD27E97-05B5-459B-96B2-11F5F67A50DD}" presName="text" presStyleLbl="node1" presStyleIdx="0" presStyleCnt="3">
        <dgm:presLayoutVars>
          <dgm:bulletEnabled val="1"/>
        </dgm:presLayoutVars>
      </dgm:prSet>
      <dgm:spPr/>
    </dgm:pt>
    <dgm:pt modelId="{615E39C5-783B-4142-AF9C-F61E8677BCD2}" type="pres">
      <dgm:prSet presAssocID="{CAD7F6C9-A25F-4ECB-9043-110190C98ADA}" presName="spacer" presStyleCnt="0"/>
      <dgm:spPr/>
    </dgm:pt>
    <dgm:pt modelId="{B5CDFD45-7790-4C42-BFBF-C85A4A0A01F6}" type="pres">
      <dgm:prSet presAssocID="{DC75F0D5-E5A5-4EC7-80EA-2FE083F57807}" presName="comp" presStyleCnt="0"/>
      <dgm:spPr/>
    </dgm:pt>
    <dgm:pt modelId="{0666B9AD-6316-4CD3-85B4-294D999AA530}" type="pres">
      <dgm:prSet presAssocID="{DC75F0D5-E5A5-4EC7-80EA-2FE083F57807}" presName="box" presStyleLbl="node1" presStyleIdx="1" presStyleCnt="3"/>
      <dgm:spPr/>
    </dgm:pt>
    <dgm:pt modelId="{4635FD45-8695-4C5C-AF4E-4D6D84A9174E}" type="pres">
      <dgm:prSet presAssocID="{DC75F0D5-E5A5-4EC7-80EA-2FE083F57807}" presName="img" presStyleLbl="fgImgPlace1" presStyleIdx="1" presStyleCnt="3" custScaleX="138574" custScaleY="107487" custLinFactNeighborX="38253" custLinFactNeighborY="3451"/>
      <dgm:spPr>
        <a:blipFill rotWithShape="1">
          <a:blip xmlns:r="http://schemas.openxmlformats.org/officeDocument/2006/relationships" r:embed="rId2"/>
          <a:srcRect/>
          <a:stretch>
            <a:fillRect t="-18000" b="-18000"/>
          </a:stretch>
        </a:blipFill>
      </dgm:spPr>
    </dgm:pt>
    <dgm:pt modelId="{382DA2E9-AFE8-4C4C-B711-0C6C3BA67F51}" type="pres">
      <dgm:prSet presAssocID="{DC75F0D5-E5A5-4EC7-80EA-2FE083F57807}" presName="text" presStyleLbl="node1" presStyleIdx="1" presStyleCnt="3">
        <dgm:presLayoutVars>
          <dgm:bulletEnabled val="1"/>
        </dgm:presLayoutVars>
      </dgm:prSet>
      <dgm:spPr/>
    </dgm:pt>
    <dgm:pt modelId="{2866F9E1-9F0B-4F64-BF29-183CD7A27405}" type="pres">
      <dgm:prSet presAssocID="{16019C96-69C2-49E1-ABCB-D55F619A7992}" presName="spacer" presStyleCnt="0"/>
      <dgm:spPr/>
    </dgm:pt>
    <dgm:pt modelId="{F2472BFE-CA62-4A41-A802-4B522C5C68BD}" type="pres">
      <dgm:prSet presAssocID="{12809443-46B1-4DF5-8365-6C5451E7F137}" presName="comp" presStyleCnt="0"/>
      <dgm:spPr/>
    </dgm:pt>
    <dgm:pt modelId="{DE65B59D-1E5C-4F14-A9C3-C3F5BB19F992}" type="pres">
      <dgm:prSet presAssocID="{12809443-46B1-4DF5-8365-6C5451E7F137}" presName="box" presStyleLbl="node1" presStyleIdx="2" presStyleCnt="3"/>
      <dgm:spPr/>
    </dgm:pt>
    <dgm:pt modelId="{AEEA9F6D-38E9-42F8-B701-6717379499FD}" type="pres">
      <dgm:prSet presAssocID="{12809443-46B1-4DF5-8365-6C5451E7F137}" presName="img" presStyleLbl="fgImgPlace1" presStyleIdx="2" presStyleCnt="3" custScaleX="139259" custLinFactNeighborX="38424" custLinFactNeighborY="-449"/>
      <dgm:spPr>
        <a:blipFill rotWithShape="1">
          <a:blip xmlns:r="http://schemas.openxmlformats.org/officeDocument/2006/relationships" r:embed="rId3"/>
          <a:srcRect/>
          <a:stretch>
            <a:fillRect t="-25000" b="-25000"/>
          </a:stretch>
        </a:blipFill>
      </dgm:spPr>
    </dgm:pt>
    <dgm:pt modelId="{C2568C29-EDA8-4DEC-AAA6-87116C5334B2}" type="pres">
      <dgm:prSet presAssocID="{12809443-46B1-4DF5-8365-6C5451E7F137}" presName="text" presStyleLbl="node1" presStyleIdx="2" presStyleCnt="3">
        <dgm:presLayoutVars>
          <dgm:bulletEnabled val="1"/>
        </dgm:presLayoutVars>
      </dgm:prSet>
      <dgm:spPr/>
    </dgm:pt>
  </dgm:ptLst>
  <dgm:cxnLst>
    <dgm:cxn modelId="{915ACC2C-E47A-4E5E-926E-59ABC88753C0}" type="presOf" srcId="{DC75F0D5-E5A5-4EC7-80EA-2FE083F57807}" destId="{0666B9AD-6316-4CD3-85B4-294D999AA530}" srcOrd="0" destOrd="0" presId="urn:microsoft.com/office/officeart/2005/8/layout/vList4"/>
    <dgm:cxn modelId="{50282179-3EFF-4A48-B19C-1A90550849B1}" srcId="{9D649DE5-D9B8-4CA0-8387-65A8E6840A9D}" destId="{DC75F0D5-E5A5-4EC7-80EA-2FE083F57807}" srcOrd="1" destOrd="0" parTransId="{749F6B0A-E51B-46B8-8BF2-CF2361EDC754}" sibTransId="{16019C96-69C2-49E1-ABCB-D55F619A7992}"/>
    <dgm:cxn modelId="{F193F582-5A73-4F74-AAF2-ADF21DE9D260}" type="presOf" srcId="{9D649DE5-D9B8-4CA0-8387-65A8E6840A9D}" destId="{EE0BD310-C4E8-4D49-A8BE-9100FFFB6B79}" srcOrd="0" destOrd="0" presId="urn:microsoft.com/office/officeart/2005/8/layout/vList4"/>
    <dgm:cxn modelId="{EF55EB9E-4D85-4F43-A92A-55B722097671}" srcId="{9D649DE5-D9B8-4CA0-8387-65A8E6840A9D}" destId="{7CD27E97-05B5-459B-96B2-11F5F67A50DD}" srcOrd="0" destOrd="0" parTransId="{A5FD365E-E882-418B-8562-9E06383498AE}" sibTransId="{CAD7F6C9-A25F-4ECB-9043-110190C98ADA}"/>
    <dgm:cxn modelId="{533396AD-2559-4C8C-AB77-C43D24077775}" type="presOf" srcId="{7CD27E97-05B5-459B-96B2-11F5F67A50DD}" destId="{68B24A88-7148-4249-AD0B-93C4E1300283}" srcOrd="1" destOrd="0" presId="urn:microsoft.com/office/officeart/2005/8/layout/vList4"/>
    <dgm:cxn modelId="{AE1202CD-57F6-46DF-AD52-80D4F98D959A}" type="presOf" srcId="{12809443-46B1-4DF5-8365-6C5451E7F137}" destId="{DE65B59D-1E5C-4F14-A9C3-C3F5BB19F992}" srcOrd="0" destOrd="0" presId="urn:microsoft.com/office/officeart/2005/8/layout/vList4"/>
    <dgm:cxn modelId="{707754D1-DB19-4D3A-A10C-34E3A2B297A0}" type="presOf" srcId="{DC75F0D5-E5A5-4EC7-80EA-2FE083F57807}" destId="{382DA2E9-AFE8-4C4C-B711-0C6C3BA67F51}" srcOrd="1" destOrd="0" presId="urn:microsoft.com/office/officeart/2005/8/layout/vList4"/>
    <dgm:cxn modelId="{CD511BDC-4691-44BC-ABA2-9F62756BA3BF}" type="presOf" srcId="{12809443-46B1-4DF5-8365-6C5451E7F137}" destId="{C2568C29-EDA8-4DEC-AAA6-87116C5334B2}" srcOrd="1" destOrd="0" presId="urn:microsoft.com/office/officeart/2005/8/layout/vList4"/>
    <dgm:cxn modelId="{81C5FDE8-9853-48F2-8CB6-705EE7BFBFB5}" type="presOf" srcId="{7CD27E97-05B5-459B-96B2-11F5F67A50DD}" destId="{0938B2EA-483F-4552-A421-01928BD88135}" srcOrd="0" destOrd="0" presId="urn:microsoft.com/office/officeart/2005/8/layout/vList4"/>
    <dgm:cxn modelId="{B9DC54EB-701D-4274-B2E9-88D0D6FAFA76}" srcId="{9D649DE5-D9B8-4CA0-8387-65A8E6840A9D}" destId="{12809443-46B1-4DF5-8365-6C5451E7F137}" srcOrd="2" destOrd="0" parTransId="{03255B86-7224-43A1-AD90-F2F355230E41}" sibTransId="{B19D844D-7776-434A-BE9F-DB3A7CB2C097}"/>
    <dgm:cxn modelId="{E88D8CAC-9369-4FD9-84F6-132C309A0351}" type="presParOf" srcId="{EE0BD310-C4E8-4D49-A8BE-9100FFFB6B79}" destId="{D1E4F625-B6A7-4AA2-B282-AD680AB833A4}" srcOrd="0" destOrd="0" presId="urn:microsoft.com/office/officeart/2005/8/layout/vList4"/>
    <dgm:cxn modelId="{C6DD5B79-E580-459F-96B3-D2C7B19CD392}" type="presParOf" srcId="{D1E4F625-B6A7-4AA2-B282-AD680AB833A4}" destId="{0938B2EA-483F-4552-A421-01928BD88135}" srcOrd="0" destOrd="0" presId="urn:microsoft.com/office/officeart/2005/8/layout/vList4"/>
    <dgm:cxn modelId="{328E97AB-97BF-4E7A-A3D1-8987BEAE0A9E}" type="presParOf" srcId="{D1E4F625-B6A7-4AA2-B282-AD680AB833A4}" destId="{E4D1DDB2-B5FB-4678-B3A6-A14B5247A3B0}" srcOrd="1" destOrd="0" presId="urn:microsoft.com/office/officeart/2005/8/layout/vList4"/>
    <dgm:cxn modelId="{07413C93-A87E-4761-8590-86A77F415853}" type="presParOf" srcId="{D1E4F625-B6A7-4AA2-B282-AD680AB833A4}" destId="{68B24A88-7148-4249-AD0B-93C4E1300283}" srcOrd="2" destOrd="0" presId="urn:microsoft.com/office/officeart/2005/8/layout/vList4"/>
    <dgm:cxn modelId="{0534C9D9-4553-4DBB-8247-9B0B477A6BD9}" type="presParOf" srcId="{EE0BD310-C4E8-4D49-A8BE-9100FFFB6B79}" destId="{615E39C5-783B-4142-AF9C-F61E8677BCD2}" srcOrd="1" destOrd="0" presId="urn:microsoft.com/office/officeart/2005/8/layout/vList4"/>
    <dgm:cxn modelId="{9D342E38-8EBB-43AF-9D9D-100D170A2111}" type="presParOf" srcId="{EE0BD310-C4E8-4D49-A8BE-9100FFFB6B79}" destId="{B5CDFD45-7790-4C42-BFBF-C85A4A0A01F6}" srcOrd="2" destOrd="0" presId="urn:microsoft.com/office/officeart/2005/8/layout/vList4"/>
    <dgm:cxn modelId="{F8057774-84F9-43E5-A6F2-4C3A1E1135AA}" type="presParOf" srcId="{B5CDFD45-7790-4C42-BFBF-C85A4A0A01F6}" destId="{0666B9AD-6316-4CD3-85B4-294D999AA530}" srcOrd="0" destOrd="0" presId="urn:microsoft.com/office/officeart/2005/8/layout/vList4"/>
    <dgm:cxn modelId="{471C7B8F-EBA4-414B-B0C8-3D52E9231D17}" type="presParOf" srcId="{B5CDFD45-7790-4C42-BFBF-C85A4A0A01F6}" destId="{4635FD45-8695-4C5C-AF4E-4D6D84A9174E}" srcOrd="1" destOrd="0" presId="urn:microsoft.com/office/officeart/2005/8/layout/vList4"/>
    <dgm:cxn modelId="{32443AD5-4574-4852-AC66-C8D61863734C}" type="presParOf" srcId="{B5CDFD45-7790-4C42-BFBF-C85A4A0A01F6}" destId="{382DA2E9-AFE8-4C4C-B711-0C6C3BA67F51}" srcOrd="2" destOrd="0" presId="urn:microsoft.com/office/officeart/2005/8/layout/vList4"/>
    <dgm:cxn modelId="{9576D009-C515-4D9A-AAC5-886741AC5636}" type="presParOf" srcId="{EE0BD310-C4E8-4D49-A8BE-9100FFFB6B79}" destId="{2866F9E1-9F0B-4F64-BF29-183CD7A27405}" srcOrd="3" destOrd="0" presId="urn:microsoft.com/office/officeart/2005/8/layout/vList4"/>
    <dgm:cxn modelId="{532E8363-3FE0-43EB-B00D-9412212F8326}" type="presParOf" srcId="{EE0BD310-C4E8-4D49-A8BE-9100FFFB6B79}" destId="{F2472BFE-CA62-4A41-A802-4B522C5C68BD}" srcOrd="4" destOrd="0" presId="urn:microsoft.com/office/officeart/2005/8/layout/vList4"/>
    <dgm:cxn modelId="{8065636B-E00F-401C-9A77-5C4A421A418C}" type="presParOf" srcId="{F2472BFE-CA62-4A41-A802-4B522C5C68BD}" destId="{DE65B59D-1E5C-4F14-A9C3-C3F5BB19F992}" srcOrd="0" destOrd="0" presId="urn:microsoft.com/office/officeart/2005/8/layout/vList4"/>
    <dgm:cxn modelId="{8712E448-790A-489B-BE64-DE750959ABF9}" type="presParOf" srcId="{F2472BFE-CA62-4A41-A802-4B522C5C68BD}" destId="{AEEA9F6D-38E9-42F8-B701-6717379499FD}" srcOrd="1" destOrd="0" presId="urn:microsoft.com/office/officeart/2005/8/layout/vList4"/>
    <dgm:cxn modelId="{3937F0CF-3845-40C3-B7F0-2E68A261CEA1}" type="presParOf" srcId="{F2472BFE-CA62-4A41-A802-4B522C5C68BD}" destId="{C2568C29-EDA8-4DEC-AAA6-87116C5334B2}"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8B2EA-483F-4552-A421-01928BD88135}">
      <dsp:nvSpPr>
        <dsp:cNvPr id="0" name=""/>
        <dsp:cNvSpPr/>
      </dsp:nvSpPr>
      <dsp:spPr>
        <a:xfrm>
          <a:off x="53003" y="0"/>
          <a:ext cx="10072567" cy="1540464"/>
        </a:xfrm>
        <a:prstGeom prst="roundRect">
          <a:avLst>
            <a:gd name="adj" fmla="val 10000"/>
          </a:avLst>
        </a:prstGeom>
        <a:noFill/>
        <a:ln w="25400" cap="flat" cmpd="sng" algn="ctr">
          <a:solidFill>
            <a:schemeClr val="accent1">
              <a:lumMod val="60000"/>
              <a:lumOff val="4000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solidFill>
                <a:srgbClr val="FFFF00"/>
              </a:solidFill>
              <a:latin typeface="Eras Medium ITC" panose="020B0602030504020804" pitchFamily="34" charset="0"/>
            </a:rPr>
            <a:t>                         Starting Interface for users</a:t>
          </a:r>
        </a:p>
      </dsp:txBody>
      <dsp:txXfrm>
        <a:off x="2221563" y="0"/>
        <a:ext cx="7904007" cy="1540464"/>
      </dsp:txXfrm>
    </dsp:sp>
    <dsp:sp modelId="{E4D1DDB2-B5FB-4678-B3A6-A14B5247A3B0}">
      <dsp:nvSpPr>
        <dsp:cNvPr id="0" name=""/>
        <dsp:cNvSpPr/>
      </dsp:nvSpPr>
      <dsp:spPr>
        <a:xfrm>
          <a:off x="580903" y="152376"/>
          <a:ext cx="2897635" cy="123571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0666B9AD-6316-4CD3-85B4-294D999AA530}">
      <dsp:nvSpPr>
        <dsp:cNvPr id="0" name=""/>
        <dsp:cNvSpPr/>
      </dsp:nvSpPr>
      <dsp:spPr>
        <a:xfrm>
          <a:off x="117246" y="1694510"/>
          <a:ext cx="10072567" cy="1540464"/>
        </a:xfrm>
        <a:prstGeom prst="roundRect">
          <a:avLst>
            <a:gd name="adj" fmla="val 10000"/>
          </a:avLst>
        </a:prstGeom>
        <a:noFill/>
        <a:ln w="25400" cap="flat" cmpd="sng" algn="ctr">
          <a:solidFill>
            <a:schemeClr val="accent1">
              <a:lumMod val="60000"/>
              <a:lumOff val="4000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               </a:t>
          </a:r>
          <a:r>
            <a:rPr lang="en-IN" sz="2800" kern="1200" dirty="0">
              <a:solidFill>
                <a:srgbClr val="FFFF00"/>
              </a:solidFill>
              <a:latin typeface="Eras Medium ITC" panose="020B0602030504020804" pitchFamily="34" charset="0"/>
            </a:rPr>
            <a:t>Press Switch 5 to power on         </a:t>
          </a:r>
        </a:p>
      </dsp:txBody>
      <dsp:txXfrm>
        <a:off x="2285806" y="1694510"/>
        <a:ext cx="7904007" cy="1540464"/>
      </dsp:txXfrm>
    </dsp:sp>
    <dsp:sp modelId="{4635FD45-8695-4C5C-AF4E-4D6D84A9174E}">
      <dsp:nvSpPr>
        <dsp:cNvPr id="0" name=""/>
        <dsp:cNvSpPr/>
      </dsp:nvSpPr>
      <dsp:spPr>
        <a:xfrm>
          <a:off x="653365" y="1844952"/>
          <a:ext cx="2791591" cy="1324638"/>
        </a:xfrm>
        <a:prstGeom prst="roundRect">
          <a:avLst>
            <a:gd name="adj" fmla="val 10000"/>
          </a:avLst>
        </a:prstGeom>
        <a:blipFill>
          <a:blip xmlns:r="http://schemas.openxmlformats.org/officeDocument/2006/relationships" r:embed="rId2"/>
          <a:srcRect/>
          <a:stretch>
            <a:fillRect t="-7000" b="-7000"/>
          </a:stretch>
        </a:blip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DE65B59D-1E5C-4F14-A9C3-C3F5BB19F992}">
      <dsp:nvSpPr>
        <dsp:cNvPr id="0" name=""/>
        <dsp:cNvSpPr/>
      </dsp:nvSpPr>
      <dsp:spPr>
        <a:xfrm>
          <a:off x="120696" y="3389020"/>
          <a:ext cx="10072567" cy="1540464"/>
        </a:xfrm>
        <a:prstGeom prst="roundRect">
          <a:avLst>
            <a:gd name="adj" fmla="val 10000"/>
          </a:avLst>
        </a:prstGeom>
        <a:noFill/>
        <a:ln w="25400" cap="flat" cmpd="sng" algn="ctr">
          <a:solidFill>
            <a:schemeClr val="accent1">
              <a:lumMod val="60000"/>
              <a:lumOff val="4000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IN" sz="4400" kern="1200" dirty="0"/>
            <a:t>                 </a:t>
          </a:r>
          <a:r>
            <a:rPr lang="en-IN" sz="2800" kern="1200" dirty="0">
              <a:solidFill>
                <a:srgbClr val="FFFF00"/>
              </a:solidFill>
              <a:latin typeface="Eras Medium ITC" panose="020B0602030504020804" pitchFamily="34" charset="0"/>
            </a:rPr>
            <a:t>Washing Programs Display </a:t>
          </a:r>
        </a:p>
      </dsp:txBody>
      <dsp:txXfrm>
        <a:off x="2289256" y="3389020"/>
        <a:ext cx="7904007" cy="1540464"/>
      </dsp:txXfrm>
    </dsp:sp>
    <dsp:sp modelId="{AEEA9F6D-38E9-42F8-B701-6717379499FD}">
      <dsp:nvSpPr>
        <dsp:cNvPr id="0" name=""/>
        <dsp:cNvSpPr/>
      </dsp:nvSpPr>
      <dsp:spPr>
        <a:xfrm>
          <a:off x="653360" y="3537533"/>
          <a:ext cx="2805391" cy="123237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8B2EA-483F-4552-A421-01928BD88135}">
      <dsp:nvSpPr>
        <dsp:cNvPr id="0" name=""/>
        <dsp:cNvSpPr/>
      </dsp:nvSpPr>
      <dsp:spPr>
        <a:xfrm>
          <a:off x="51378" y="0"/>
          <a:ext cx="10081120" cy="1575175"/>
        </a:xfrm>
        <a:prstGeom prst="roundRect">
          <a:avLst>
            <a:gd name="adj" fmla="val 10000"/>
          </a:avLst>
        </a:prstGeom>
        <a:noFill/>
        <a:ln w="25400" cap="flat" cmpd="sng" algn="ctr">
          <a:solidFill>
            <a:schemeClr val="accent1">
              <a:lumMod val="60000"/>
              <a:lumOff val="4000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solidFill>
                <a:srgbClr val="FFFF00"/>
              </a:solidFill>
              <a:latin typeface="Eras Medium ITC" panose="020B0602030504020804" pitchFamily="34" charset="0"/>
            </a:rPr>
            <a:t>                         Water level display</a:t>
          </a:r>
        </a:p>
      </dsp:txBody>
      <dsp:txXfrm>
        <a:off x="2225119" y="0"/>
        <a:ext cx="7907378" cy="1575175"/>
      </dsp:txXfrm>
    </dsp:sp>
    <dsp:sp modelId="{E4D1DDB2-B5FB-4678-B3A6-A14B5247A3B0}">
      <dsp:nvSpPr>
        <dsp:cNvPr id="0" name=""/>
        <dsp:cNvSpPr/>
      </dsp:nvSpPr>
      <dsp:spPr>
        <a:xfrm>
          <a:off x="575102" y="136227"/>
          <a:ext cx="2900096" cy="1263554"/>
        </a:xfrm>
        <a:prstGeom prst="roundRect">
          <a:avLst>
            <a:gd name="adj" fmla="val 10000"/>
          </a:avLst>
        </a:prstGeom>
        <a:blipFill rotWithShape="1">
          <a:blip xmlns:r="http://schemas.openxmlformats.org/officeDocument/2006/relationships" r:embed="rId1"/>
          <a:srcRect/>
          <a:stretch>
            <a:fillRect t="-23000" b="-23000"/>
          </a:stretch>
        </a:blip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0666B9AD-6316-4CD3-85B4-294D999AA530}">
      <dsp:nvSpPr>
        <dsp:cNvPr id="0" name=""/>
        <dsp:cNvSpPr/>
      </dsp:nvSpPr>
      <dsp:spPr>
        <a:xfrm>
          <a:off x="115675" y="1732692"/>
          <a:ext cx="10081120" cy="1575175"/>
        </a:xfrm>
        <a:prstGeom prst="roundRect">
          <a:avLst>
            <a:gd name="adj" fmla="val 10000"/>
          </a:avLst>
        </a:prstGeom>
        <a:noFill/>
        <a:ln w="25400" cap="flat" cmpd="sng" algn="ctr">
          <a:solidFill>
            <a:schemeClr val="accent1">
              <a:lumMod val="60000"/>
              <a:lumOff val="4000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               </a:t>
          </a:r>
          <a:r>
            <a:rPr lang="en-IN" sz="2800" kern="1200" dirty="0">
              <a:solidFill>
                <a:srgbClr val="FFFF00"/>
              </a:solidFill>
              <a:latin typeface="Eras Medium ITC" panose="020B0602030504020804" pitchFamily="34" charset="0"/>
            </a:rPr>
            <a:t>Confirmation to start the function</a:t>
          </a:r>
        </a:p>
      </dsp:txBody>
      <dsp:txXfrm>
        <a:off x="2289417" y="1732692"/>
        <a:ext cx="7907378" cy="1575175"/>
      </dsp:txXfrm>
    </dsp:sp>
    <dsp:sp modelId="{4635FD45-8695-4C5C-AF4E-4D6D84A9174E}">
      <dsp:nvSpPr>
        <dsp:cNvPr id="0" name=""/>
        <dsp:cNvSpPr/>
      </dsp:nvSpPr>
      <dsp:spPr>
        <a:xfrm>
          <a:off x="655590" y="1886524"/>
          <a:ext cx="2793962" cy="1354486"/>
        </a:xfrm>
        <a:prstGeom prst="roundRect">
          <a:avLst>
            <a:gd name="adj" fmla="val 10000"/>
          </a:avLst>
        </a:prstGeom>
        <a:blipFill rotWithShape="1">
          <a:blip xmlns:r="http://schemas.openxmlformats.org/officeDocument/2006/relationships" r:embed="rId2"/>
          <a:srcRect/>
          <a:stretch>
            <a:fillRect t="-14000" b="-14000"/>
          </a:stretch>
        </a:blip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DE65B59D-1E5C-4F14-A9C3-C3F5BB19F992}">
      <dsp:nvSpPr>
        <dsp:cNvPr id="0" name=""/>
        <dsp:cNvSpPr/>
      </dsp:nvSpPr>
      <dsp:spPr>
        <a:xfrm>
          <a:off x="119128" y="3465385"/>
          <a:ext cx="10081120" cy="1575175"/>
        </a:xfrm>
        <a:prstGeom prst="roundRect">
          <a:avLst>
            <a:gd name="adj" fmla="val 10000"/>
          </a:avLst>
        </a:prstGeom>
        <a:noFill/>
        <a:ln w="25400" cap="flat" cmpd="sng" algn="ctr">
          <a:solidFill>
            <a:schemeClr val="accent1">
              <a:lumMod val="60000"/>
              <a:lumOff val="4000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IN" sz="4400" kern="1200" dirty="0"/>
            <a:t>                 </a:t>
          </a:r>
          <a:r>
            <a:rPr lang="en-IN" sz="2800" kern="1200" dirty="0">
              <a:solidFill>
                <a:srgbClr val="FFFF00"/>
              </a:solidFill>
              <a:latin typeface="Eras Medium ITC" panose="020B0602030504020804" pitchFamily="34" charset="0"/>
            </a:rPr>
            <a:t>Program and Timer display </a:t>
          </a:r>
        </a:p>
      </dsp:txBody>
      <dsp:txXfrm>
        <a:off x="2292870" y="3465385"/>
        <a:ext cx="7907378" cy="1575175"/>
      </dsp:txXfrm>
    </dsp:sp>
    <dsp:sp modelId="{AEEA9F6D-38E9-42F8-B701-6717379499FD}">
      <dsp:nvSpPr>
        <dsp:cNvPr id="0" name=""/>
        <dsp:cNvSpPr/>
      </dsp:nvSpPr>
      <dsp:spPr>
        <a:xfrm>
          <a:off x="655585" y="3617244"/>
          <a:ext cx="2807773" cy="1260140"/>
        </a:xfrm>
        <a:prstGeom prst="roundRect">
          <a:avLst>
            <a:gd name="adj" fmla="val 10000"/>
          </a:avLst>
        </a:prstGeom>
        <a:blipFill rotWithShape="1">
          <a:blip xmlns:r="http://schemas.openxmlformats.org/officeDocument/2006/relationships" r:embed="rId3"/>
          <a:srcRect/>
          <a:stretch>
            <a:fillRect t="-19000" b="-19000"/>
          </a:stretch>
        </a:blip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8B2EA-483F-4552-A421-01928BD88135}">
      <dsp:nvSpPr>
        <dsp:cNvPr id="0" name=""/>
        <dsp:cNvSpPr/>
      </dsp:nvSpPr>
      <dsp:spPr>
        <a:xfrm>
          <a:off x="48857" y="0"/>
          <a:ext cx="9972984" cy="1597677"/>
        </a:xfrm>
        <a:prstGeom prst="roundRect">
          <a:avLst>
            <a:gd name="adj" fmla="val 10000"/>
          </a:avLst>
        </a:prstGeom>
        <a:noFill/>
        <a:ln w="25400" cap="flat" cmpd="sng" algn="ctr">
          <a:solidFill>
            <a:schemeClr val="accent1">
              <a:lumMod val="60000"/>
              <a:lumOff val="4000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solidFill>
                <a:srgbClr val="FFFF00"/>
              </a:solidFill>
              <a:latin typeface="Eras Medium ITC" panose="020B0602030504020804" pitchFamily="34" charset="0"/>
            </a:rPr>
            <a:t>                         Countdown timer, start and pause screen</a:t>
          </a:r>
        </a:p>
      </dsp:txBody>
      <dsp:txXfrm>
        <a:off x="2203221" y="0"/>
        <a:ext cx="7818619" cy="1597677"/>
      </dsp:txXfrm>
    </dsp:sp>
    <dsp:sp modelId="{E4D1DDB2-B5FB-4678-B3A6-A14B5247A3B0}">
      <dsp:nvSpPr>
        <dsp:cNvPr id="0" name=""/>
        <dsp:cNvSpPr/>
      </dsp:nvSpPr>
      <dsp:spPr>
        <a:xfrm>
          <a:off x="570903" y="138173"/>
          <a:ext cx="2868988" cy="1281605"/>
        </a:xfrm>
        <a:prstGeom prst="roundRect">
          <a:avLst>
            <a:gd name="adj" fmla="val 10000"/>
          </a:avLst>
        </a:prstGeom>
        <a:blipFill rotWithShape="1">
          <a:blip xmlns:r="http://schemas.openxmlformats.org/officeDocument/2006/relationships" r:embed="rId1"/>
          <a:srcRect/>
          <a:stretch>
            <a:fillRect t="-26000" b="-26000"/>
          </a:stretch>
        </a:blip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0666B9AD-6316-4CD3-85B4-294D999AA530}">
      <dsp:nvSpPr>
        <dsp:cNvPr id="0" name=""/>
        <dsp:cNvSpPr/>
      </dsp:nvSpPr>
      <dsp:spPr>
        <a:xfrm>
          <a:off x="112465" y="1757445"/>
          <a:ext cx="9972984" cy="1597677"/>
        </a:xfrm>
        <a:prstGeom prst="roundRect">
          <a:avLst>
            <a:gd name="adj" fmla="val 10000"/>
          </a:avLst>
        </a:prstGeom>
        <a:noFill/>
        <a:ln w="25400" cap="flat" cmpd="sng" algn="ctr">
          <a:solidFill>
            <a:schemeClr val="accent1">
              <a:lumMod val="60000"/>
              <a:lumOff val="4000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kern="1200" dirty="0"/>
            <a:t>               </a:t>
          </a:r>
          <a:r>
            <a:rPr lang="en-IN" sz="2800" kern="1200" dirty="0">
              <a:solidFill>
                <a:srgbClr val="FFFF00"/>
              </a:solidFill>
              <a:latin typeface="Eras Medium ITC" panose="020B0602030504020804" pitchFamily="34" charset="0"/>
            </a:rPr>
            <a:t>Door open warning</a:t>
          </a:r>
        </a:p>
      </dsp:txBody>
      <dsp:txXfrm>
        <a:off x="2266829" y="1757445"/>
        <a:ext cx="7818619" cy="1597677"/>
      </dsp:txXfrm>
    </dsp:sp>
    <dsp:sp modelId="{4635FD45-8695-4C5C-AF4E-4D6D84A9174E}">
      <dsp:nvSpPr>
        <dsp:cNvPr id="0" name=""/>
        <dsp:cNvSpPr/>
      </dsp:nvSpPr>
      <dsp:spPr>
        <a:xfrm>
          <a:off x="650528" y="1913474"/>
          <a:ext cx="2763992" cy="1373836"/>
        </a:xfrm>
        <a:prstGeom prst="roundRect">
          <a:avLst>
            <a:gd name="adj" fmla="val 10000"/>
          </a:avLst>
        </a:prstGeom>
        <a:blipFill rotWithShape="1">
          <a:blip xmlns:r="http://schemas.openxmlformats.org/officeDocument/2006/relationships" r:embed="rId2"/>
          <a:srcRect/>
          <a:stretch>
            <a:fillRect t="-18000" b="-18000"/>
          </a:stretch>
        </a:blip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DE65B59D-1E5C-4F14-A9C3-C3F5BB19F992}">
      <dsp:nvSpPr>
        <dsp:cNvPr id="0" name=""/>
        <dsp:cNvSpPr/>
      </dsp:nvSpPr>
      <dsp:spPr>
        <a:xfrm>
          <a:off x="115880" y="3514890"/>
          <a:ext cx="9972984" cy="1597677"/>
        </a:xfrm>
        <a:prstGeom prst="roundRect">
          <a:avLst>
            <a:gd name="adj" fmla="val 10000"/>
          </a:avLst>
        </a:prstGeom>
        <a:noFill/>
        <a:ln w="25400" cap="flat" cmpd="sng" algn="ctr">
          <a:solidFill>
            <a:schemeClr val="accent1">
              <a:lumMod val="60000"/>
              <a:lumOff val="4000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IN" sz="4400" kern="1200" dirty="0"/>
            <a:t>                 </a:t>
          </a:r>
          <a:r>
            <a:rPr lang="en-IN" sz="2800" kern="1200" dirty="0">
              <a:solidFill>
                <a:srgbClr val="FFFF00"/>
              </a:solidFill>
              <a:latin typeface="Eras Medium ITC" panose="020B0602030504020804" pitchFamily="34" charset="0"/>
            </a:rPr>
            <a:t>Program completion Display </a:t>
          </a:r>
        </a:p>
      </dsp:txBody>
      <dsp:txXfrm>
        <a:off x="2270245" y="3514890"/>
        <a:ext cx="7818619" cy="1597677"/>
      </dsp:txXfrm>
    </dsp:sp>
    <dsp:sp modelId="{AEEA9F6D-38E9-42F8-B701-6717379499FD}">
      <dsp:nvSpPr>
        <dsp:cNvPr id="0" name=""/>
        <dsp:cNvSpPr/>
      </dsp:nvSpPr>
      <dsp:spPr>
        <a:xfrm>
          <a:off x="650523" y="3668919"/>
          <a:ext cx="2777655" cy="1278142"/>
        </a:xfrm>
        <a:prstGeom prst="roundRect">
          <a:avLst>
            <a:gd name="adj" fmla="val 10000"/>
          </a:avLst>
        </a:prstGeom>
        <a:blipFill rotWithShape="1">
          <a:blip xmlns:r="http://schemas.openxmlformats.org/officeDocument/2006/relationships" r:embed="rId3"/>
          <a:srcRect/>
          <a:stretch>
            <a:fillRect t="-25000" b="-25000"/>
          </a:stretch>
        </a:blip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2/6/2022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AC31C2D7-F373-420C-897E-1EF79F1AE177}" type="datetime4">
              <a:rPr lang="en-US" smtClean="0"/>
              <a:t>February 6, 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DB4EBCB-5C43-4DF5-8C5C-DF2553667BB4}" type="datetime4">
              <a:rPr lang="en-US" smtClean="0"/>
              <a:t>February 6, 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011CA7E-87A3-4874-B693-8E5637592FBF}" type="datetime4">
              <a:rPr lang="en-US" smtClean="0"/>
              <a:t>February 6, 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21470CA-4C61-478C-9BCD-77DCC4C9F38A}" type="datetime4">
              <a:rPr lang="en-US" smtClean="0"/>
              <a:t>February 6, 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7DB7B-0DCF-4D79-94CA-44869E04A1A8}" type="datetime4">
              <a:rPr lang="en-US" smtClean="0"/>
              <a:t>February 6, 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4510552-28F7-4816-BF77-D23C67A2EDC1}" type="datetime4">
              <a:rPr lang="en-US" smtClean="0"/>
              <a:t>February 6, 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61A4A0B9-EB60-4E8F-A90C-5CD74E280635}" type="datetime4">
              <a:rPr lang="en-US" smtClean="0"/>
              <a:t>February 6, 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7A36854-038B-4D33-9DB2-C01E73B8D168}" type="datetime4">
              <a:rPr lang="en-US" smtClean="0"/>
              <a:t>February 6, 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6399B-675C-4B40-A422-E732DB558627}" type="datetime4">
              <a:rPr lang="en-US" smtClean="0"/>
              <a:t>February 6, 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4E3986D-73AA-48E1-8A06-78B8FA092CBB}" type="datetime4">
              <a:rPr lang="en-US" smtClean="0"/>
              <a:t>February 6, 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6AA901D8-9A70-4180-8DFF-AE9024AFE435}" type="datetime4">
              <a:rPr lang="en-US" smtClean="0"/>
              <a:t>February 6, 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9A699CA8-57AF-44D0-AF96-24AA41437324}" type="datetime4">
              <a:rPr lang="en-US" smtClean="0"/>
              <a:t>February 6, 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lectronics.stackexchange.com/questions/146071/mplab-x-ide-problem-with-pic-programmer"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fans.es/minij-smart-washing-machine-lavadora-xiaomi/" TargetMode="External"/><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hyperlink" Target="https://www.embarcados.com.br/configuration-bits-do-pic16f877a/"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EPROM-Microcontroller_Motorola_MC68705_(2).jpg"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commons.wikimedia.org/wiki/File:Intel_DX4_microprocessor_pins.jpg" TargetMode="Externa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9D8BBF4-DFED-4B4F-A22D-860D7DD88F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6940" y="274637"/>
            <a:ext cx="1080119" cy="504056"/>
          </a:xfrm>
          <a:prstGeom prst="rect">
            <a:avLst/>
          </a:prstGeom>
        </p:spPr>
      </p:pic>
      <p:sp>
        <p:nvSpPr>
          <p:cNvPr id="19" name="Title 18">
            <a:extLst>
              <a:ext uri="{FF2B5EF4-FFF2-40B4-BE49-F238E27FC236}">
                <a16:creationId xmlns:a16="http://schemas.microsoft.com/office/drawing/2014/main" id="{30CA060C-F0C6-4D6C-AAD1-24F45A2654BF}"/>
              </a:ext>
            </a:extLst>
          </p:cNvPr>
          <p:cNvSpPr>
            <a:spLocks noGrp="1"/>
          </p:cNvSpPr>
          <p:nvPr>
            <p:ph type="title"/>
          </p:nvPr>
        </p:nvSpPr>
        <p:spPr/>
        <p:txBody>
          <a:bodyPr>
            <a:normAutofit fontScale="90000"/>
          </a:bodyPr>
          <a:lstStyle/>
          <a:p>
            <a:r>
              <a:rPr lang="en-IN" dirty="0">
                <a:latin typeface="Gabriola" panose="04040605051002020D02" pitchFamily="82" charset="0"/>
              </a:rPr>
              <a:t>   </a:t>
            </a:r>
            <a:r>
              <a:rPr lang="en-IN" dirty="0">
                <a:solidFill>
                  <a:schemeClr val="tx1"/>
                </a:solidFill>
                <a:latin typeface="Gabriola" panose="04040605051002020D02" pitchFamily="82" charset="0"/>
              </a:rPr>
              <a:t>                                                            A project</a:t>
            </a:r>
            <a:br>
              <a:rPr lang="en-IN" dirty="0">
                <a:solidFill>
                  <a:schemeClr val="tx1"/>
                </a:solidFill>
                <a:latin typeface="Gabriola" panose="04040605051002020D02" pitchFamily="82" charset="0"/>
              </a:rPr>
            </a:br>
            <a:r>
              <a:rPr lang="en-IN" dirty="0">
                <a:solidFill>
                  <a:schemeClr val="tx1"/>
                </a:solidFill>
                <a:latin typeface="Gabriola" panose="04040605051002020D02" pitchFamily="82" charset="0"/>
              </a:rPr>
              <a:t>                                                                     on</a:t>
            </a:r>
            <a:br>
              <a:rPr lang="en-IN" dirty="0"/>
            </a:br>
            <a:r>
              <a:rPr lang="en-IN" dirty="0"/>
              <a:t>        </a:t>
            </a:r>
            <a:r>
              <a:rPr lang="en-IN" dirty="0">
                <a:ln w="0"/>
                <a:solidFill>
                  <a:schemeClr val="accent1">
                    <a:lumMod val="60000"/>
                    <a:lumOff val="40000"/>
                  </a:schemeClr>
                </a:solidFill>
                <a:effectLst>
                  <a:outerShdw blurRad="38100" dist="25400" dir="5400000" algn="ctr" rotWithShape="0">
                    <a:srgbClr val="6E747A">
                      <a:alpha val="43000"/>
                    </a:srgbClr>
                  </a:outerShdw>
                </a:effectLst>
                <a:latin typeface="Lucida Calligraphy" panose="03010101010101010101" pitchFamily="66" charset="0"/>
              </a:rPr>
              <a:t>Automatic Washing Machine Simulator</a:t>
            </a:r>
            <a:endParaRPr lang="en-IN" dirty="0"/>
          </a:p>
        </p:txBody>
      </p:sp>
      <p:sp>
        <p:nvSpPr>
          <p:cNvPr id="21" name="Content Placeholder 20">
            <a:extLst>
              <a:ext uri="{FF2B5EF4-FFF2-40B4-BE49-F238E27FC236}">
                <a16:creationId xmlns:a16="http://schemas.microsoft.com/office/drawing/2014/main" id="{CF99BCBC-25F8-4F21-9408-96B34D535027}"/>
              </a:ext>
            </a:extLst>
          </p:cNvPr>
          <p:cNvSpPr>
            <a:spLocks noGrp="1"/>
          </p:cNvSpPr>
          <p:nvPr>
            <p:ph idx="1"/>
          </p:nvPr>
        </p:nvSpPr>
        <p:spPr>
          <a:xfrm>
            <a:off x="981844" y="1916832"/>
            <a:ext cx="11089232" cy="4541589"/>
          </a:xfrm>
        </p:spPr>
        <p:txBody>
          <a:bodyPr>
            <a:normAutofit lnSpcReduction="10000"/>
          </a:bodyPr>
          <a:lstStyle/>
          <a:p>
            <a:pPr marL="0" indent="0">
              <a:lnSpc>
                <a:spcPct val="150000"/>
              </a:lnSpc>
              <a:buNone/>
            </a:pPr>
            <a:endParaRPr lang="en-IN" sz="1600" dirty="0">
              <a:solidFill>
                <a:schemeClr val="tx1"/>
              </a:solidFill>
              <a:latin typeface="Eras Medium ITC" panose="020B0602030504020804" pitchFamily="34" charset="0"/>
            </a:endParaRPr>
          </a:p>
          <a:p>
            <a:pPr marL="0" indent="0">
              <a:lnSpc>
                <a:spcPct val="150000"/>
              </a:lnSpc>
              <a:buNone/>
            </a:pPr>
            <a:r>
              <a:rPr lang="en-IN" sz="1600" dirty="0">
                <a:solidFill>
                  <a:schemeClr val="tx1"/>
                </a:solidFill>
                <a:latin typeface="Eras Medium ITC" panose="020B0602030504020804" pitchFamily="34" charset="0"/>
              </a:rPr>
              <a:t>Nitin Kumar Patel               0201IP191051                                        Jabalpur Engineering College, Jabalpur, Madhya Pradesh</a:t>
            </a:r>
            <a:br>
              <a:rPr lang="en-IN" dirty="0"/>
            </a:br>
            <a:r>
              <a:rPr lang="en-IN" dirty="0"/>
              <a:t>                                                                                                                                                                     </a:t>
            </a:r>
            <a:br>
              <a:rPr lang="en-IN" dirty="0"/>
            </a:br>
            <a:r>
              <a:rPr lang="en-IN" dirty="0"/>
              <a:t>                                                                                       </a:t>
            </a:r>
          </a:p>
          <a:p>
            <a:pPr marL="0" indent="0">
              <a:buNone/>
            </a:pPr>
            <a:endParaRPr lang="en-IN" dirty="0">
              <a:solidFill>
                <a:srgbClr val="00B050"/>
              </a:solidFill>
              <a:latin typeface="Gabriola" panose="04040605051002020D02" pitchFamily="82" charset="0"/>
            </a:endParaRPr>
          </a:p>
          <a:p>
            <a:pPr marL="0" indent="0">
              <a:buNone/>
            </a:pPr>
            <a:r>
              <a:rPr lang="en-IN" dirty="0">
                <a:solidFill>
                  <a:srgbClr val="00B050"/>
                </a:solidFill>
                <a:latin typeface="Gabriola" panose="04040605051002020D02" pitchFamily="82" charset="0"/>
              </a:rPr>
              <a:t>  </a:t>
            </a:r>
            <a:r>
              <a:rPr lang="en-IN" sz="2400" dirty="0">
                <a:solidFill>
                  <a:schemeClr val="tx1">
                    <a:lumMod val="50000"/>
                  </a:schemeClr>
                </a:solidFill>
                <a:latin typeface="Gabriola" panose="04040605051002020D02" pitchFamily="82" charset="0"/>
              </a:rPr>
              <a:t>Mentor :-                                                                                                                                                                       Submitted to :-</a:t>
            </a:r>
          </a:p>
          <a:p>
            <a:pPr marL="0" indent="0">
              <a:buNone/>
            </a:pPr>
            <a:r>
              <a:rPr lang="en-IN" dirty="0">
                <a:latin typeface="Gabriola" panose="04040605051002020D02" pitchFamily="82" charset="0"/>
              </a:rPr>
              <a:t>  Rajani B Shinde                                                                                                          </a:t>
            </a:r>
            <a:r>
              <a:rPr lang="en-IN" dirty="0">
                <a:solidFill>
                  <a:schemeClr val="tx1"/>
                </a:solidFill>
                <a:latin typeface="Gabriola" panose="04040605051002020D02" pitchFamily="82" charset="0"/>
              </a:rPr>
              <a:t>Emertxe Information Technologies</a:t>
            </a:r>
            <a:endParaRPr lang="en-IN" dirty="0"/>
          </a:p>
        </p:txBody>
      </p:sp>
      <p:sp>
        <p:nvSpPr>
          <p:cNvPr id="12" name="Slide Number Placeholder 11">
            <a:extLst>
              <a:ext uri="{FF2B5EF4-FFF2-40B4-BE49-F238E27FC236}">
                <a16:creationId xmlns:a16="http://schemas.microsoft.com/office/drawing/2014/main" id="{529AD887-6070-49A6-835B-19A698EFAA05}"/>
              </a:ext>
            </a:extLst>
          </p:cNvPr>
          <p:cNvSpPr>
            <a:spLocks noGrp="1"/>
          </p:cNvSpPr>
          <p:nvPr>
            <p:ph type="sldNum" sz="quarter" idx="12"/>
          </p:nvPr>
        </p:nvSpPr>
        <p:spPr/>
        <p:txBody>
          <a:bodyPr/>
          <a:lstStyle/>
          <a:p>
            <a:fld id="{C014DD1E-5D91-48A3-AD6D-45FBA980D106}" type="slidenum">
              <a:rPr lang="en-IN" smtClean="0"/>
              <a:t>1</a:t>
            </a:fld>
            <a:endParaRPr lang="en-IN"/>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FDF04-DEF5-44C5-85F6-DD488C826D66}"/>
              </a:ext>
            </a:extLst>
          </p:cNvPr>
          <p:cNvSpPr>
            <a:spLocks noGrp="1"/>
          </p:cNvSpPr>
          <p:nvPr>
            <p:ph idx="1"/>
          </p:nvPr>
        </p:nvSpPr>
        <p:spPr>
          <a:xfrm>
            <a:off x="981844" y="548680"/>
            <a:ext cx="10945215" cy="6048672"/>
          </a:xfrm>
        </p:spPr>
        <p:txBody>
          <a:bodyPr>
            <a:normAutofit/>
          </a:bodyPr>
          <a:lstStyle/>
          <a:p>
            <a:pPr marL="0" indent="0">
              <a:spcBef>
                <a:spcPts val="600"/>
              </a:spcBef>
              <a:buNone/>
            </a:pPr>
            <a:r>
              <a:rPr lang="en-IN" sz="2400" dirty="0">
                <a:solidFill>
                  <a:schemeClr val="accent1">
                    <a:lumMod val="60000"/>
                    <a:lumOff val="40000"/>
                  </a:schemeClr>
                </a:solidFill>
                <a:latin typeface="Eras Medium ITC" panose="020B0602030504020804" pitchFamily="34" charset="0"/>
              </a:rPr>
              <a:t>PICSimLab board and It’s parts – </a:t>
            </a:r>
            <a:r>
              <a:rPr lang="en-IN" sz="2400" dirty="0">
                <a:latin typeface="Eras Medium ITC" panose="020B0602030504020804" pitchFamily="34" charset="0"/>
              </a:rPr>
              <a:t>PICSimLab consists </a:t>
            </a:r>
          </a:p>
          <a:p>
            <a:pPr marL="0" indent="0">
              <a:spcBef>
                <a:spcPts val="600"/>
              </a:spcBef>
              <a:buNone/>
            </a:pPr>
            <a:r>
              <a:rPr lang="en-IN" sz="2400" dirty="0">
                <a:latin typeface="Eras Medium ITC" panose="020B0602030504020804" pitchFamily="34" charset="0"/>
              </a:rPr>
              <a:t>total 5 Ports PORTA, PORTB, PORTC, PORTD and </a:t>
            </a:r>
          </a:p>
          <a:p>
            <a:pPr marL="0" indent="0">
              <a:spcBef>
                <a:spcPts val="600"/>
              </a:spcBef>
              <a:buNone/>
            </a:pPr>
            <a:r>
              <a:rPr lang="en-IN" sz="2400" dirty="0">
                <a:latin typeface="Eras Medium ITC" panose="020B0602030504020804" pitchFamily="34" charset="0"/>
              </a:rPr>
              <a:t>PORTE. There are many hardware devices on it </a:t>
            </a:r>
          </a:p>
          <a:p>
            <a:pPr marL="0" indent="0">
              <a:spcBef>
                <a:spcPts val="600"/>
              </a:spcBef>
              <a:buNone/>
            </a:pPr>
            <a:r>
              <a:rPr lang="en-IN" sz="2400" dirty="0">
                <a:latin typeface="Eras Medium ITC" panose="020B0602030504020804" pitchFamily="34" charset="0"/>
              </a:rPr>
              <a:t>Which follows as : -</a:t>
            </a:r>
          </a:p>
          <a:p>
            <a:pPr>
              <a:spcBef>
                <a:spcPts val="600"/>
              </a:spcBef>
            </a:pPr>
            <a:r>
              <a:rPr lang="en-IN" sz="2400" dirty="0">
                <a:latin typeface="Eras Medium ITC" panose="020B0602030504020804" pitchFamily="34" charset="0"/>
              </a:rPr>
              <a:t>LEDs</a:t>
            </a:r>
          </a:p>
          <a:p>
            <a:pPr>
              <a:spcBef>
                <a:spcPts val="600"/>
              </a:spcBef>
            </a:pPr>
            <a:r>
              <a:rPr lang="en-IN" sz="2400" dirty="0">
                <a:latin typeface="Eras Medium ITC" panose="020B0602030504020804" pitchFamily="34" charset="0"/>
              </a:rPr>
              <a:t>Digital Keypad</a:t>
            </a:r>
          </a:p>
          <a:p>
            <a:pPr>
              <a:spcBef>
                <a:spcPts val="600"/>
              </a:spcBef>
            </a:pPr>
            <a:r>
              <a:rPr lang="en-IN" sz="2400" dirty="0">
                <a:latin typeface="Eras Medium ITC" panose="020B0602030504020804" pitchFamily="34" charset="0"/>
              </a:rPr>
              <a:t>Interrupts</a:t>
            </a:r>
          </a:p>
          <a:p>
            <a:pPr>
              <a:spcBef>
                <a:spcPts val="600"/>
              </a:spcBef>
            </a:pPr>
            <a:r>
              <a:rPr lang="en-IN" sz="2400" dirty="0">
                <a:latin typeface="Eras Medium ITC" panose="020B0602030504020804" pitchFamily="34" charset="0"/>
              </a:rPr>
              <a:t>Timers</a:t>
            </a:r>
          </a:p>
          <a:p>
            <a:pPr>
              <a:spcBef>
                <a:spcPts val="600"/>
              </a:spcBef>
            </a:pPr>
            <a:r>
              <a:rPr lang="en-IN" sz="2400" dirty="0">
                <a:latin typeface="Eras Medium ITC" panose="020B0602030504020804" pitchFamily="34" charset="0"/>
              </a:rPr>
              <a:t>Clock I/O                                                                                        </a:t>
            </a:r>
            <a:r>
              <a:rPr lang="en-IN" sz="1400" i="1" dirty="0">
                <a:solidFill>
                  <a:srgbClr val="FFFF00"/>
                </a:solidFill>
                <a:latin typeface="Eras Medium ITC" panose="020B0602030504020804" pitchFamily="34" charset="0"/>
              </a:rPr>
              <a:t>PICSimLab Board</a:t>
            </a:r>
          </a:p>
          <a:p>
            <a:pPr>
              <a:spcBef>
                <a:spcPts val="600"/>
              </a:spcBef>
            </a:pPr>
            <a:r>
              <a:rPr lang="en-IN" sz="2400" dirty="0">
                <a:latin typeface="Eras Medium ITC" panose="020B0602030504020804" pitchFamily="34" charset="0"/>
              </a:rPr>
              <a:t>SSDs</a:t>
            </a:r>
          </a:p>
          <a:p>
            <a:pPr>
              <a:spcBef>
                <a:spcPts val="600"/>
              </a:spcBef>
            </a:pPr>
            <a:r>
              <a:rPr lang="en-IN" sz="2400" dirty="0">
                <a:latin typeface="Eras Medium ITC" panose="020B0602030504020804" pitchFamily="34" charset="0"/>
              </a:rPr>
              <a:t>CLCD</a:t>
            </a:r>
          </a:p>
          <a:p>
            <a:pPr>
              <a:spcBef>
                <a:spcPts val="600"/>
              </a:spcBef>
            </a:pPr>
            <a:r>
              <a:rPr lang="en-IN" sz="2400" dirty="0">
                <a:latin typeface="Eras Medium ITC" panose="020B0602030504020804" pitchFamily="34" charset="0"/>
              </a:rPr>
              <a:t>Matrix Keypad</a:t>
            </a:r>
          </a:p>
          <a:p>
            <a:pPr>
              <a:spcBef>
                <a:spcPts val="600"/>
              </a:spcBef>
            </a:pPr>
            <a:r>
              <a:rPr lang="en-IN" sz="2400" dirty="0">
                <a:latin typeface="Eras Medium ITC" panose="020B0602030504020804" pitchFamily="34" charset="0"/>
              </a:rPr>
              <a:t>Analog Inputs</a:t>
            </a:r>
          </a:p>
        </p:txBody>
      </p:sp>
      <p:sp>
        <p:nvSpPr>
          <p:cNvPr id="4" name="Slide Number Placeholder 3">
            <a:extLst>
              <a:ext uri="{FF2B5EF4-FFF2-40B4-BE49-F238E27FC236}">
                <a16:creationId xmlns:a16="http://schemas.microsoft.com/office/drawing/2014/main" id="{9FFCE56F-4C04-45B7-90C6-B8995B79BE92}"/>
              </a:ext>
            </a:extLst>
          </p:cNvPr>
          <p:cNvSpPr>
            <a:spLocks noGrp="1"/>
          </p:cNvSpPr>
          <p:nvPr>
            <p:ph type="sldNum" sz="quarter" idx="12"/>
          </p:nvPr>
        </p:nvSpPr>
        <p:spPr/>
        <p:txBody>
          <a:bodyPr/>
          <a:lstStyle/>
          <a:p>
            <a:fld id="{C014DD1E-5D91-48A3-AD6D-45FBA980D106}" type="slidenum">
              <a:rPr lang="en-IN" smtClean="0"/>
              <a:t>10</a:t>
            </a:fld>
            <a:endParaRPr lang="en-IN"/>
          </a:p>
        </p:txBody>
      </p:sp>
      <p:pic>
        <p:nvPicPr>
          <p:cNvPr id="6" name="Picture 5">
            <a:extLst>
              <a:ext uri="{FF2B5EF4-FFF2-40B4-BE49-F238E27FC236}">
                <a16:creationId xmlns:a16="http://schemas.microsoft.com/office/drawing/2014/main" id="{A7326D56-4171-446B-B54E-93F7153DC7D3}"/>
              </a:ext>
            </a:extLst>
          </p:cNvPr>
          <p:cNvPicPr>
            <a:picLocks noChangeAspect="1"/>
          </p:cNvPicPr>
          <p:nvPr/>
        </p:nvPicPr>
        <p:blipFill rotWithShape="1">
          <a:blip r:embed="rId2">
            <a:extLst>
              <a:ext uri="{28A0092B-C50C-407E-A947-70E740481C1C}">
                <a14:useLocalDpi xmlns:a14="http://schemas.microsoft.com/office/drawing/2010/main" val="0"/>
              </a:ext>
            </a:extLst>
          </a:blip>
          <a:srcRect t="1720" r="753"/>
          <a:stretch/>
        </p:blipFill>
        <p:spPr>
          <a:xfrm>
            <a:off x="8213177" y="692696"/>
            <a:ext cx="3713882" cy="3178433"/>
          </a:xfrm>
          <a:prstGeom prst="rect">
            <a:avLst/>
          </a:prstGeom>
        </p:spPr>
      </p:pic>
    </p:spTree>
    <p:extLst>
      <p:ext uri="{BB962C8B-B14F-4D97-AF65-F5344CB8AC3E}">
        <p14:creationId xmlns:p14="http://schemas.microsoft.com/office/powerpoint/2010/main" val="10370788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DCBF6-E3EE-4A8B-BF6C-ED268ADDAA8A}"/>
              </a:ext>
            </a:extLst>
          </p:cNvPr>
          <p:cNvSpPr>
            <a:spLocks noGrp="1"/>
          </p:cNvSpPr>
          <p:nvPr>
            <p:ph idx="1"/>
          </p:nvPr>
        </p:nvSpPr>
        <p:spPr>
          <a:xfrm>
            <a:off x="981844" y="692696"/>
            <a:ext cx="10945215" cy="6028781"/>
          </a:xfrm>
        </p:spPr>
        <p:txBody>
          <a:bodyPr>
            <a:normAutofit/>
          </a:bodyPr>
          <a:lstStyle/>
          <a:p>
            <a:pPr marL="0" indent="0">
              <a:spcBef>
                <a:spcPts val="600"/>
              </a:spcBef>
              <a:buNone/>
            </a:pPr>
            <a:r>
              <a:rPr lang="en-IN" sz="2400" dirty="0">
                <a:solidFill>
                  <a:schemeClr val="accent1">
                    <a:lumMod val="60000"/>
                    <a:lumOff val="40000"/>
                  </a:schemeClr>
                </a:solidFill>
                <a:latin typeface="Eras Medium ITC" panose="020B0602030504020804" pitchFamily="34" charset="0"/>
              </a:rPr>
              <a:t>MPLABxIDE - </a:t>
            </a:r>
            <a:r>
              <a:rPr lang="en-IN" sz="2400" b="0" i="0" dirty="0">
                <a:effectLst/>
                <a:latin typeface="Eras Medium ITC" panose="020B0602030504020804" pitchFamily="34" charset="0"/>
              </a:rPr>
              <a:t>Microchip Technology MPLAB® X Integrated Development Environment (IDE) is an expandable, highly configurable software program that incorporates powerful tools to enable designers to discover, configure, develop, debug, and qualify embedded designs for most Microchip Microcontrollers (MCUs) and Digital Signal Controllers (DSCs).</a:t>
            </a:r>
          </a:p>
          <a:p>
            <a:pPr marL="0" indent="0">
              <a:spcBef>
                <a:spcPts val="600"/>
              </a:spcBef>
              <a:buNone/>
            </a:pPr>
            <a:endParaRPr lang="en-IN" sz="2400" dirty="0">
              <a:latin typeface="Eras Medium ITC" panose="020B0602030504020804" pitchFamily="34" charset="0"/>
            </a:endParaRPr>
          </a:p>
          <a:p>
            <a:pPr marL="0" indent="0">
              <a:spcBef>
                <a:spcPts val="600"/>
              </a:spcBef>
              <a:buNone/>
            </a:pPr>
            <a:r>
              <a:rPr lang="en-US" sz="2400" b="0" i="0" dirty="0">
                <a:effectLst/>
                <a:latin typeface="Eras Medium ITC" panose="020B0602030504020804" pitchFamily="34" charset="0"/>
              </a:rPr>
              <a:t>The flexible and customizable MPLAB X IDE interface</a:t>
            </a:r>
          </a:p>
          <a:p>
            <a:pPr marL="0" indent="0">
              <a:spcBef>
                <a:spcPts val="600"/>
              </a:spcBef>
              <a:buNone/>
            </a:pPr>
            <a:r>
              <a:rPr lang="en-US" sz="2400" b="0" i="0" dirty="0">
                <a:effectLst/>
                <a:latin typeface="Eras Medium ITC" panose="020B0602030504020804" pitchFamily="34" charset="0"/>
              </a:rPr>
              <a:t> allows you to have multiple debug tools connected </a:t>
            </a:r>
          </a:p>
          <a:p>
            <a:pPr marL="0" indent="0">
              <a:spcBef>
                <a:spcPts val="600"/>
              </a:spcBef>
              <a:buNone/>
            </a:pPr>
            <a:r>
              <a:rPr lang="en-US" sz="2400" b="0" i="0" dirty="0">
                <a:effectLst/>
                <a:latin typeface="Eras Medium ITC" panose="020B0602030504020804" pitchFamily="34" charset="0"/>
              </a:rPr>
              <a:t>to your computer at the same time. You can select </a:t>
            </a:r>
            <a:r>
              <a:rPr lang="en-US" sz="2400" dirty="0">
                <a:latin typeface="Eras Medium ITC" panose="020B0602030504020804" pitchFamily="34" charset="0"/>
              </a:rPr>
              <a:t>a</a:t>
            </a:r>
            <a:r>
              <a:rPr lang="en-US" sz="2400" b="0" i="0" dirty="0">
                <a:effectLst/>
                <a:latin typeface="Eras Medium ITC" panose="020B0602030504020804" pitchFamily="34" charset="0"/>
              </a:rPr>
              <a:t>ny</a:t>
            </a:r>
          </a:p>
          <a:p>
            <a:pPr marL="0" indent="0">
              <a:spcBef>
                <a:spcPts val="600"/>
              </a:spcBef>
              <a:buNone/>
            </a:pPr>
            <a:r>
              <a:rPr lang="en-US" sz="2400" b="0" i="0" dirty="0">
                <a:effectLst/>
                <a:latin typeface="Eras Medium ITC" panose="020B0602030504020804" pitchFamily="34" charset="0"/>
              </a:rPr>
              <a:t> tool you desire for a specific project or configuration </a:t>
            </a:r>
          </a:p>
          <a:p>
            <a:pPr marL="0" indent="0">
              <a:spcBef>
                <a:spcPts val="600"/>
              </a:spcBef>
              <a:buNone/>
            </a:pPr>
            <a:r>
              <a:rPr lang="en-US" sz="2400" b="0" i="0" dirty="0">
                <a:effectLst/>
                <a:latin typeface="Eras Medium ITC" panose="020B0602030504020804" pitchFamily="34" charset="0"/>
              </a:rPr>
              <a:t>within a project.</a:t>
            </a:r>
          </a:p>
          <a:p>
            <a:pPr marL="0" indent="0">
              <a:spcBef>
                <a:spcPts val="600"/>
              </a:spcBef>
              <a:buNone/>
            </a:pPr>
            <a:r>
              <a:rPr lang="en-US" sz="2400" dirty="0">
                <a:latin typeface="Eras Medium ITC" panose="020B0602030504020804" pitchFamily="34" charset="0"/>
              </a:rPr>
              <a:t>                                                                                                             </a:t>
            </a:r>
            <a:r>
              <a:rPr lang="en-US" sz="1400" i="1" dirty="0">
                <a:solidFill>
                  <a:srgbClr val="FFFF00"/>
                </a:solidFill>
                <a:latin typeface="Eras Medium ITC" panose="020B0602030504020804" pitchFamily="34" charset="0"/>
              </a:rPr>
              <a:t>MPLABxIDE Interface</a:t>
            </a:r>
          </a:p>
          <a:p>
            <a:pPr marL="0" indent="0">
              <a:spcBef>
                <a:spcPts val="600"/>
              </a:spcBef>
              <a:buNone/>
            </a:pPr>
            <a:r>
              <a:rPr lang="en-US" sz="2400" dirty="0">
                <a:latin typeface="Eras Medium ITC" panose="020B0602030504020804" pitchFamily="34" charset="0"/>
              </a:rPr>
              <a:t>                                                                                                      </a:t>
            </a:r>
            <a:endParaRPr lang="en-IN" sz="2400" dirty="0">
              <a:latin typeface="Eras Medium ITC" panose="020B0602030504020804" pitchFamily="34" charset="0"/>
            </a:endParaRPr>
          </a:p>
        </p:txBody>
      </p:sp>
      <p:sp>
        <p:nvSpPr>
          <p:cNvPr id="4" name="Slide Number Placeholder 3">
            <a:extLst>
              <a:ext uri="{FF2B5EF4-FFF2-40B4-BE49-F238E27FC236}">
                <a16:creationId xmlns:a16="http://schemas.microsoft.com/office/drawing/2014/main" id="{2B63FB56-B9E0-453E-B88F-BC25885DA279}"/>
              </a:ext>
            </a:extLst>
          </p:cNvPr>
          <p:cNvSpPr>
            <a:spLocks noGrp="1"/>
          </p:cNvSpPr>
          <p:nvPr>
            <p:ph type="sldNum" sz="quarter" idx="12"/>
          </p:nvPr>
        </p:nvSpPr>
        <p:spPr/>
        <p:txBody>
          <a:bodyPr/>
          <a:lstStyle/>
          <a:p>
            <a:fld id="{C014DD1E-5D91-48A3-AD6D-45FBA980D106}" type="slidenum">
              <a:rPr lang="en-IN" smtClean="0"/>
              <a:t>11</a:t>
            </a:fld>
            <a:endParaRPr lang="en-IN"/>
          </a:p>
        </p:txBody>
      </p:sp>
      <p:pic>
        <p:nvPicPr>
          <p:cNvPr id="6" name="Picture 5">
            <a:extLst>
              <a:ext uri="{FF2B5EF4-FFF2-40B4-BE49-F238E27FC236}">
                <a16:creationId xmlns:a16="http://schemas.microsoft.com/office/drawing/2014/main" id="{2C357928-ED96-4355-8A11-9D1D497FB272}"/>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118" b="7881"/>
          <a:stretch/>
        </p:blipFill>
        <p:spPr>
          <a:xfrm>
            <a:off x="8686700" y="2852936"/>
            <a:ext cx="3240359" cy="2088232"/>
          </a:xfrm>
          <a:prstGeom prst="rect">
            <a:avLst/>
          </a:prstGeom>
        </p:spPr>
      </p:pic>
    </p:spTree>
    <p:extLst>
      <p:ext uri="{BB962C8B-B14F-4D97-AF65-F5344CB8AC3E}">
        <p14:creationId xmlns:p14="http://schemas.microsoft.com/office/powerpoint/2010/main" val="29162402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A850-8DF9-47F4-8816-F4F20D9EADF0}"/>
              </a:ext>
            </a:extLst>
          </p:cNvPr>
          <p:cNvSpPr>
            <a:spLocks noGrp="1"/>
          </p:cNvSpPr>
          <p:nvPr>
            <p:ph type="title"/>
          </p:nvPr>
        </p:nvSpPr>
        <p:spPr>
          <a:xfrm>
            <a:off x="837828" y="145906"/>
            <a:ext cx="6264696" cy="648072"/>
          </a:xfrm>
        </p:spPr>
        <p:txBody>
          <a:bodyPr>
            <a:normAutofit/>
          </a:bodyPr>
          <a:lstStyle/>
          <a:p>
            <a:pPr>
              <a:buClr>
                <a:schemeClr val="tx1"/>
              </a:buClr>
            </a:pPr>
            <a:r>
              <a:rPr lang="en-US" sz="3600" dirty="0">
                <a:solidFill>
                  <a:schemeClr val="bg2">
                    <a:lumMod val="40000"/>
                    <a:lumOff val="60000"/>
                  </a:schemeClr>
                </a:solidFill>
                <a:latin typeface="Eras Medium ITC" panose="020B0602030504020804" pitchFamily="34" charset="0"/>
                <a:cs typeface="Calibri" panose="020F0502020204030204" pitchFamily="34" charset="0"/>
              </a:rPr>
              <a:t>Advantages</a:t>
            </a:r>
          </a:p>
        </p:txBody>
      </p:sp>
      <p:sp>
        <p:nvSpPr>
          <p:cNvPr id="3" name="Content Placeholder 2">
            <a:extLst>
              <a:ext uri="{FF2B5EF4-FFF2-40B4-BE49-F238E27FC236}">
                <a16:creationId xmlns:a16="http://schemas.microsoft.com/office/drawing/2014/main" id="{DB60B085-919D-4473-A03D-41BAB7C5BB65}"/>
              </a:ext>
            </a:extLst>
          </p:cNvPr>
          <p:cNvSpPr>
            <a:spLocks noGrp="1"/>
          </p:cNvSpPr>
          <p:nvPr>
            <p:ph idx="1"/>
          </p:nvPr>
        </p:nvSpPr>
        <p:spPr>
          <a:xfrm>
            <a:off x="1053852" y="1196752"/>
            <a:ext cx="10873207" cy="4392488"/>
          </a:xfrm>
        </p:spPr>
        <p:txBody>
          <a:bodyPr>
            <a:normAutofit/>
          </a:bodyPr>
          <a:lstStyle/>
          <a:p>
            <a:r>
              <a:rPr lang="en-US" sz="2400" b="0" i="0" dirty="0">
                <a:effectLst/>
                <a:latin typeface="Eras Medium ITC" panose="020B0602030504020804" pitchFamily="34" charset="0"/>
              </a:rPr>
              <a:t>A washing machine is a huge time saver over hand washing.</a:t>
            </a:r>
          </a:p>
          <a:p>
            <a:r>
              <a:rPr lang="en-US" sz="2400" b="0" i="0" dirty="0">
                <a:effectLst/>
                <a:latin typeface="Eras Medium ITC" panose="020B0602030504020804" pitchFamily="34" charset="0"/>
              </a:rPr>
              <a:t>A washing machine eliminates the effort needed to wash clothes.</a:t>
            </a:r>
            <a:r>
              <a:rPr lang="en-US" sz="2400" dirty="0">
                <a:latin typeface="Eras Medium ITC" panose="020B0602030504020804" pitchFamily="34" charset="0"/>
              </a:rPr>
              <a:t> </a:t>
            </a:r>
            <a:r>
              <a:rPr lang="en-US" sz="2400" b="0" i="0" dirty="0">
                <a:effectLst/>
                <a:latin typeface="Eras Medium ITC" panose="020B0602030504020804" pitchFamily="34" charset="0"/>
              </a:rPr>
              <a:t>With hand washing, you must use physical effort to get the clothes clean and scrub vigorously to remove stains.</a:t>
            </a:r>
          </a:p>
          <a:p>
            <a:r>
              <a:rPr lang="en-US" sz="2400" b="0" i="0" dirty="0">
                <a:effectLst/>
                <a:latin typeface="Eras Medium ITC" panose="020B0602030504020804" pitchFamily="34" charset="0"/>
              </a:rPr>
              <a:t>Washing machines are available in a range of sizes,</a:t>
            </a:r>
            <a:r>
              <a:rPr lang="en-US" sz="2400" dirty="0">
                <a:latin typeface="Eras Medium ITC" panose="020B0602030504020804" pitchFamily="34" charset="0"/>
              </a:rPr>
              <a:t> </a:t>
            </a:r>
            <a:r>
              <a:rPr lang="en-US" sz="2400" b="0" i="0" dirty="0">
                <a:effectLst/>
                <a:latin typeface="Eras Medium ITC" panose="020B0602030504020804" pitchFamily="34" charset="0"/>
              </a:rPr>
              <a:t> Different sizes allow you to fill them to the top with clothing or load larger items such as sheets and large comforters.</a:t>
            </a:r>
          </a:p>
          <a:p>
            <a:r>
              <a:rPr lang="en-US" sz="2400" b="0" i="0" dirty="0">
                <a:effectLst/>
                <a:latin typeface="Eras Medium ITC" panose="020B0602030504020804" pitchFamily="34" charset="0"/>
              </a:rPr>
              <a:t>washing machines operate much easier now anyone can use a washing machine</a:t>
            </a:r>
            <a:endParaRPr lang="en-IN" sz="2400" dirty="0">
              <a:latin typeface="Eras Medium ITC" panose="020B0602030504020804" pitchFamily="34" charset="0"/>
            </a:endParaRPr>
          </a:p>
        </p:txBody>
      </p:sp>
      <p:sp>
        <p:nvSpPr>
          <p:cNvPr id="4" name="Slide Number Placeholder 3">
            <a:extLst>
              <a:ext uri="{FF2B5EF4-FFF2-40B4-BE49-F238E27FC236}">
                <a16:creationId xmlns:a16="http://schemas.microsoft.com/office/drawing/2014/main" id="{324CF435-D0A8-4E8C-9398-E3D75BFBFB75}"/>
              </a:ext>
            </a:extLst>
          </p:cNvPr>
          <p:cNvSpPr>
            <a:spLocks noGrp="1"/>
          </p:cNvSpPr>
          <p:nvPr>
            <p:ph type="sldNum" sz="quarter" idx="12"/>
          </p:nvPr>
        </p:nvSpPr>
        <p:spPr/>
        <p:txBody>
          <a:bodyPr/>
          <a:lstStyle/>
          <a:p>
            <a:fld id="{C014DD1E-5D91-48A3-AD6D-45FBA980D106}" type="slidenum">
              <a:rPr lang="en-IN" smtClean="0"/>
              <a:t>12</a:t>
            </a:fld>
            <a:endParaRPr lang="en-IN"/>
          </a:p>
        </p:txBody>
      </p:sp>
    </p:spTree>
    <p:extLst>
      <p:ext uri="{BB962C8B-B14F-4D97-AF65-F5344CB8AC3E}">
        <p14:creationId xmlns:p14="http://schemas.microsoft.com/office/powerpoint/2010/main" val="425387476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9040-91EA-4CD0-9FB5-3B2D50F253B7}"/>
              </a:ext>
            </a:extLst>
          </p:cNvPr>
          <p:cNvSpPr>
            <a:spLocks noGrp="1"/>
          </p:cNvSpPr>
          <p:nvPr>
            <p:ph type="title"/>
          </p:nvPr>
        </p:nvSpPr>
        <p:spPr>
          <a:xfrm>
            <a:off x="837828" y="116632"/>
            <a:ext cx="3291353" cy="634083"/>
          </a:xfrm>
        </p:spPr>
        <p:txBody>
          <a:bodyPr/>
          <a:lstStyle/>
          <a:p>
            <a:r>
              <a:rPr lang="en-US" sz="3600" dirty="0">
                <a:solidFill>
                  <a:schemeClr val="bg2">
                    <a:lumMod val="40000"/>
                    <a:lumOff val="60000"/>
                  </a:schemeClr>
                </a:solidFill>
                <a:latin typeface="Eras Medium ITC" panose="020B0602030504020804" pitchFamily="34" charset="0"/>
                <a:cs typeface="Calibri" panose="020F0502020204030204" pitchFamily="34" charset="0"/>
              </a:rPr>
              <a:t>Disadvantages</a:t>
            </a:r>
            <a:endParaRPr lang="en-IN" dirty="0">
              <a:solidFill>
                <a:schemeClr val="bg2">
                  <a:lumMod val="40000"/>
                  <a:lumOff val="60000"/>
                </a:schemeClr>
              </a:solidFill>
            </a:endParaRPr>
          </a:p>
        </p:txBody>
      </p:sp>
      <p:sp>
        <p:nvSpPr>
          <p:cNvPr id="3" name="Content Placeholder 2">
            <a:extLst>
              <a:ext uri="{FF2B5EF4-FFF2-40B4-BE49-F238E27FC236}">
                <a16:creationId xmlns:a16="http://schemas.microsoft.com/office/drawing/2014/main" id="{710A9563-E3CB-48A2-947A-F7C04C431CCE}"/>
              </a:ext>
            </a:extLst>
          </p:cNvPr>
          <p:cNvSpPr>
            <a:spLocks noGrp="1"/>
          </p:cNvSpPr>
          <p:nvPr>
            <p:ph idx="1"/>
          </p:nvPr>
        </p:nvSpPr>
        <p:spPr>
          <a:xfrm>
            <a:off x="1053853" y="1412775"/>
            <a:ext cx="10525532" cy="4464497"/>
          </a:xfrm>
        </p:spPr>
        <p:txBody>
          <a:bodyPr>
            <a:normAutofit/>
          </a:bodyPr>
          <a:lstStyle/>
          <a:p>
            <a:pPr>
              <a:buClr>
                <a:srgbClr val="FF0000"/>
              </a:buClr>
            </a:pPr>
            <a:r>
              <a:rPr lang="en-IN" sz="2400" dirty="0">
                <a:latin typeface="Eras Medium ITC" panose="020B0602030504020804" pitchFamily="34" charset="0"/>
              </a:rPr>
              <a:t>It takes too much power, detergent powder and water.</a:t>
            </a:r>
          </a:p>
          <a:p>
            <a:pPr>
              <a:buClr>
                <a:srgbClr val="FF0000"/>
              </a:buClr>
            </a:pPr>
            <a:r>
              <a:rPr lang="en-IN" sz="2400" dirty="0">
                <a:latin typeface="Eras Medium ITC" panose="020B0602030504020804" pitchFamily="34" charset="0"/>
              </a:rPr>
              <a:t>The quality of the clothes reduces.</a:t>
            </a:r>
          </a:p>
          <a:p>
            <a:pPr>
              <a:buClr>
                <a:srgbClr val="FF0000"/>
              </a:buClr>
            </a:pPr>
            <a:r>
              <a:rPr lang="en-IN" sz="2400" dirty="0">
                <a:latin typeface="Eras Medium ITC" panose="020B0602030504020804" pitchFamily="34" charset="0"/>
              </a:rPr>
              <a:t>It takes too much time to wash, rinse and dry the clothes.</a:t>
            </a:r>
          </a:p>
          <a:p>
            <a:pPr>
              <a:buClr>
                <a:srgbClr val="FF0000"/>
              </a:buClr>
            </a:pPr>
            <a:r>
              <a:rPr lang="en-IN" sz="2400" dirty="0">
                <a:latin typeface="Eras Medium ITC" panose="020B0602030504020804" pitchFamily="34" charset="0"/>
              </a:rPr>
              <a:t>More expensive.</a:t>
            </a:r>
          </a:p>
          <a:p>
            <a:pPr>
              <a:buClr>
                <a:srgbClr val="FF0000"/>
              </a:buClr>
            </a:pPr>
            <a:endParaRPr lang="en-IN" sz="2400" dirty="0">
              <a:latin typeface="Eras Medium ITC" panose="020B0602030504020804" pitchFamily="34" charset="0"/>
            </a:endParaRPr>
          </a:p>
        </p:txBody>
      </p:sp>
      <p:sp>
        <p:nvSpPr>
          <p:cNvPr id="4" name="Slide Number Placeholder 3">
            <a:extLst>
              <a:ext uri="{FF2B5EF4-FFF2-40B4-BE49-F238E27FC236}">
                <a16:creationId xmlns:a16="http://schemas.microsoft.com/office/drawing/2014/main" id="{D146560F-2898-43E1-AC6B-E99AB202014B}"/>
              </a:ext>
            </a:extLst>
          </p:cNvPr>
          <p:cNvSpPr>
            <a:spLocks noGrp="1"/>
          </p:cNvSpPr>
          <p:nvPr>
            <p:ph type="sldNum" sz="quarter" idx="12"/>
          </p:nvPr>
        </p:nvSpPr>
        <p:spPr/>
        <p:txBody>
          <a:bodyPr/>
          <a:lstStyle/>
          <a:p>
            <a:fld id="{C014DD1E-5D91-48A3-AD6D-45FBA980D106}" type="slidenum">
              <a:rPr lang="en-IN" smtClean="0"/>
              <a:t>13</a:t>
            </a:fld>
            <a:endParaRPr lang="en-IN"/>
          </a:p>
        </p:txBody>
      </p:sp>
    </p:spTree>
    <p:extLst>
      <p:ext uri="{BB962C8B-B14F-4D97-AF65-F5344CB8AC3E}">
        <p14:creationId xmlns:p14="http://schemas.microsoft.com/office/powerpoint/2010/main" val="734749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4A20-F4B6-4CE5-A555-16B92FA69DFE}"/>
              </a:ext>
            </a:extLst>
          </p:cNvPr>
          <p:cNvSpPr>
            <a:spLocks noGrp="1"/>
          </p:cNvSpPr>
          <p:nvPr>
            <p:ph type="title"/>
          </p:nvPr>
        </p:nvSpPr>
        <p:spPr>
          <a:xfrm>
            <a:off x="837828" y="59848"/>
            <a:ext cx="1851193" cy="634083"/>
          </a:xfrm>
        </p:spPr>
        <p:txBody>
          <a:bodyPr/>
          <a:lstStyle/>
          <a:p>
            <a:r>
              <a:rPr lang="en-IN" dirty="0">
                <a:solidFill>
                  <a:schemeClr val="bg2">
                    <a:lumMod val="40000"/>
                    <a:lumOff val="60000"/>
                  </a:schemeClr>
                </a:solidFill>
                <a:latin typeface="Constantia" panose="02030602050306030303" pitchFamily="18" charset="0"/>
              </a:rPr>
              <a:t>Results</a:t>
            </a:r>
            <a:endParaRPr lang="en-IN" dirty="0">
              <a:solidFill>
                <a:schemeClr val="bg2">
                  <a:lumMod val="40000"/>
                  <a:lumOff val="60000"/>
                </a:schemeClr>
              </a:solidFill>
            </a:endParaRPr>
          </a:p>
        </p:txBody>
      </p:sp>
      <p:graphicFrame>
        <p:nvGraphicFramePr>
          <p:cNvPr id="8" name="Content Placeholder 7">
            <a:extLst>
              <a:ext uri="{FF2B5EF4-FFF2-40B4-BE49-F238E27FC236}">
                <a16:creationId xmlns:a16="http://schemas.microsoft.com/office/drawing/2014/main" id="{3334A9E3-89A7-4A6E-8819-7F3216B0E5F1}"/>
              </a:ext>
            </a:extLst>
          </p:cNvPr>
          <p:cNvGraphicFramePr>
            <a:graphicFrameLocks noGrp="1"/>
          </p:cNvGraphicFramePr>
          <p:nvPr>
            <p:ph idx="1"/>
            <p:extLst>
              <p:ext uri="{D42A27DB-BD31-4B8C-83A1-F6EECF244321}">
                <p14:modId xmlns:p14="http://schemas.microsoft.com/office/powerpoint/2010/main" val="3301361770"/>
              </p:ext>
            </p:extLst>
          </p:nvPr>
        </p:nvGraphicFramePr>
        <p:xfrm>
          <a:off x="1125860" y="980727"/>
          <a:ext cx="10072567" cy="4929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67486AC-020D-4C3E-8315-F3DAE0785ADB}"/>
              </a:ext>
            </a:extLst>
          </p:cNvPr>
          <p:cNvSpPr>
            <a:spLocks noGrp="1"/>
          </p:cNvSpPr>
          <p:nvPr>
            <p:ph type="sldNum" sz="quarter" idx="12"/>
          </p:nvPr>
        </p:nvSpPr>
        <p:spPr/>
        <p:txBody>
          <a:bodyPr/>
          <a:lstStyle/>
          <a:p>
            <a:fld id="{C014DD1E-5D91-48A3-AD6D-45FBA980D106}" type="slidenum">
              <a:rPr lang="en-IN" smtClean="0"/>
              <a:t>14</a:t>
            </a:fld>
            <a:endParaRPr lang="en-IN"/>
          </a:p>
        </p:txBody>
      </p:sp>
    </p:spTree>
    <p:extLst>
      <p:ext uri="{BB962C8B-B14F-4D97-AF65-F5344CB8AC3E}">
        <p14:creationId xmlns:p14="http://schemas.microsoft.com/office/powerpoint/2010/main" val="12710514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17EA52-D5F8-4EC6-BA7C-D82376628879}"/>
              </a:ext>
            </a:extLst>
          </p:cNvPr>
          <p:cNvSpPr>
            <a:spLocks noGrp="1"/>
          </p:cNvSpPr>
          <p:nvPr>
            <p:ph type="sldNum" sz="quarter" idx="12"/>
          </p:nvPr>
        </p:nvSpPr>
        <p:spPr/>
        <p:txBody>
          <a:bodyPr/>
          <a:lstStyle/>
          <a:p>
            <a:fld id="{C014DD1E-5D91-48A3-AD6D-45FBA980D106}" type="slidenum">
              <a:rPr lang="en-IN" smtClean="0"/>
              <a:t>15</a:t>
            </a:fld>
            <a:endParaRPr lang="en-IN"/>
          </a:p>
        </p:txBody>
      </p:sp>
      <p:graphicFrame>
        <p:nvGraphicFramePr>
          <p:cNvPr id="5" name="Content Placeholder 7">
            <a:extLst>
              <a:ext uri="{FF2B5EF4-FFF2-40B4-BE49-F238E27FC236}">
                <a16:creationId xmlns:a16="http://schemas.microsoft.com/office/drawing/2014/main" id="{EEA1D65F-9CE7-4052-BAEC-ADF44118C9D7}"/>
              </a:ext>
            </a:extLst>
          </p:cNvPr>
          <p:cNvGraphicFramePr>
            <a:graphicFrameLocks noGrp="1"/>
          </p:cNvGraphicFramePr>
          <p:nvPr>
            <p:ph idx="1"/>
            <p:extLst>
              <p:ext uri="{D42A27DB-BD31-4B8C-83A1-F6EECF244321}">
                <p14:modId xmlns:p14="http://schemas.microsoft.com/office/powerpoint/2010/main" val="1318312632"/>
              </p:ext>
            </p:extLst>
          </p:nvPr>
        </p:nvGraphicFramePr>
        <p:xfrm>
          <a:off x="1125860" y="908720"/>
          <a:ext cx="1008112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030737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6E6B7C-7158-49DC-B61E-30E73FE1E328}"/>
              </a:ext>
            </a:extLst>
          </p:cNvPr>
          <p:cNvSpPr>
            <a:spLocks noGrp="1"/>
          </p:cNvSpPr>
          <p:nvPr>
            <p:ph type="sldNum" sz="quarter" idx="12"/>
          </p:nvPr>
        </p:nvSpPr>
        <p:spPr/>
        <p:txBody>
          <a:bodyPr/>
          <a:lstStyle/>
          <a:p>
            <a:fld id="{C014DD1E-5D91-48A3-AD6D-45FBA980D106}" type="slidenum">
              <a:rPr lang="en-IN" smtClean="0"/>
              <a:t>16</a:t>
            </a:fld>
            <a:endParaRPr lang="en-IN"/>
          </a:p>
        </p:txBody>
      </p:sp>
      <p:graphicFrame>
        <p:nvGraphicFramePr>
          <p:cNvPr id="5" name="Content Placeholder 7">
            <a:extLst>
              <a:ext uri="{FF2B5EF4-FFF2-40B4-BE49-F238E27FC236}">
                <a16:creationId xmlns:a16="http://schemas.microsoft.com/office/drawing/2014/main" id="{DC56CC62-0240-4B5A-B27B-1CEAF46C39C1}"/>
              </a:ext>
            </a:extLst>
          </p:cNvPr>
          <p:cNvGraphicFramePr>
            <a:graphicFrameLocks noGrp="1"/>
          </p:cNvGraphicFramePr>
          <p:nvPr>
            <p:ph idx="1"/>
            <p:extLst>
              <p:ext uri="{D42A27DB-BD31-4B8C-83A1-F6EECF244321}">
                <p14:modId xmlns:p14="http://schemas.microsoft.com/office/powerpoint/2010/main" val="4292928195"/>
              </p:ext>
            </p:extLst>
          </p:nvPr>
        </p:nvGraphicFramePr>
        <p:xfrm>
          <a:off x="1161988" y="908720"/>
          <a:ext cx="9972984"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86776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A45E-0C1F-43AB-830C-468DE665D6E1}"/>
              </a:ext>
            </a:extLst>
          </p:cNvPr>
          <p:cNvSpPr>
            <a:spLocks noGrp="1"/>
          </p:cNvSpPr>
          <p:nvPr>
            <p:ph type="title"/>
          </p:nvPr>
        </p:nvSpPr>
        <p:spPr>
          <a:xfrm>
            <a:off x="909836" y="188640"/>
            <a:ext cx="2499265" cy="576064"/>
          </a:xfrm>
        </p:spPr>
        <p:txBody>
          <a:bodyPr>
            <a:normAutofit fontScale="90000"/>
          </a:bodyPr>
          <a:lstStyle/>
          <a:p>
            <a:r>
              <a:rPr lang="en-IN" dirty="0">
                <a:solidFill>
                  <a:schemeClr val="bg2">
                    <a:lumMod val="40000"/>
                    <a:lumOff val="60000"/>
                  </a:schemeClr>
                </a:solidFill>
                <a:latin typeface="Constantia" panose="02030602050306030303" pitchFamily="18" charset="0"/>
              </a:rPr>
              <a:t>Conclusion</a:t>
            </a:r>
          </a:p>
        </p:txBody>
      </p:sp>
      <p:sp>
        <p:nvSpPr>
          <p:cNvPr id="3" name="Content Placeholder 2">
            <a:extLst>
              <a:ext uri="{FF2B5EF4-FFF2-40B4-BE49-F238E27FC236}">
                <a16:creationId xmlns:a16="http://schemas.microsoft.com/office/drawing/2014/main" id="{0A03F4CD-287A-4C88-AB68-DC446DB46A27}"/>
              </a:ext>
            </a:extLst>
          </p:cNvPr>
          <p:cNvSpPr>
            <a:spLocks noGrp="1"/>
          </p:cNvSpPr>
          <p:nvPr>
            <p:ph idx="1"/>
          </p:nvPr>
        </p:nvSpPr>
        <p:spPr>
          <a:xfrm>
            <a:off x="1053852" y="1124744"/>
            <a:ext cx="10729191" cy="5400600"/>
          </a:xfrm>
        </p:spPr>
        <p:txBody>
          <a:bodyPr>
            <a:normAutofit/>
          </a:bodyPr>
          <a:lstStyle/>
          <a:p>
            <a:pPr marL="0" indent="0">
              <a:buNone/>
            </a:pPr>
            <a:r>
              <a:rPr lang="en-US" sz="2400" b="0" i="0" dirty="0">
                <a:effectLst/>
                <a:latin typeface="Eras Medium ITC" panose="020B0602030504020804" pitchFamily="34" charset="0"/>
              </a:rPr>
              <a:t>After going through all the advantages and disadvantages of the automatic washing machine, alternative way of washing clothes which is quick, cost effective and eco-friendly is really very helpful to all of us.</a:t>
            </a:r>
            <a:endParaRPr lang="en-IN" sz="2400" dirty="0">
              <a:latin typeface="Eras Medium ITC" panose="020B0602030504020804" pitchFamily="34" charset="0"/>
            </a:endParaRPr>
          </a:p>
        </p:txBody>
      </p:sp>
      <p:sp>
        <p:nvSpPr>
          <p:cNvPr id="4" name="Slide Number Placeholder 3">
            <a:extLst>
              <a:ext uri="{FF2B5EF4-FFF2-40B4-BE49-F238E27FC236}">
                <a16:creationId xmlns:a16="http://schemas.microsoft.com/office/drawing/2014/main" id="{C0952167-475B-4132-BB7E-A11AD2200749}"/>
              </a:ext>
            </a:extLst>
          </p:cNvPr>
          <p:cNvSpPr>
            <a:spLocks noGrp="1"/>
          </p:cNvSpPr>
          <p:nvPr>
            <p:ph type="sldNum" sz="quarter" idx="12"/>
          </p:nvPr>
        </p:nvSpPr>
        <p:spPr/>
        <p:txBody>
          <a:bodyPr/>
          <a:lstStyle/>
          <a:p>
            <a:fld id="{C014DD1E-5D91-48A3-AD6D-45FBA980D106}" type="slidenum">
              <a:rPr lang="en-IN" smtClean="0"/>
              <a:t>17</a:t>
            </a:fld>
            <a:endParaRPr lang="en-IN"/>
          </a:p>
        </p:txBody>
      </p:sp>
    </p:spTree>
    <p:extLst>
      <p:ext uri="{BB962C8B-B14F-4D97-AF65-F5344CB8AC3E}">
        <p14:creationId xmlns:p14="http://schemas.microsoft.com/office/powerpoint/2010/main" val="374679892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94E44-59E8-400B-AFAA-39938F3383A3}"/>
              </a:ext>
            </a:extLst>
          </p:cNvPr>
          <p:cNvSpPr>
            <a:spLocks noGrp="1"/>
          </p:cNvSpPr>
          <p:nvPr>
            <p:ph idx="1"/>
          </p:nvPr>
        </p:nvSpPr>
        <p:spPr>
          <a:xfrm>
            <a:off x="1125860" y="188640"/>
            <a:ext cx="10585175" cy="5975429"/>
          </a:xfrm>
        </p:spPr>
        <p:txBody>
          <a:bodyPr>
            <a:scene3d>
              <a:camera prst="orthographicFront"/>
              <a:lightRig rig="threePt" dir="t"/>
            </a:scene3d>
            <a:sp3d extrusionH="57150">
              <a:bevelT h="25400" prst="softRound"/>
            </a:sp3d>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8000" dirty="0">
                <a:ln w="0">
                  <a:solidFill>
                    <a:schemeClr val="tx1">
                      <a:lumMod val="75000"/>
                    </a:schemeClr>
                  </a:solidFill>
                </a:ln>
                <a:solidFill>
                  <a:schemeClr val="accent1">
                    <a:lumMod val="60000"/>
                    <a:lumOff val="40000"/>
                  </a:schemeClr>
                </a:solidFill>
                <a:effectLst>
                  <a:glow rad="139700">
                    <a:schemeClr val="accent1">
                      <a:satMod val="175000"/>
                      <a:alpha val="40000"/>
                    </a:schemeClr>
                  </a:glow>
                  <a:reflection blurRad="6350" stA="53000" endA="300" endPos="35500" dir="5400000" sy="-90000" algn="bl" rotWithShape="0"/>
                </a:effectLst>
                <a:latin typeface="Eras Medium ITC" panose="020B0602030504020804" pitchFamily="34" charset="0"/>
              </a:rPr>
              <a:t>Thankyou</a:t>
            </a:r>
          </a:p>
        </p:txBody>
      </p:sp>
      <p:sp>
        <p:nvSpPr>
          <p:cNvPr id="4" name="Slide Number Placeholder 3">
            <a:extLst>
              <a:ext uri="{FF2B5EF4-FFF2-40B4-BE49-F238E27FC236}">
                <a16:creationId xmlns:a16="http://schemas.microsoft.com/office/drawing/2014/main" id="{5A85A8BB-9409-4749-BFB1-F05A32437EF3}"/>
              </a:ext>
            </a:extLst>
          </p:cNvPr>
          <p:cNvSpPr>
            <a:spLocks noGrp="1"/>
          </p:cNvSpPr>
          <p:nvPr>
            <p:ph type="sldNum" sz="quarter" idx="12"/>
          </p:nvPr>
        </p:nvSpPr>
        <p:spPr/>
        <p:txBody>
          <a:bodyPr/>
          <a:lstStyle/>
          <a:p>
            <a:fld id="{C014DD1E-5D91-48A3-AD6D-45FBA980D106}" type="slidenum">
              <a:rPr lang="en-IN" smtClean="0"/>
              <a:t>18</a:t>
            </a:fld>
            <a:endParaRPr lang="en-IN"/>
          </a:p>
        </p:txBody>
      </p:sp>
    </p:spTree>
    <p:extLst>
      <p:ext uri="{BB962C8B-B14F-4D97-AF65-F5344CB8AC3E}">
        <p14:creationId xmlns:p14="http://schemas.microsoft.com/office/powerpoint/2010/main" val="14208341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981844" y="188640"/>
            <a:ext cx="11017224" cy="6552728"/>
          </a:xfrm>
        </p:spPr>
        <p:txBody>
          <a:bodyPr>
            <a:normAutofit/>
          </a:bodyPr>
          <a:lstStyle/>
          <a:p>
            <a:pPr marL="0" indent="0">
              <a:buNone/>
            </a:pPr>
            <a:r>
              <a:rPr lang="en-US" sz="3600" dirty="0">
                <a:solidFill>
                  <a:schemeClr val="bg2">
                    <a:lumMod val="40000"/>
                    <a:lumOff val="60000"/>
                  </a:schemeClr>
                </a:solidFill>
                <a:latin typeface="Constantia" panose="02030602050306030303" pitchFamily="18" charset="0"/>
              </a:rPr>
              <a:t>Contents</a:t>
            </a:r>
            <a:r>
              <a:rPr lang="en-US" sz="3600" dirty="0"/>
              <a:t> </a:t>
            </a:r>
          </a:p>
          <a:p>
            <a:pPr>
              <a:buClr>
                <a:schemeClr val="tx1"/>
              </a:buClr>
              <a:buFont typeface="Wingdings" panose="05000000000000000000" pitchFamily="2" charset="2"/>
              <a:buChar char="Ø"/>
            </a:pPr>
            <a:r>
              <a:rPr lang="en-US" sz="2000" dirty="0">
                <a:latin typeface="Eras Medium ITC" panose="020B0602030504020804" pitchFamily="34" charset="0"/>
                <a:cs typeface="Calibri" panose="020F0502020204030204" pitchFamily="34" charset="0"/>
              </a:rPr>
              <a:t>Introduction</a:t>
            </a:r>
          </a:p>
          <a:p>
            <a:pPr>
              <a:buClr>
                <a:schemeClr val="tx1"/>
              </a:buClr>
              <a:buFont typeface="Wingdings" panose="05000000000000000000" pitchFamily="2" charset="2"/>
              <a:buChar char="Ø"/>
            </a:pPr>
            <a:r>
              <a:rPr lang="en-US" sz="2000" dirty="0">
                <a:latin typeface="Eras Medium ITC" panose="020B0602030504020804" pitchFamily="34" charset="0"/>
                <a:cs typeface="Calibri" panose="020F0502020204030204" pitchFamily="34" charset="0"/>
              </a:rPr>
              <a:t>Project Scope</a:t>
            </a:r>
          </a:p>
          <a:p>
            <a:pPr>
              <a:buClr>
                <a:schemeClr val="tx1"/>
              </a:buClr>
              <a:buFont typeface="Wingdings" panose="05000000000000000000" pitchFamily="2" charset="2"/>
              <a:buChar char="Ø"/>
            </a:pPr>
            <a:r>
              <a:rPr lang="en-US" sz="2000" dirty="0">
                <a:latin typeface="Eras Medium ITC" panose="020B0602030504020804" pitchFamily="34" charset="0"/>
                <a:cs typeface="Calibri" panose="020F0502020204030204" pitchFamily="34" charset="0"/>
              </a:rPr>
              <a:t>Theoretical Analysis</a:t>
            </a:r>
          </a:p>
          <a:p>
            <a:pPr>
              <a:buClr>
                <a:schemeClr val="tx1"/>
              </a:buClr>
              <a:buFont typeface="Wingdings" panose="05000000000000000000" pitchFamily="2" charset="2"/>
              <a:buChar char="Ø"/>
            </a:pPr>
            <a:r>
              <a:rPr lang="en-US" sz="2000" dirty="0">
                <a:latin typeface="Eras Medium ITC" panose="020B0602030504020804" pitchFamily="34" charset="0"/>
                <a:cs typeface="Calibri" panose="020F0502020204030204" pitchFamily="34" charset="0"/>
              </a:rPr>
              <a:t>Results</a:t>
            </a:r>
          </a:p>
          <a:p>
            <a:pPr>
              <a:buClr>
                <a:schemeClr val="tx1"/>
              </a:buClr>
              <a:buFont typeface="Wingdings" panose="05000000000000000000" pitchFamily="2" charset="2"/>
              <a:buChar char="Ø"/>
            </a:pPr>
            <a:r>
              <a:rPr lang="en-US" sz="2000" dirty="0">
                <a:latin typeface="Eras Medium ITC" panose="020B0602030504020804" pitchFamily="34" charset="0"/>
                <a:cs typeface="Calibri" panose="020F0502020204030204" pitchFamily="34" charset="0"/>
              </a:rPr>
              <a:t>Advantages</a:t>
            </a:r>
          </a:p>
          <a:p>
            <a:pPr>
              <a:buClr>
                <a:schemeClr val="tx1"/>
              </a:buClr>
              <a:buFont typeface="Wingdings" panose="05000000000000000000" pitchFamily="2" charset="2"/>
              <a:buChar char="Ø"/>
            </a:pPr>
            <a:r>
              <a:rPr lang="en-US" sz="2000" dirty="0">
                <a:latin typeface="Eras Medium ITC" panose="020B0602030504020804" pitchFamily="34" charset="0"/>
                <a:cs typeface="Calibri" panose="020F0502020204030204" pitchFamily="34" charset="0"/>
              </a:rPr>
              <a:t>Disadvantages</a:t>
            </a:r>
          </a:p>
          <a:p>
            <a:pPr>
              <a:buClr>
                <a:schemeClr val="tx1"/>
              </a:buClr>
              <a:buFont typeface="Wingdings" panose="05000000000000000000" pitchFamily="2" charset="2"/>
              <a:buChar char="Ø"/>
            </a:pPr>
            <a:r>
              <a:rPr lang="en-US" sz="2000" dirty="0">
                <a:latin typeface="Eras Medium ITC" panose="020B0602030504020804" pitchFamily="34" charset="0"/>
                <a:cs typeface="Calibri" panose="020F0502020204030204" pitchFamily="34" charset="0"/>
              </a:rPr>
              <a:t>Conclusion</a:t>
            </a:r>
          </a:p>
        </p:txBody>
      </p:sp>
      <p:sp>
        <p:nvSpPr>
          <p:cNvPr id="4" name="Slide Number Placeholder 3">
            <a:extLst>
              <a:ext uri="{FF2B5EF4-FFF2-40B4-BE49-F238E27FC236}">
                <a16:creationId xmlns:a16="http://schemas.microsoft.com/office/drawing/2014/main" id="{D70BE20C-E240-496F-8B53-5B2BADEB52CD}"/>
              </a:ext>
            </a:extLst>
          </p:cNvPr>
          <p:cNvSpPr>
            <a:spLocks noGrp="1"/>
          </p:cNvSpPr>
          <p:nvPr>
            <p:ph type="sldNum" sz="quarter" idx="12"/>
          </p:nvPr>
        </p:nvSpPr>
        <p:spPr/>
        <p:txBody>
          <a:bodyPr/>
          <a:lstStyle/>
          <a:p>
            <a:fld id="{C014DD1E-5D91-48A3-AD6D-45FBA980D106}" type="slidenum">
              <a:rPr lang="en-IN" smtClean="0"/>
              <a:t>2</a:t>
            </a:fld>
            <a:endParaRPr lang="en-IN"/>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7826C55-F4FF-455D-BEA1-ED09026513BE}"/>
              </a:ext>
            </a:extLst>
          </p:cNvPr>
          <p:cNvSpPr>
            <a:spLocks noGrp="1"/>
          </p:cNvSpPr>
          <p:nvPr>
            <p:ph type="title"/>
          </p:nvPr>
        </p:nvSpPr>
        <p:spPr>
          <a:xfrm>
            <a:off x="909837" y="188640"/>
            <a:ext cx="2592288" cy="484165"/>
          </a:xfrm>
        </p:spPr>
        <p:txBody>
          <a:bodyPr>
            <a:normAutofit fontScale="90000"/>
          </a:bodyPr>
          <a:lstStyle/>
          <a:p>
            <a:br>
              <a:rPr lang="en-US" sz="3600" dirty="0">
                <a:latin typeface="Constantia" panose="02030602050306030303" pitchFamily="18" charset="0"/>
                <a:cs typeface="Calibri" panose="020F0502020204030204" pitchFamily="34" charset="0"/>
              </a:rPr>
            </a:br>
            <a:r>
              <a:rPr lang="en-US" sz="3600" dirty="0">
                <a:solidFill>
                  <a:schemeClr val="bg2">
                    <a:lumMod val="40000"/>
                    <a:lumOff val="60000"/>
                  </a:schemeClr>
                </a:solidFill>
                <a:latin typeface="Constantia" panose="02030602050306030303" pitchFamily="18" charset="0"/>
                <a:cs typeface="Calibri" panose="020F0502020204030204" pitchFamily="34" charset="0"/>
              </a:rPr>
              <a:t>Introduction</a:t>
            </a:r>
            <a:endParaRPr lang="en-IN" dirty="0">
              <a:solidFill>
                <a:schemeClr val="bg2">
                  <a:lumMod val="40000"/>
                  <a:lumOff val="60000"/>
                </a:schemeClr>
              </a:solidFill>
            </a:endParaRPr>
          </a:p>
        </p:txBody>
      </p:sp>
      <p:sp>
        <p:nvSpPr>
          <p:cNvPr id="10" name="Slide Number Placeholder 9">
            <a:extLst>
              <a:ext uri="{FF2B5EF4-FFF2-40B4-BE49-F238E27FC236}">
                <a16:creationId xmlns:a16="http://schemas.microsoft.com/office/drawing/2014/main" id="{03E00C4E-C74B-49A1-823F-602FDBCF7AB4}"/>
              </a:ext>
            </a:extLst>
          </p:cNvPr>
          <p:cNvSpPr>
            <a:spLocks noGrp="1"/>
          </p:cNvSpPr>
          <p:nvPr>
            <p:ph type="sldNum" sz="quarter" idx="12"/>
          </p:nvPr>
        </p:nvSpPr>
        <p:spPr/>
        <p:txBody>
          <a:bodyPr/>
          <a:lstStyle/>
          <a:p>
            <a:fld id="{C014DD1E-5D91-48A3-AD6D-45FBA980D106}" type="slidenum">
              <a:rPr lang="en-IN" smtClean="0"/>
              <a:t>3</a:t>
            </a:fld>
            <a:endParaRPr lang="en-IN"/>
          </a:p>
        </p:txBody>
      </p:sp>
      <p:sp>
        <p:nvSpPr>
          <p:cNvPr id="3" name="Content Placeholder 2">
            <a:extLst>
              <a:ext uri="{FF2B5EF4-FFF2-40B4-BE49-F238E27FC236}">
                <a16:creationId xmlns:a16="http://schemas.microsoft.com/office/drawing/2014/main" id="{73DB3CAC-9126-47C6-AF2D-371FF6E0EEC6}"/>
              </a:ext>
            </a:extLst>
          </p:cNvPr>
          <p:cNvSpPr>
            <a:spLocks noGrp="1"/>
          </p:cNvSpPr>
          <p:nvPr>
            <p:ph idx="4294967295"/>
          </p:nvPr>
        </p:nvSpPr>
        <p:spPr>
          <a:xfrm>
            <a:off x="1027113" y="908720"/>
            <a:ext cx="11161712" cy="5833393"/>
          </a:xfrm>
        </p:spPr>
        <p:txBody>
          <a:bodyPr>
            <a:normAutofit/>
          </a:bodyPr>
          <a:lstStyle/>
          <a:p>
            <a:pPr>
              <a:lnSpc>
                <a:spcPct val="100000"/>
              </a:lnSpc>
              <a:spcBef>
                <a:spcPts val="0"/>
              </a:spcBef>
              <a:buFont typeface="Wingdings" panose="05000000000000000000" pitchFamily="2" charset="2"/>
              <a:buChar char="v"/>
            </a:pPr>
            <a:r>
              <a:rPr lang="en-US" sz="2400" b="0" i="0" dirty="0">
                <a:effectLst/>
                <a:latin typeface="Eras Medium ITC" panose="020B0602030504020804" pitchFamily="34" charset="0"/>
              </a:rPr>
              <a:t>Washing machines are the devices which are used for </a:t>
            </a:r>
          </a:p>
          <a:p>
            <a:pPr marL="0" indent="0">
              <a:lnSpc>
                <a:spcPct val="100000"/>
              </a:lnSpc>
              <a:spcBef>
                <a:spcPts val="0"/>
              </a:spcBef>
              <a:buNone/>
            </a:pPr>
            <a:r>
              <a:rPr lang="en-US" sz="2400" b="0" i="0" dirty="0">
                <a:effectLst/>
                <a:latin typeface="Eras Medium ITC" panose="020B0602030504020804" pitchFamily="34" charset="0"/>
              </a:rPr>
              <a:t>cleaning of the clothes without a person rubbing, scrubbing </a:t>
            </a:r>
          </a:p>
          <a:p>
            <a:pPr marL="0" indent="0">
              <a:lnSpc>
                <a:spcPct val="100000"/>
              </a:lnSpc>
              <a:spcBef>
                <a:spcPts val="0"/>
              </a:spcBef>
              <a:buNone/>
            </a:pPr>
            <a:r>
              <a:rPr lang="en-US" sz="2400" b="0" i="0" dirty="0">
                <a:effectLst/>
                <a:latin typeface="Eras Medium ITC" panose="020B0602030504020804" pitchFamily="34" charset="0"/>
              </a:rPr>
              <a:t>or beating the clothes by oneself and getting dirty. Washing </a:t>
            </a:r>
          </a:p>
          <a:p>
            <a:pPr marL="0" indent="0">
              <a:lnSpc>
                <a:spcPct val="100000"/>
              </a:lnSpc>
              <a:spcBef>
                <a:spcPts val="0"/>
              </a:spcBef>
              <a:buNone/>
            </a:pPr>
            <a:r>
              <a:rPr lang="en-US" sz="2400" b="0" i="0" dirty="0">
                <a:effectLst/>
                <a:latin typeface="Eras Medium ITC" panose="020B0602030504020804" pitchFamily="34" charset="0"/>
              </a:rPr>
              <a:t>machines have an important place in the modern society.</a:t>
            </a:r>
          </a:p>
          <a:p>
            <a:pPr marL="0" indent="0">
              <a:lnSpc>
                <a:spcPct val="100000"/>
              </a:lnSpc>
              <a:spcBef>
                <a:spcPts val="0"/>
              </a:spcBef>
              <a:buNone/>
            </a:pPr>
            <a:endParaRPr lang="en-US" sz="2400" dirty="0">
              <a:latin typeface="Eras Medium ITC" panose="020B0602030504020804" pitchFamily="34" charset="0"/>
            </a:endParaRPr>
          </a:p>
          <a:p>
            <a:pPr marL="0" indent="0">
              <a:lnSpc>
                <a:spcPct val="100000"/>
              </a:lnSpc>
              <a:spcBef>
                <a:spcPts val="0"/>
              </a:spcBef>
              <a:buNone/>
            </a:pPr>
            <a:endParaRPr lang="en-US" sz="2400" b="0" i="0" dirty="0">
              <a:effectLst/>
              <a:latin typeface="Eras Medium ITC" panose="020B0602030504020804" pitchFamily="34" charset="0"/>
            </a:endParaRPr>
          </a:p>
          <a:p>
            <a:pPr>
              <a:lnSpc>
                <a:spcPct val="100000"/>
              </a:lnSpc>
              <a:spcBef>
                <a:spcPts val="0"/>
              </a:spcBef>
              <a:buFont typeface="Wingdings" panose="05000000000000000000" pitchFamily="2" charset="2"/>
              <a:buChar char="v"/>
            </a:pPr>
            <a:r>
              <a:rPr lang="en-US" sz="2400" b="0" i="0" dirty="0">
                <a:effectLst/>
                <a:latin typeface="Eras Medium ITC" panose="020B0602030504020804" pitchFamily="34" charset="0"/>
              </a:rPr>
              <a:t>We build a simple washing machine wash, rinse and spin </a:t>
            </a:r>
          </a:p>
          <a:p>
            <a:pPr marL="0" indent="0">
              <a:lnSpc>
                <a:spcPct val="100000"/>
              </a:lnSpc>
              <a:spcBef>
                <a:spcPts val="0"/>
              </a:spcBef>
              <a:buNone/>
            </a:pPr>
            <a:r>
              <a:rPr lang="en-US" sz="2400" b="0" i="0" dirty="0">
                <a:effectLst/>
                <a:latin typeface="Eras Medium ITC" panose="020B0602030504020804" pitchFamily="34" charset="0"/>
              </a:rPr>
              <a:t>timer using microcontroller PIC16F877A. Microcontrollers </a:t>
            </a:r>
          </a:p>
          <a:p>
            <a:pPr marL="0" indent="0">
              <a:lnSpc>
                <a:spcPct val="100000"/>
              </a:lnSpc>
              <a:spcBef>
                <a:spcPts val="0"/>
              </a:spcBef>
              <a:buNone/>
            </a:pPr>
            <a:r>
              <a:rPr lang="en-US" sz="2400" b="0" i="0" dirty="0">
                <a:effectLst/>
                <a:latin typeface="Eras Medium ITC" panose="020B0602030504020804" pitchFamily="34" charset="0"/>
              </a:rPr>
              <a:t>and microprocessors are used to control various electronic </a:t>
            </a:r>
          </a:p>
          <a:p>
            <a:pPr marL="0" indent="0">
              <a:lnSpc>
                <a:spcPct val="100000"/>
              </a:lnSpc>
              <a:spcBef>
                <a:spcPts val="0"/>
              </a:spcBef>
              <a:buNone/>
            </a:pPr>
            <a:r>
              <a:rPr lang="en-US" sz="2400" b="0" i="0" dirty="0">
                <a:effectLst/>
                <a:latin typeface="Eras Medium ITC" panose="020B0602030504020804" pitchFamily="34" charset="0"/>
              </a:rPr>
              <a:t>devices such as cellular phones, laptops, monitoring systems, </a:t>
            </a:r>
          </a:p>
          <a:p>
            <a:pPr marL="0" indent="0">
              <a:lnSpc>
                <a:spcPct val="100000"/>
              </a:lnSpc>
              <a:spcBef>
                <a:spcPts val="0"/>
              </a:spcBef>
              <a:buNone/>
            </a:pPr>
            <a:r>
              <a:rPr lang="en-US" sz="2400" b="0" i="0" dirty="0">
                <a:effectLst/>
                <a:latin typeface="Eras Medium ITC" panose="020B0602030504020804" pitchFamily="34" charset="0"/>
              </a:rPr>
              <a:t>controlling systems etc. Microcontrollers and microprocessors </a:t>
            </a:r>
          </a:p>
          <a:p>
            <a:pPr marL="0" indent="0">
              <a:lnSpc>
                <a:spcPct val="100000"/>
              </a:lnSpc>
              <a:spcBef>
                <a:spcPts val="0"/>
              </a:spcBef>
              <a:buNone/>
            </a:pPr>
            <a:r>
              <a:rPr lang="en-US" sz="2400" b="0" i="0" dirty="0">
                <a:effectLst/>
                <a:latin typeface="Eras Medium ITC" panose="020B0602030504020804" pitchFamily="34" charset="0"/>
              </a:rPr>
              <a:t>are used to perform repetitive operations exactly the same </a:t>
            </a:r>
          </a:p>
          <a:p>
            <a:pPr marL="0" indent="0">
              <a:lnSpc>
                <a:spcPct val="100000"/>
              </a:lnSpc>
              <a:spcBef>
                <a:spcPts val="0"/>
              </a:spcBef>
              <a:buNone/>
            </a:pPr>
            <a:r>
              <a:rPr lang="en-US" sz="2400" b="0" i="0" dirty="0">
                <a:effectLst/>
                <a:latin typeface="Eras Medium ITC" panose="020B0602030504020804" pitchFamily="34" charset="0"/>
              </a:rPr>
              <a:t>way time after time.</a:t>
            </a:r>
          </a:p>
          <a:p>
            <a:pPr marL="0" indent="0">
              <a:lnSpc>
                <a:spcPct val="100000"/>
              </a:lnSpc>
              <a:spcBef>
                <a:spcPts val="0"/>
              </a:spcBef>
              <a:buNone/>
            </a:pPr>
            <a:endParaRPr lang="en-US" sz="2400" dirty="0">
              <a:latin typeface="Eras Medium ITC" panose="020B0602030504020804" pitchFamily="34" charset="0"/>
            </a:endParaRPr>
          </a:p>
          <a:p>
            <a:pPr marL="0" indent="0">
              <a:lnSpc>
                <a:spcPct val="100000"/>
              </a:lnSpc>
              <a:spcBef>
                <a:spcPts val="0"/>
              </a:spcBef>
              <a:buNone/>
            </a:pPr>
            <a:r>
              <a:rPr lang="en-US" sz="2400" b="0" i="0" dirty="0">
                <a:effectLst/>
                <a:latin typeface="Eras Medium ITC" panose="020B0602030504020804" pitchFamily="34" charset="0"/>
              </a:rPr>
              <a:t>  </a:t>
            </a:r>
            <a:endParaRPr lang="en-US" sz="2400" b="0" i="0" dirty="0">
              <a:effectLst/>
              <a:latin typeface="Source Sans Pro" panose="020B0503030403020204" pitchFamily="34" charset="0"/>
            </a:endParaRPr>
          </a:p>
        </p:txBody>
      </p:sp>
      <p:pic>
        <p:nvPicPr>
          <p:cNvPr id="5" name="Picture 4">
            <a:extLst>
              <a:ext uri="{FF2B5EF4-FFF2-40B4-BE49-F238E27FC236}">
                <a16:creationId xmlns:a16="http://schemas.microsoft.com/office/drawing/2014/main" id="{C03EC46D-23A1-4A3E-8BDE-443B6CB92AD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56231" y="935685"/>
            <a:ext cx="2520280" cy="1898916"/>
          </a:xfrm>
          <a:prstGeom prst="rect">
            <a:avLst/>
          </a:prstGeom>
        </p:spPr>
      </p:pic>
      <p:pic>
        <p:nvPicPr>
          <p:cNvPr id="8" name="Picture 7">
            <a:extLst>
              <a:ext uri="{FF2B5EF4-FFF2-40B4-BE49-F238E27FC236}">
                <a16:creationId xmlns:a16="http://schemas.microsoft.com/office/drawing/2014/main" id="{798048E9-0CAE-4834-91C6-B37AF5761BE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498468" y="3212976"/>
            <a:ext cx="2501491" cy="2170505"/>
          </a:xfrm>
          <a:prstGeom prst="rect">
            <a:avLst/>
          </a:prstGeom>
        </p:spPr>
      </p:pic>
    </p:spTree>
    <p:extLst>
      <p:ext uri="{BB962C8B-B14F-4D97-AF65-F5344CB8AC3E}">
        <p14:creationId xmlns:p14="http://schemas.microsoft.com/office/powerpoint/2010/main" val="20200515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9BAC96E-E5EE-4108-B0FC-2D68198DC05F}"/>
              </a:ext>
            </a:extLst>
          </p:cNvPr>
          <p:cNvSpPr>
            <a:spLocks noGrp="1"/>
          </p:cNvSpPr>
          <p:nvPr>
            <p:ph type="title"/>
          </p:nvPr>
        </p:nvSpPr>
        <p:spPr>
          <a:xfrm>
            <a:off x="1009190" y="137624"/>
            <a:ext cx="2931313" cy="575394"/>
          </a:xfrm>
        </p:spPr>
        <p:txBody>
          <a:bodyPr>
            <a:normAutofit fontScale="90000"/>
          </a:bodyPr>
          <a:lstStyle/>
          <a:p>
            <a:r>
              <a:rPr lang="en-US" sz="3600" dirty="0">
                <a:solidFill>
                  <a:schemeClr val="bg2">
                    <a:lumMod val="40000"/>
                    <a:lumOff val="60000"/>
                  </a:schemeClr>
                </a:solidFill>
                <a:latin typeface="Constantia" panose="02030602050306030303" pitchFamily="18" charset="0"/>
                <a:cs typeface="Calibri" panose="020F0502020204030204" pitchFamily="34" charset="0"/>
              </a:rPr>
              <a:t>Project Scope</a:t>
            </a:r>
            <a:endParaRPr lang="en-IN" dirty="0"/>
          </a:p>
        </p:txBody>
      </p:sp>
      <p:sp>
        <p:nvSpPr>
          <p:cNvPr id="6" name="Slide Number Placeholder 5">
            <a:extLst>
              <a:ext uri="{FF2B5EF4-FFF2-40B4-BE49-F238E27FC236}">
                <a16:creationId xmlns:a16="http://schemas.microsoft.com/office/drawing/2014/main" id="{ED2BB5A1-F9A4-4589-83C0-EFD14FED03B0}"/>
              </a:ext>
            </a:extLst>
          </p:cNvPr>
          <p:cNvSpPr>
            <a:spLocks noGrp="1"/>
          </p:cNvSpPr>
          <p:nvPr>
            <p:ph type="sldNum" sz="quarter" idx="12"/>
          </p:nvPr>
        </p:nvSpPr>
        <p:spPr/>
        <p:txBody>
          <a:bodyPr/>
          <a:lstStyle/>
          <a:p>
            <a:fld id="{C014DD1E-5D91-48A3-AD6D-45FBA980D106}" type="slidenum">
              <a:rPr lang="en-IN" smtClean="0"/>
              <a:t>4</a:t>
            </a:fld>
            <a:endParaRPr lang="en-IN"/>
          </a:p>
        </p:txBody>
      </p:sp>
      <p:sp>
        <p:nvSpPr>
          <p:cNvPr id="5" name="Content Placeholder 4">
            <a:extLst>
              <a:ext uri="{FF2B5EF4-FFF2-40B4-BE49-F238E27FC236}">
                <a16:creationId xmlns:a16="http://schemas.microsoft.com/office/drawing/2014/main" id="{F30EFEA0-144F-4387-9DA1-C0CA4C324699}"/>
              </a:ext>
            </a:extLst>
          </p:cNvPr>
          <p:cNvSpPr>
            <a:spLocks noGrp="1"/>
          </p:cNvSpPr>
          <p:nvPr>
            <p:ph idx="4294967295"/>
          </p:nvPr>
        </p:nvSpPr>
        <p:spPr>
          <a:xfrm>
            <a:off x="1027113" y="1124744"/>
            <a:ext cx="10971955" cy="4825206"/>
          </a:xfrm>
        </p:spPr>
        <p:txBody>
          <a:bodyPr/>
          <a:lstStyle/>
          <a:p>
            <a:pPr marL="0" indent="0">
              <a:buNone/>
            </a:pPr>
            <a:r>
              <a:rPr lang="en-US" sz="2400" dirty="0">
                <a:solidFill>
                  <a:schemeClr val="accent1">
                    <a:lumMod val="40000"/>
                    <a:lumOff val="60000"/>
                  </a:schemeClr>
                </a:solidFill>
                <a:latin typeface="Constantia" panose="02030602050306030303" pitchFamily="18" charset="0"/>
                <a:cs typeface="Calibri" panose="020F0502020204030204" pitchFamily="34" charset="0"/>
              </a:rPr>
              <a:t>Project Description - </a:t>
            </a:r>
            <a:r>
              <a:rPr lang="en-IN" sz="2400" dirty="0">
                <a:latin typeface="Eras Medium ITC" panose="020B0602030504020804" pitchFamily="34" charset="0"/>
              </a:rPr>
              <a:t>In this project we have implemented a washing machine simulator which is based on embedded systems. Under which we have worked on PICSimLab, MPLABxIDE and PIC16F877A microcontroller using basic C programming.</a:t>
            </a:r>
          </a:p>
          <a:p>
            <a:pPr marL="0" indent="0">
              <a:buNone/>
            </a:pPr>
            <a:r>
              <a:rPr lang="en-IN" sz="2400" dirty="0">
                <a:latin typeface="Eras Medium ITC" panose="020B0602030504020804" pitchFamily="34" charset="0"/>
              </a:rPr>
              <a:t> </a:t>
            </a:r>
            <a:r>
              <a:rPr lang="en-US" sz="2400" dirty="0">
                <a:solidFill>
                  <a:schemeClr val="accent1">
                    <a:lumMod val="40000"/>
                    <a:lumOff val="60000"/>
                  </a:schemeClr>
                </a:solidFill>
                <a:latin typeface="Constantia" panose="02030602050306030303" pitchFamily="18" charset="0"/>
                <a:cs typeface="Calibri" panose="020F0502020204030204" pitchFamily="34" charset="0"/>
              </a:rPr>
              <a:t>Project Deliverables -</a:t>
            </a:r>
            <a:r>
              <a:rPr lang="en-IN" sz="2400" dirty="0">
                <a:latin typeface="Eras Medium ITC" panose="020B0602030504020804" pitchFamily="34" charset="0"/>
              </a:rPr>
              <a:t>  As an output of this project we have to create an interface for users to wash their clothes or dry them according to their fabric by allowing them to choose  washing modes and water level.</a:t>
            </a:r>
          </a:p>
          <a:p>
            <a:pPr marL="0" indent="0">
              <a:lnSpc>
                <a:spcPct val="100000"/>
              </a:lnSpc>
              <a:buNone/>
            </a:pPr>
            <a:r>
              <a:rPr lang="en-IN" sz="2400" dirty="0">
                <a:latin typeface="Eras Medium ITC" panose="020B0602030504020804" pitchFamily="34" charset="0"/>
              </a:rPr>
              <a:t> </a:t>
            </a:r>
            <a:r>
              <a:rPr lang="en-US" sz="2400" dirty="0">
                <a:solidFill>
                  <a:schemeClr val="accent1">
                    <a:lumMod val="40000"/>
                    <a:lumOff val="60000"/>
                  </a:schemeClr>
                </a:solidFill>
                <a:latin typeface="Constantia" panose="02030602050306030303" pitchFamily="18" charset="0"/>
                <a:cs typeface="Calibri" panose="020F0502020204030204" pitchFamily="34" charset="0"/>
              </a:rPr>
              <a:t>Stake Holders -</a:t>
            </a:r>
            <a:r>
              <a:rPr lang="en-IN" sz="2400" dirty="0">
                <a:latin typeface="Eras Medium ITC" panose="020B0602030504020804" pitchFamily="34" charset="0"/>
              </a:rPr>
              <a:t>   The project is designed for the users or customers to</a:t>
            </a:r>
            <a:r>
              <a:rPr lang="en-US" sz="2400" b="0" i="0" dirty="0">
                <a:effectLst/>
                <a:latin typeface="Eras Medium ITC" panose="020B0602030504020804" pitchFamily="34" charset="0"/>
              </a:rPr>
              <a:t> load their clothes in the machine, start the cycle and walk away so that t</a:t>
            </a:r>
            <a:r>
              <a:rPr lang="en-US" sz="2400" dirty="0">
                <a:latin typeface="Eras Medium ITC" panose="020B0602030504020804" pitchFamily="34" charset="0"/>
              </a:rPr>
              <a:t>hey</a:t>
            </a:r>
            <a:r>
              <a:rPr lang="en-US" sz="2400" b="0" i="0" dirty="0">
                <a:effectLst/>
                <a:latin typeface="Eras Medium ITC" panose="020B0602030504020804" pitchFamily="34" charset="0"/>
              </a:rPr>
              <a:t> can save their time and  carry out another task.</a:t>
            </a:r>
            <a:endParaRPr lang="en-IN" sz="2400" dirty="0">
              <a:latin typeface="Eras Medium ITC" panose="020B0602030504020804" pitchFamily="34" charset="0"/>
            </a:endParaRP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5B8026-1838-40F2-BADC-1C7C1D7DD02D}"/>
              </a:ext>
            </a:extLst>
          </p:cNvPr>
          <p:cNvSpPr>
            <a:spLocks noGrp="1"/>
          </p:cNvSpPr>
          <p:nvPr>
            <p:ph type="title"/>
          </p:nvPr>
        </p:nvSpPr>
        <p:spPr>
          <a:xfrm>
            <a:off x="909836" y="115887"/>
            <a:ext cx="3987179" cy="595898"/>
          </a:xfrm>
        </p:spPr>
        <p:txBody>
          <a:bodyPr>
            <a:normAutofit fontScale="90000"/>
          </a:bodyPr>
          <a:lstStyle/>
          <a:p>
            <a:r>
              <a:rPr lang="en-IN" sz="3600" dirty="0">
                <a:solidFill>
                  <a:schemeClr val="bg2">
                    <a:lumMod val="40000"/>
                    <a:lumOff val="60000"/>
                  </a:schemeClr>
                </a:solidFill>
                <a:latin typeface="Constantia" panose="02030602050306030303" pitchFamily="18" charset="0"/>
              </a:rPr>
              <a:t>Theoretical Analysis</a:t>
            </a:r>
            <a:endParaRPr lang="en-IN" dirty="0"/>
          </a:p>
        </p:txBody>
      </p:sp>
      <p:sp>
        <p:nvSpPr>
          <p:cNvPr id="4" name="Slide Number Placeholder 3">
            <a:extLst>
              <a:ext uri="{FF2B5EF4-FFF2-40B4-BE49-F238E27FC236}">
                <a16:creationId xmlns:a16="http://schemas.microsoft.com/office/drawing/2014/main" id="{AA70A595-8362-4BC1-89FE-6F9107FDCDF7}"/>
              </a:ext>
            </a:extLst>
          </p:cNvPr>
          <p:cNvSpPr>
            <a:spLocks noGrp="1"/>
          </p:cNvSpPr>
          <p:nvPr>
            <p:ph type="sldNum" sz="quarter" idx="12"/>
          </p:nvPr>
        </p:nvSpPr>
        <p:spPr/>
        <p:txBody>
          <a:bodyPr/>
          <a:lstStyle/>
          <a:p>
            <a:fld id="{C014DD1E-5D91-48A3-AD6D-45FBA980D106}" type="slidenum">
              <a:rPr lang="en-IN" smtClean="0"/>
              <a:t>5</a:t>
            </a:fld>
            <a:endParaRPr lang="en-IN"/>
          </a:p>
        </p:txBody>
      </p:sp>
      <p:sp>
        <p:nvSpPr>
          <p:cNvPr id="3" name="Content Placeholder 2">
            <a:extLst>
              <a:ext uri="{FF2B5EF4-FFF2-40B4-BE49-F238E27FC236}">
                <a16:creationId xmlns:a16="http://schemas.microsoft.com/office/drawing/2014/main" id="{BA5238EB-054C-4AB8-B5FA-94566A7FE977}"/>
              </a:ext>
            </a:extLst>
          </p:cNvPr>
          <p:cNvSpPr>
            <a:spLocks noGrp="1"/>
          </p:cNvSpPr>
          <p:nvPr>
            <p:ph idx="4294967295"/>
          </p:nvPr>
        </p:nvSpPr>
        <p:spPr>
          <a:xfrm>
            <a:off x="1027113" y="1125539"/>
            <a:ext cx="10611915" cy="5230814"/>
          </a:xfrm>
        </p:spPr>
        <p:txBody>
          <a:bodyPr>
            <a:normAutofit/>
          </a:bodyPr>
          <a:lstStyle/>
          <a:p>
            <a:pPr marL="0" indent="0">
              <a:buNone/>
            </a:pPr>
            <a:r>
              <a:rPr lang="en-IN" sz="2400" dirty="0">
                <a:solidFill>
                  <a:schemeClr val="accent1">
                    <a:lumMod val="60000"/>
                    <a:lumOff val="40000"/>
                  </a:schemeClr>
                </a:solidFill>
                <a:latin typeface="Eras Medium ITC" panose="020B0602030504020804" pitchFamily="34" charset="0"/>
              </a:rPr>
              <a:t>Embedded systems – </a:t>
            </a:r>
            <a:r>
              <a:rPr lang="en-IN" sz="2400" dirty="0">
                <a:latin typeface="Eras Medium ITC" panose="020B0602030504020804" pitchFamily="34" charset="0"/>
              </a:rPr>
              <a:t>Any combination of </a:t>
            </a:r>
            <a:r>
              <a:rPr lang="en-IN" sz="2400" dirty="0">
                <a:solidFill>
                  <a:schemeClr val="accent1">
                    <a:lumMod val="60000"/>
                    <a:lumOff val="40000"/>
                  </a:schemeClr>
                </a:solidFill>
                <a:latin typeface="Eras Medium ITC" panose="020B0602030504020804" pitchFamily="34" charset="0"/>
              </a:rPr>
              <a:t>hardware</a:t>
            </a:r>
            <a:r>
              <a:rPr lang="en-IN" sz="2400" dirty="0">
                <a:latin typeface="Eras Medium ITC" panose="020B0602030504020804" pitchFamily="34" charset="0"/>
              </a:rPr>
              <a:t> and </a:t>
            </a:r>
            <a:r>
              <a:rPr lang="en-IN" sz="2400" dirty="0">
                <a:solidFill>
                  <a:schemeClr val="accent1">
                    <a:lumMod val="60000"/>
                    <a:lumOff val="40000"/>
                  </a:schemeClr>
                </a:solidFill>
                <a:latin typeface="Eras Medium ITC" panose="020B0602030504020804" pitchFamily="34" charset="0"/>
              </a:rPr>
              <a:t>software</a:t>
            </a:r>
            <a:r>
              <a:rPr lang="en-IN" sz="2400" dirty="0">
                <a:latin typeface="Eras Medium ITC" panose="020B0602030504020804" pitchFamily="34" charset="0"/>
              </a:rPr>
              <a:t> which is intended to do a specific task can be called as “Embedded systems”.</a:t>
            </a:r>
          </a:p>
          <a:p>
            <a:pPr marL="0" indent="0">
              <a:buNone/>
            </a:pPr>
            <a:r>
              <a:rPr lang="en-IN" sz="2400" dirty="0">
                <a:latin typeface="Eras Medium ITC" panose="020B0602030504020804" pitchFamily="34" charset="0"/>
              </a:rPr>
              <a:t>Examples :- Microwave oven, Washing Machine, Camera, Robot etc.</a:t>
            </a:r>
          </a:p>
          <a:p>
            <a:pPr marL="0" indent="0">
              <a:buNone/>
            </a:pPr>
            <a:endParaRPr lang="en-IN" sz="2400" dirty="0">
              <a:latin typeface="Eras Medium ITC" panose="020B0602030504020804" pitchFamily="34" charset="0"/>
            </a:endParaRPr>
          </a:p>
          <a:p>
            <a:pPr marL="0" indent="0">
              <a:buNone/>
            </a:pPr>
            <a:r>
              <a:rPr lang="en-IN" sz="2400" dirty="0">
                <a:solidFill>
                  <a:schemeClr val="accent1">
                    <a:lumMod val="60000"/>
                    <a:lumOff val="40000"/>
                  </a:schemeClr>
                </a:solidFill>
                <a:latin typeface="Eras Medium ITC" panose="020B0602030504020804" pitchFamily="34" charset="0"/>
              </a:rPr>
              <a:t>Types :-</a:t>
            </a:r>
          </a:p>
          <a:p>
            <a:r>
              <a:rPr lang="en-IN" sz="2400" dirty="0">
                <a:latin typeface="Eras Medium ITC" panose="020B0602030504020804" pitchFamily="34" charset="0"/>
              </a:rPr>
              <a:t>Stand – alone</a:t>
            </a:r>
          </a:p>
          <a:p>
            <a:r>
              <a:rPr lang="en-IN" sz="2400" dirty="0">
                <a:latin typeface="Eras Medium ITC" panose="020B0602030504020804" pitchFamily="34" charset="0"/>
              </a:rPr>
              <a:t>Real Time</a:t>
            </a:r>
          </a:p>
          <a:p>
            <a:r>
              <a:rPr lang="en-IN" sz="2400" dirty="0">
                <a:latin typeface="Eras Medium ITC" panose="020B0602030504020804" pitchFamily="34" charset="0"/>
              </a:rPr>
              <a:t>Networked</a:t>
            </a:r>
          </a:p>
          <a:p>
            <a:r>
              <a:rPr lang="en-IN" sz="2400" dirty="0">
                <a:latin typeface="Eras Medium ITC" panose="020B0602030504020804" pitchFamily="34" charset="0"/>
              </a:rPr>
              <a:t>Mobile</a:t>
            </a:r>
          </a:p>
        </p:txBody>
      </p:sp>
    </p:spTree>
    <p:extLst>
      <p:ext uri="{BB962C8B-B14F-4D97-AF65-F5344CB8AC3E}">
        <p14:creationId xmlns:p14="http://schemas.microsoft.com/office/powerpoint/2010/main" val="34745749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5BAE-A24E-4BE3-9E7D-AFE909343616}"/>
              </a:ext>
            </a:extLst>
          </p:cNvPr>
          <p:cNvSpPr>
            <a:spLocks noGrp="1"/>
          </p:cNvSpPr>
          <p:nvPr>
            <p:ph type="title"/>
          </p:nvPr>
        </p:nvSpPr>
        <p:spPr>
          <a:xfrm>
            <a:off x="981844" y="476672"/>
            <a:ext cx="10979776" cy="4032448"/>
          </a:xfrm>
        </p:spPr>
        <p:txBody>
          <a:bodyPr>
            <a:normAutofit fontScale="90000"/>
          </a:bodyPr>
          <a:lstStyle/>
          <a:p>
            <a:r>
              <a:rPr lang="en-IN" sz="3100" dirty="0">
                <a:latin typeface="Constantia" panose="02030602050306030303" pitchFamily="18" charset="0"/>
              </a:rPr>
              <a:t>Components of an embedded systems</a:t>
            </a:r>
            <a:br>
              <a:rPr lang="en-IN" dirty="0">
                <a:solidFill>
                  <a:schemeClr val="accent1">
                    <a:lumMod val="60000"/>
                    <a:lumOff val="40000"/>
                  </a:schemeClr>
                </a:solidFill>
                <a:latin typeface="Constantia" panose="02030602050306030303" pitchFamily="18" charset="0"/>
              </a:rPr>
            </a:br>
            <a:br>
              <a:rPr lang="en-IN" dirty="0">
                <a:solidFill>
                  <a:schemeClr val="accent1">
                    <a:lumMod val="60000"/>
                    <a:lumOff val="40000"/>
                  </a:schemeClr>
                </a:solidFill>
                <a:latin typeface="Constantia" panose="02030602050306030303" pitchFamily="18" charset="0"/>
              </a:rPr>
            </a:br>
            <a:br>
              <a:rPr lang="en-IN" dirty="0">
                <a:solidFill>
                  <a:schemeClr val="accent1">
                    <a:lumMod val="60000"/>
                    <a:lumOff val="40000"/>
                  </a:schemeClr>
                </a:solidFill>
                <a:latin typeface="Constantia" panose="02030602050306030303" pitchFamily="18" charset="0"/>
              </a:rPr>
            </a:br>
            <a:br>
              <a:rPr lang="en-IN" dirty="0">
                <a:solidFill>
                  <a:schemeClr val="accent1">
                    <a:lumMod val="60000"/>
                    <a:lumOff val="40000"/>
                  </a:schemeClr>
                </a:solidFill>
                <a:latin typeface="Constantia" panose="02030602050306030303" pitchFamily="18" charset="0"/>
              </a:rPr>
            </a:br>
            <a:br>
              <a:rPr lang="en-IN" dirty="0">
                <a:solidFill>
                  <a:schemeClr val="accent1">
                    <a:lumMod val="60000"/>
                    <a:lumOff val="40000"/>
                  </a:schemeClr>
                </a:solidFill>
                <a:latin typeface="Constantia" panose="02030602050306030303" pitchFamily="18" charset="0"/>
              </a:rPr>
            </a:br>
            <a:br>
              <a:rPr lang="en-IN" dirty="0">
                <a:solidFill>
                  <a:schemeClr val="accent1">
                    <a:lumMod val="60000"/>
                    <a:lumOff val="40000"/>
                  </a:schemeClr>
                </a:solidFill>
                <a:latin typeface="Constantia" panose="02030602050306030303" pitchFamily="18" charset="0"/>
              </a:rPr>
            </a:br>
            <a:br>
              <a:rPr lang="en-IN" dirty="0">
                <a:solidFill>
                  <a:schemeClr val="accent1">
                    <a:lumMod val="60000"/>
                    <a:lumOff val="40000"/>
                  </a:schemeClr>
                </a:solidFill>
                <a:latin typeface="Constantia" panose="02030602050306030303" pitchFamily="18" charset="0"/>
              </a:rPr>
            </a:br>
            <a:br>
              <a:rPr lang="en-IN" dirty="0">
                <a:solidFill>
                  <a:schemeClr val="accent1">
                    <a:lumMod val="60000"/>
                    <a:lumOff val="40000"/>
                  </a:schemeClr>
                </a:solidFill>
                <a:latin typeface="Constantia" panose="02030602050306030303" pitchFamily="18" charset="0"/>
              </a:rPr>
            </a:br>
            <a:endParaRPr lang="en-IN" dirty="0">
              <a:solidFill>
                <a:schemeClr val="accent1">
                  <a:lumMod val="60000"/>
                  <a:lumOff val="40000"/>
                </a:schemeClr>
              </a:solidFill>
              <a:latin typeface="Constantia" panose="02030602050306030303" pitchFamily="18" charset="0"/>
            </a:endParaRPr>
          </a:p>
        </p:txBody>
      </p:sp>
      <p:pic>
        <p:nvPicPr>
          <p:cNvPr id="5" name="Picture 4">
            <a:extLst>
              <a:ext uri="{FF2B5EF4-FFF2-40B4-BE49-F238E27FC236}">
                <a16:creationId xmlns:a16="http://schemas.microsoft.com/office/drawing/2014/main" id="{557BDF72-6F45-44BA-AF29-5B3D5DC95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170" y="1484784"/>
            <a:ext cx="6412484" cy="4680520"/>
          </a:xfrm>
          <a:prstGeom prst="rect">
            <a:avLst/>
          </a:prstGeom>
        </p:spPr>
      </p:pic>
      <p:sp>
        <p:nvSpPr>
          <p:cNvPr id="6" name="Slide Number Placeholder 5">
            <a:extLst>
              <a:ext uri="{FF2B5EF4-FFF2-40B4-BE49-F238E27FC236}">
                <a16:creationId xmlns:a16="http://schemas.microsoft.com/office/drawing/2014/main" id="{96CFD5A3-DBEB-4E67-BEE0-DB2A9F6EC69A}"/>
              </a:ext>
            </a:extLst>
          </p:cNvPr>
          <p:cNvSpPr>
            <a:spLocks noGrp="1"/>
          </p:cNvSpPr>
          <p:nvPr>
            <p:ph type="sldNum" sz="quarter" idx="12"/>
          </p:nvPr>
        </p:nvSpPr>
        <p:spPr/>
        <p:txBody>
          <a:bodyPr/>
          <a:lstStyle/>
          <a:p>
            <a:fld id="{C014DD1E-5D91-48A3-AD6D-45FBA980D106}" type="slidenum">
              <a:rPr lang="en-IN" smtClean="0"/>
              <a:t>6</a:t>
            </a:fld>
            <a:endParaRPr lang="en-IN"/>
          </a:p>
        </p:txBody>
      </p:sp>
    </p:spTree>
    <p:extLst>
      <p:ext uri="{BB962C8B-B14F-4D97-AF65-F5344CB8AC3E}">
        <p14:creationId xmlns:p14="http://schemas.microsoft.com/office/powerpoint/2010/main" val="284721468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308F-ED97-4803-995F-58E8D7E22F6A}"/>
              </a:ext>
            </a:extLst>
          </p:cNvPr>
          <p:cNvSpPr>
            <a:spLocks noGrp="1"/>
          </p:cNvSpPr>
          <p:nvPr>
            <p:ph type="title"/>
          </p:nvPr>
        </p:nvSpPr>
        <p:spPr>
          <a:xfrm>
            <a:off x="765820" y="260649"/>
            <a:ext cx="8475928" cy="713297"/>
          </a:xfrm>
        </p:spPr>
        <p:txBody>
          <a:bodyPr>
            <a:normAutofit/>
          </a:bodyPr>
          <a:lstStyle/>
          <a:p>
            <a:r>
              <a:rPr lang="en-IN" sz="2800" dirty="0">
                <a:latin typeface="Constantia" panose="02030602050306030303" pitchFamily="18" charset="0"/>
              </a:rPr>
              <a:t>  Microcontrollers vs Microprocessors</a:t>
            </a:r>
          </a:p>
        </p:txBody>
      </p:sp>
      <p:sp>
        <p:nvSpPr>
          <p:cNvPr id="3" name="Content Placeholder 2">
            <a:extLst>
              <a:ext uri="{FF2B5EF4-FFF2-40B4-BE49-F238E27FC236}">
                <a16:creationId xmlns:a16="http://schemas.microsoft.com/office/drawing/2014/main" id="{4F098C06-6F4D-43B9-821A-95EEA34B3A30}"/>
              </a:ext>
            </a:extLst>
          </p:cNvPr>
          <p:cNvSpPr>
            <a:spLocks noGrp="1"/>
          </p:cNvSpPr>
          <p:nvPr>
            <p:ph idx="1"/>
          </p:nvPr>
        </p:nvSpPr>
        <p:spPr>
          <a:xfrm>
            <a:off x="909836" y="1124744"/>
            <a:ext cx="11161239" cy="5472607"/>
          </a:xfrm>
        </p:spPr>
        <p:txBody>
          <a:bodyPr/>
          <a:lstStyle/>
          <a:p>
            <a:pPr marL="0" indent="0">
              <a:buNone/>
            </a:pPr>
            <a:r>
              <a:rPr lang="en-IN" dirty="0"/>
              <a:t>                   </a:t>
            </a:r>
            <a:r>
              <a:rPr lang="en-IN" sz="2400" dirty="0">
                <a:solidFill>
                  <a:schemeClr val="accent1">
                    <a:lumMod val="60000"/>
                    <a:lumOff val="40000"/>
                  </a:schemeClr>
                </a:solidFill>
                <a:latin typeface="Eras Medium ITC" panose="020B0602030504020804" pitchFamily="34" charset="0"/>
              </a:rPr>
              <a:t>                     </a:t>
            </a:r>
            <a:r>
              <a:rPr lang="el-GR" sz="2400" b="0" i="0" dirty="0">
                <a:solidFill>
                  <a:schemeClr val="accent1">
                    <a:lumMod val="60000"/>
                    <a:lumOff val="40000"/>
                  </a:schemeClr>
                </a:solidFill>
                <a:effectLst/>
                <a:latin typeface="arial" panose="020B0604020202020204" pitchFamily="34" charset="0"/>
              </a:rPr>
              <a:t>μ</a:t>
            </a:r>
            <a:r>
              <a:rPr lang="en-IN" sz="2400" b="0" i="0" dirty="0">
                <a:solidFill>
                  <a:schemeClr val="accent1">
                    <a:lumMod val="60000"/>
                    <a:lumOff val="40000"/>
                  </a:schemeClr>
                </a:solidFill>
                <a:effectLst/>
                <a:latin typeface="Eras Medium ITC" panose="020B0602030504020804" pitchFamily="34" charset="0"/>
              </a:rPr>
              <a:t>C                                                         </a:t>
            </a:r>
            <a:r>
              <a:rPr lang="el-GR" sz="2400" b="0" i="0" dirty="0">
                <a:solidFill>
                  <a:schemeClr val="accent1">
                    <a:lumMod val="60000"/>
                    <a:lumOff val="40000"/>
                  </a:schemeClr>
                </a:solidFill>
                <a:effectLst/>
                <a:latin typeface="arial" panose="020B0604020202020204" pitchFamily="34" charset="0"/>
              </a:rPr>
              <a:t>μ</a:t>
            </a:r>
            <a:r>
              <a:rPr lang="en-IN" sz="2400" b="0" i="0" dirty="0">
                <a:solidFill>
                  <a:schemeClr val="accent1">
                    <a:lumMod val="60000"/>
                    <a:lumOff val="40000"/>
                  </a:schemeClr>
                </a:solidFill>
                <a:effectLst/>
                <a:latin typeface="Eras Medium ITC" panose="020B0602030504020804" pitchFamily="34" charset="0"/>
              </a:rPr>
              <a:t>P</a:t>
            </a:r>
          </a:p>
          <a:p>
            <a:pPr marL="0" indent="0">
              <a:buNone/>
            </a:pPr>
            <a:r>
              <a:rPr lang="en-IN" sz="2400" dirty="0">
                <a:solidFill>
                  <a:schemeClr val="accent1">
                    <a:lumMod val="60000"/>
                    <a:lumOff val="40000"/>
                  </a:schemeClr>
                </a:solidFill>
                <a:latin typeface="Eras Medium ITC" panose="020B0602030504020804" pitchFamily="34" charset="0"/>
              </a:rPr>
              <a:t>          </a:t>
            </a:r>
            <a:r>
              <a:rPr lang="en-IN" sz="2400" dirty="0">
                <a:latin typeface="Eras Medium ITC" panose="020B0602030504020804" pitchFamily="34" charset="0"/>
              </a:rPr>
              <a:t>All </a:t>
            </a:r>
            <a:r>
              <a:rPr lang="en-IN" sz="2400">
                <a:latin typeface="Eras Medium ITC" panose="020B0602030504020804" pitchFamily="34" charset="0"/>
              </a:rPr>
              <a:t>components on </a:t>
            </a:r>
            <a:r>
              <a:rPr lang="en-IN" sz="2400" dirty="0">
                <a:latin typeface="Eras Medium ITC" panose="020B0602030504020804" pitchFamily="34" charset="0"/>
              </a:rPr>
              <a:t>a single chip                   All components are separated</a:t>
            </a:r>
          </a:p>
          <a:p>
            <a:pPr marL="0" indent="0">
              <a:buNone/>
            </a:pPr>
            <a:r>
              <a:rPr lang="en-IN" sz="2400" dirty="0">
                <a:latin typeface="Eras Medium ITC" panose="020B0602030504020804" pitchFamily="34" charset="0"/>
              </a:rPr>
              <a:t>          Less flexible                                                     More Flexible</a:t>
            </a:r>
          </a:p>
          <a:p>
            <a:pPr marL="0" indent="0">
              <a:buNone/>
            </a:pPr>
            <a:r>
              <a:rPr lang="en-IN" sz="2400" dirty="0">
                <a:latin typeface="Eras Medium ITC" panose="020B0602030504020804" pitchFamily="34" charset="0"/>
              </a:rPr>
              <a:t>          Less design complexity                                  More design complexity</a:t>
            </a:r>
          </a:p>
          <a:p>
            <a:pPr marL="0" indent="0">
              <a:buNone/>
            </a:pPr>
            <a:r>
              <a:rPr lang="en-IN" sz="2400" dirty="0">
                <a:latin typeface="Eras Medium ITC" panose="020B0602030504020804" pitchFamily="34" charset="0"/>
              </a:rPr>
              <a:t>   </a:t>
            </a:r>
            <a:r>
              <a:rPr lang="en-US" sz="2400" b="0" i="0" dirty="0">
                <a:effectLst/>
                <a:latin typeface="Eras Medium ITC" panose="020B0602030504020804" pitchFamily="34" charset="0"/>
              </a:rPr>
              <a:t>The microcontroller has more registers       The microprocessor has less registers</a:t>
            </a:r>
            <a:endParaRPr lang="en-IN" sz="2400" dirty="0">
              <a:latin typeface="Eras Medium ITC" panose="020B0602030504020804" pitchFamily="34" charset="0"/>
            </a:endParaRPr>
          </a:p>
        </p:txBody>
      </p:sp>
      <p:pic>
        <p:nvPicPr>
          <p:cNvPr id="5" name="Picture 4">
            <a:extLst>
              <a:ext uri="{FF2B5EF4-FFF2-40B4-BE49-F238E27FC236}">
                <a16:creationId xmlns:a16="http://schemas.microsoft.com/office/drawing/2014/main" id="{7646100F-4C51-4231-A857-8519E400221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17948" y="3875648"/>
            <a:ext cx="2854115" cy="2232247"/>
          </a:xfrm>
          <a:prstGeom prst="rect">
            <a:avLst/>
          </a:prstGeom>
        </p:spPr>
      </p:pic>
      <p:pic>
        <p:nvPicPr>
          <p:cNvPr id="8" name="Picture 7">
            <a:extLst>
              <a:ext uri="{FF2B5EF4-FFF2-40B4-BE49-F238E27FC236}">
                <a16:creationId xmlns:a16="http://schemas.microsoft.com/office/drawing/2014/main" id="{C93D83ED-9707-412C-92F5-B5A4E516D50A}"/>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28320" y="3875648"/>
            <a:ext cx="2854116" cy="2232247"/>
          </a:xfrm>
          <a:prstGeom prst="rect">
            <a:avLst/>
          </a:prstGeom>
        </p:spPr>
      </p:pic>
      <p:sp>
        <p:nvSpPr>
          <p:cNvPr id="10" name="Slide Number Placeholder 9">
            <a:extLst>
              <a:ext uri="{FF2B5EF4-FFF2-40B4-BE49-F238E27FC236}">
                <a16:creationId xmlns:a16="http://schemas.microsoft.com/office/drawing/2014/main" id="{A7283F64-6F29-4296-9A2F-AC43FEE8133C}"/>
              </a:ext>
            </a:extLst>
          </p:cNvPr>
          <p:cNvSpPr>
            <a:spLocks noGrp="1"/>
          </p:cNvSpPr>
          <p:nvPr>
            <p:ph type="sldNum" sz="quarter" idx="12"/>
          </p:nvPr>
        </p:nvSpPr>
        <p:spPr/>
        <p:txBody>
          <a:bodyPr/>
          <a:lstStyle/>
          <a:p>
            <a:fld id="{C014DD1E-5D91-48A3-AD6D-45FBA980D106}" type="slidenum">
              <a:rPr lang="en-IN" smtClean="0"/>
              <a:t>7</a:t>
            </a:fld>
            <a:endParaRPr lang="en-IN"/>
          </a:p>
        </p:txBody>
      </p:sp>
    </p:spTree>
    <p:extLst>
      <p:ext uri="{BB962C8B-B14F-4D97-AF65-F5344CB8AC3E}">
        <p14:creationId xmlns:p14="http://schemas.microsoft.com/office/powerpoint/2010/main" val="350132269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D366-0E88-4C3F-BBD1-BF27EA04DC0E}"/>
              </a:ext>
            </a:extLst>
          </p:cNvPr>
          <p:cNvSpPr>
            <a:spLocks noGrp="1"/>
          </p:cNvSpPr>
          <p:nvPr>
            <p:ph type="title"/>
          </p:nvPr>
        </p:nvSpPr>
        <p:spPr>
          <a:xfrm>
            <a:off x="837828" y="235147"/>
            <a:ext cx="3003321" cy="634083"/>
          </a:xfrm>
        </p:spPr>
        <p:txBody>
          <a:bodyPr>
            <a:normAutofit/>
          </a:bodyPr>
          <a:lstStyle/>
          <a:p>
            <a:r>
              <a:rPr lang="en-IN" dirty="0">
                <a:latin typeface="Constantia" panose="02030602050306030303" pitchFamily="18" charset="0"/>
              </a:rPr>
              <a:t> </a:t>
            </a:r>
            <a:r>
              <a:rPr lang="en-IN" sz="3100" dirty="0">
                <a:latin typeface="Constantia" panose="02030602050306030303" pitchFamily="18" charset="0"/>
              </a:rPr>
              <a:t>Block Diagram </a:t>
            </a:r>
            <a:endParaRPr lang="en-IN" sz="3100" dirty="0"/>
          </a:p>
        </p:txBody>
      </p:sp>
      <p:sp>
        <p:nvSpPr>
          <p:cNvPr id="3" name="Content Placeholder 2">
            <a:extLst>
              <a:ext uri="{FF2B5EF4-FFF2-40B4-BE49-F238E27FC236}">
                <a16:creationId xmlns:a16="http://schemas.microsoft.com/office/drawing/2014/main" id="{8177E2E0-67C5-4A8E-B349-25D513E87611}"/>
              </a:ext>
            </a:extLst>
          </p:cNvPr>
          <p:cNvSpPr>
            <a:spLocks noGrp="1"/>
          </p:cNvSpPr>
          <p:nvPr>
            <p:ph idx="1"/>
          </p:nvPr>
        </p:nvSpPr>
        <p:spPr>
          <a:xfrm>
            <a:off x="837828" y="634083"/>
            <a:ext cx="11161239" cy="5976664"/>
          </a:xfrm>
        </p:spPr>
        <p:txBody>
          <a:bodyPr vert="horz">
            <a:normAutofit fontScale="62500" lnSpcReduction="20000"/>
          </a:bodyPr>
          <a:lstStyle/>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dirty="0">
                <a:latin typeface="Eras Medium ITC" panose="020B0602030504020804" pitchFamily="34" charset="0"/>
              </a:rPr>
              <a:t>MPLABxIDE                                                                                                                                       CLCD</a:t>
            </a:r>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r>
              <a:rPr lang="en-IN" dirty="0"/>
              <a:t>                                                                                        </a:t>
            </a:r>
            <a:r>
              <a:rPr lang="en-IN" sz="3400" dirty="0">
                <a:latin typeface="Eras Medium ITC" panose="020B0602030504020804" pitchFamily="34" charset="0"/>
              </a:rPr>
              <a:t>PIC16F877A                                               FAN</a:t>
            </a:r>
          </a:p>
          <a:p>
            <a:pPr marL="0" indent="0" algn="just">
              <a:buNone/>
            </a:pPr>
            <a:r>
              <a:rPr lang="en-IN" dirty="0"/>
              <a:t>            Digital</a:t>
            </a:r>
          </a:p>
          <a:p>
            <a:pPr marL="0" indent="0" algn="just">
              <a:buNone/>
            </a:pPr>
            <a:r>
              <a:rPr lang="en-IN" dirty="0"/>
              <a:t>             keys</a:t>
            </a:r>
          </a:p>
          <a:p>
            <a:pPr marL="0" indent="0">
              <a:buNone/>
            </a:pPr>
            <a:endParaRPr lang="en-IN" dirty="0"/>
          </a:p>
          <a:p>
            <a:pPr marL="0" indent="0">
              <a:buNone/>
            </a:pPr>
            <a:r>
              <a:rPr lang="en-IN" dirty="0"/>
              <a:t>                                                                                                                                                                              BUZZER</a:t>
            </a:r>
          </a:p>
          <a:p>
            <a:pPr marL="0" indent="0">
              <a:buNone/>
            </a:pPr>
            <a:r>
              <a:rPr lang="en-IN" dirty="0"/>
              <a:t>                                                                                                                                                                             </a:t>
            </a:r>
          </a:p>
          <a:p>
            <a:pPr marL="0" indent="0">
              <a:buNone/>
            </a:pPr>
            <a:r>
              <a:rPr lang="en-IN" dirty="0"/>
              <a:t>                </a:t>
            </a:r>
          </a:p>
        </p:txBody>
      </p:sp>
      <p:sp>
        <p:nvSpPr>
          <p:cNvPr id="4" name="Rectangle 3">
            <a:extLst>
              <a:ext uri="{FF2B5EF4-FFF2-40B4-BE49-F238E27FC236}">
                <a16:creationId xmlns:a16="http://schemas.microsoft.com/office/drawing/2014/main" id="{387630AD-98A6-4866-BF64-352583DF67EE}"/>
              </a:ext>
            </a:extLst>
          </p:cNvPr>
          <p:cNvSpPr/>
          <p:nvPr/>
        </p:nvSpPr>
        <p:spPr>
          <a:xfrm>
            <a:off x="4762263" y="1255365"/>
            <a:ext cx="3312368" cy="49685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8" name="Rectangle 7">
            <a:extLst>
              <a:ext uri="{FF2B5EF4-FFF2-40B4-BE49-F238E27FC236}">
                <a16:creationId xmlns:a16="http://schemas.microsoft.com/office/drawing/2014/main" id="{27B1DF94-91D1-4551-BE6F-2E51C15BB9B8}"/>
              </a:ext>
            </a:extLst>
          </p:cNvPr>
          <p:cNvSpPr/>
          <p:nvPr/>
        </p:nvSpPr>
        <p:spPr>
          <a:xfrm>
            <a:off x="1125860" y="1340768"/>
            <a:ext cx="1584176"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9" name="Rectangle 8">
            <a:extLst>
              <a:ext uri="{FF2B5EF4-FFF2-40B4-BE49-F238E27FC236}">
                <a16:creationId xmlns:a16="http://schemas.microsoft.com/office/drawing/2014/main" id="{50EE0703-EE4B-46DF-856D-0756357979A2}"/>
              </a:ext>
            </a:extLst>
          </p:cNvPr>
          <p:cNvSpPr/>
          <p:nvPr/>
        </p:nvSpPr>
        <p:spPr>
          <a:xfrm>
            <a:off x="1125860" y="3645024"/>
            <a:ext cx="1584176" cy="17281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0" name="Rectangle 9">
            <a:extLst>
              <a:ext uri="{FF2B5EF4-FFF2-40B4-BE49-F238E27FC236}">
                <a16:creationId xmlns:a16="http://schemas.microsoft.com/office/drawing/2014/main" id="{B25D5766-73D8-4B46-AE3E-7D211C282292}"/>
              </a:ext>
            </a:extLst>
          </p:cNvPr>
          <p:cNvSpPr/>
          <p:nvPr/>
        </p:nvSpPr>
        <p:spPr>
          <a:xfrm>
            <a:off x="9262764" y="1255365"/>
            <a:ext cx="2232248" cy="949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1" name="Rectangle 10">
            <a:extLst>
              <a:ext uri="{FF2B5EF4-FFF2-40B4-BE49-F238E27FC236}">
                <a16:creationId xmlns:a16="http://schemas.microsoft.com/office/drawing/2014/main" id="{605BF091-7950-4F1E-97F7-FAB7FE946EC9}"/>
              </a:ext>
            </a:extLst>
          </p:cNvPr>
          <p:cNvSpPr/>
          <p:nvPr/>
        </p:nvSpPr>
        <p:spPr>
          <a:xfrm>
            <a:off x="9838829" y="3068960"/>
            <a:ext cx="1224136"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2" name="Rectangle 11">
            <a:extLst>
              <a:ext uri="{FF2B5EF4-FFF2-40B4-BE49-F238E27FC236}">
                <a16:creationId xmlns:a16="http://schemas.microsoft.com/office/drawing/2014/main" id="{CEF034D7-8121-40CD-9C58-B46EDAB0A739}"/>
              </a:ext>
            </a:extLst>
          </p:cNvPr>
          <p:cNvSpPr/>
          <p:nvPr/>
        </p:nvSpPr>
        <p:spPr>
          <a:xfrm>
            <a:off x="9993697" y="5027614"/>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cxnSp>
        <p:nvCxnSpPr>
          <p:cNvPr id="14" name="Straight Arrow Connector 13">
            <a:extLst>
              <a:ext uri="{FF2B5EF4-FFF2-40B4-BE49-F238E27FC236}">
                <a16:creationId xmlns:a16="http://schemas.microsoft.com/office/drawing/2014/main" id="{AA0C4360-E936-40FA-A14A-589E970DC3FB}"/>
              </a:ext>
            </a:extLst>
          </p:cNvPr>
          <p:cNvCxnSpPr/>
          <p:nvPr/>
        </p:nvCxnSpPr>
        <p:spPr>
          <a:xfrm>
            <a:off x="2854052" y="1988840"/>
            <a:ext cx="1800200" cy="0"/>
          </a:xfrm>
          <a:prstGeom prst="straightConnector1">
            <a:avLst/>
          </a:prstGeom>
          <a:ln w="254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9534D4-8328-4BFE-9357-DAA04AC770BD}"/>
              </a:ext>
            </a:extLst>
          </p:cNvPr>
          <p:cNvCxnSpPr/>
          <p:nvPr/>
        </p:nvCxnSpPr>
        <p:spPr>
          <a:xfrm>
            <a:off x="2854052" y="4581128"/>
            <a:ext cx="1800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C58E3C-4379-4C38-901A-700D8BECEBC4}"/>
              </a:ext>
            </a:extLst>
          </p:cNvPr>
          <p:cNvCxnSpPr/>
          <p:nvPr/>
        </p:nvCxnSpPr>
        <p:spPr>
          <a:xfrm>
            <a:off x="8182644" y="1844824"/>
            <a:ext cx="100811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FA7422-BF73-4757-BB41-AF0788267CED}"/>
              </a:ext>
            </a:extLst>
          </p:cNvPr>
          <p:cNvCxnSpPr/>
          <p:nvPr/>
        </p:nvCxnSpPr>
        <p:spPr>
          <a:xfrm>
            <a:off x="8182644" y="3861048"/>
            <a:ext cx="151216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CA80FDB-0FAB-4C64-AD77-9F46F5CCDED8}"/>
              </a:ext>
            </a:extLst>
          </p:cNvPr>
          <p:cNvCxnSpPr>
            <a:cxnSpLocks/>
          </p:cNvCxnSpPr>
          <p:nvPr/>
        </p:nvCxnSpPr>
        <p:spPr>
          <a:xfrm>
            <a:off x="8182644" y="5602635"/>
            <a:ext cx="165618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Slide Number Placeholder 25">
            <a:extLst>
              <a:ext uri="{FF2B5EF4-FFF2-40B4-BE49-F238E27FC236}">
                <a16:creationId xmlns:a16="http://schemas.microsoft.com/office/drawing/2014/main" id="{6C8EFA64-5816-45A4-ADCF-A16B3100B529}"/>
              </a:ext>
            </a:extLst>
          </p:cNvPr>
          <p:cNvSpPr>
            <a:spLocks noGrp="1"/>
          </p:cNvSpPr>
          <p:nvPr>
            <p:ph type="sldNum" sz="quarter" idx="12"/>
          </p:nvPr>
        </p:nvSpPr>
        <p:spPr/>
        <p:txBody>
          <a:bodyPr/>
          <a:lstStyle/>
          <a:p>
            <a:fld id="{C014DD1E-5D91-48A3-AD6D-45FBA980D106}" type="slidenum">
              <a:rPr lang="en-IN" smtClean="0"/>
              <a:t>8</a:t>
            </a:fld>
            <a:endParaRPr lang="en-IN"/>
          </a:p>
        </p:txBody>
      </p:sp>
    </p:spTree>
    <p:extLst>
      <p:ext uri="{BB962C8B-B14F-4D97-AF65-F5344CB8AC3E}">
        <p14:creationId xmlns:p14="http://schemas.microsoft.com/office/powerpoint/2010/main" val="20779320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1DBC-752B-45B4-90F9-0FB9B0145BC6}"/>
              </a:ext>
            </a:extLst>
          </p:cNvPr>
          <p:cNvSpPr>
            <a:spLocks noGrp="1"/>
          </p:cNvSpPr>
          <p:nvPr>
            <p:ph type="title"/>
          </p:nvPr>
        </p:nvSpPr>
        <p:spPr>
          <a:xfrm>
            <a:off x="837828" y="260648"/>
            <a:ext cx="4176464" cy="576064"/>
          </a:xfrm>
        </p:spPr>
        <p:txBody>
          <a:bodyPr>
            <a:noAutofit/>
          </a:bodyPr>
          <a:lstStyle/>
          <a:p>
            <a:r>
              <a:rPr lang="en-IN" sz="2800" dirty="0">
                <a:latin typeface="Constantia" panose="02030602050306030303" pitchFamily="18" charset="0"/>
              </a:rPr>
              <a:t>Software Designing</a:t>
            </a:r>
          </a:p>
        </p:txBody>
      </p:sp>
      <p:sp>
        <p:nvSpPr>
          <p:cNvPr id="3" name="Content Placeholder 2">
            <a:extLst>
              <a:ext uri="{FF2B5EF4-FFF2-40B4-BE49-F238E27FC236}">
                <a16:creationId xmlns:a16="http://schemas.microsoft.com/office/drawing/2014/main" id="{484D0197-4D58-4278-8E0E-B4A40DAF89D5}"/>
              </a:ext>
            </a:extLst>
          </p:cNvPr>
          <p:cNvSpPr>
            <a:spLocks noGrp="1"/>
          </p:cNvSpPr>
          <p:nvPr>
            <p:ph idx="1"/>
          </p:nvPr>
        </p:nvSpPr>
        <p:spPr>
          <a:xfrm>
            <a:off x="909836" y="1052736"/>
            <a:ext cx="11161239" cy="5688632"/>
          </a:xfrm>
        </p:spPr>
        <p:txBody>
          <a:bodyPr>
            <a:normAutofit/>
          </a:bodyPr>
          <a:lstStyle/>
          <a:p>
            <a:pPr marL="0" indent="0">
              <a:lnSpc>
                <a:spcPct val="100000"/>
              </a:lnSpc>
              <a:spcBef>
                <a:spcPts val="0"/>
              </a:spcBef>
              <a:buNone/>
            </a:pPr>
            <a:r>
              <a:rPr lang="en-IN" sz="2400" dirty="0">
                <a:solidFill>
                  <a:schemeClr val="accent1">
                    <a:lumMod val="60000"/>
                    <a:lumOff val="40000"/>
                  </a:schemeClr>
                </a:solidFill>
                <a:latin typeface="Eras Medium ITC" panose="020B0602030504020804" pitchFamily="34" charset="0"/>
              </a:rPr>
              <a:t>PICSimLab -  </a:t>
            </a:r>
            <a:r>
              <a:rPr lang="en-IN" sz="2400" dirty="0">
                <a:latin typeface="Eras Medium ITC" panose="020B0602030504020804" pitchFamily="34" charset="0"/>
              </a:rPr>
              <a:t>PICSimLab is a realtime emulator of </a:t>
            </a:r>
          </a:p>
          <a:p>
            <a:pPr marL="0" indent="0">
              <a:lnSpc>
                <a:spcPct val="100000"/>
              </a:lnSpc>
              <a:spcBef>
                <a:spcPts val="0"/>
              </a:spcBef>
              <a:buNone/>
            </a:pPr>
            <a:r>
              <a:rPr lang="en-IN" sz="2400" dirty="0">
                <a:latin typeface="Eras Medium ITC" panose="020B0602030504020804" pitchFamily="34" charset="0"/>
              </a:rPr>
              <a:t>development boards with integrated MPLABX/avr-gdb </a:t>
            </a:r>
          </a:p>
          <a:p>
            <a:pPr marL="0" indent="0">
              <a:lnSpc>
                <a:spcPct val="100000"/>
              </a:lnSpc>
              <a:spcBef>
                <a:spcPts val="0"/>
              </a:spcBef>
              <a:buNone/>
            </a:pPr>
            <a:r>
              <a:rPr lang="en-IN" sz="2400" dirty="0">
                <a:latin typeface="Eras Medium ITC" panose="020B0602030504020804" pitchFamily="34" charset="0"/>
              </a:rPr>
              <a:t>debugger. PICSimLab supports some picsim </a:t>
            </a:r>
          </a:p>
          <a:p>
            <a:pPr marL="0" indent="0">
              <a:lnSpc>
                <a:spcPct val="100000"/>
              </a:lnSpc>
              <a:spcBef>
                <a:spcPts val="0"/>
              </a:spcBef>
              <a:buNone/>
            </a:pPr>
            <a:r>
              <a:rPr lang="en-IN" sz="2400" dirty="0">
                <a:latin typeface="Eras Medium ITC" panose="020B0602030504020804" pitchFamily="34" charset="0"/>
              </a:rPr>
              <a:t>microcontrollers and some simavr microcontrollers. </a:t>
            </a:r>
          </a:p>
          <a:p>
            <a:pPr marL="0" indent="0">
              <a:lnSpc>
                <a:spcPct val="100000"/>
              </a:lnSpc>
              <a:spcBef>
                <a:spcPts val="0"/>
              </a:spcBef>
              <a:buNone/>
            </a:pPr>
            <a:r>
              <a:rPr lang="en-IN" sz="2400" dirty="0">
                <a:latin typeface="Eras Medium ITC" panose="020B0602030504020804" pitchFamily="34" charset="0"/>
              </a:rPr>
              <a:t>PICSimLab have integration with MPLABX/Arduino</a:t>
            </a:r>
          </a:p>
          <a:p>
            <a:pPr marL="0" indent="0">
              <a:lnSpc>
                <a:spcPct val="100000"/>
              </a:lnSpc>
              <a:spcBef>
                <a:spcPts val="0"/>
              </a:spcBef>
              <a:buNone/>
            </a:pPr>
            <a:r>
              <a:rPr lang="en-IN" sz="2400" dirty="0">
                <a:latin typeface="Eras Medium ITC" panose="020B0602030504020804" pitchFamily="34" charset="0"/>
              </a:rPr>
              <a:t> IDE for programming the boards microcontrollers.</a:t>
            </a:r>
          </a:p>
          <a:p>
            <a:pPr marL="0" indent="0">
              <a:lnSpc>
                <a:spcPct val="100000"/>
              </a:lnSpc>
              <a:spcBef>
                <a:spcPts val="0"/>
              </a:spcBef>
              <a:buNone/>
            </a:pPr>
            <a:endParaRPr lang="en-IN" sz="2400" dirty="0">
              <a:latin typeface="Eras Medium ITC" panose="020B0602030504020804" pitchFamily="34" charset="0"/>
            </a:endParaRPr>
          </a:p>
          <a:p>
            <a:pPr marL="0" indent="0">
              <a:lnSpc>
                <a:spcPct val="100000"/>
              </a:lnSpc>
              <a:spcBef>
                <a:spcPts val="0"/>
              </a:spcBef>
              <a:buNone/>
            </a:pPr>
            <a:r>
              <a:rPr lang="en-US" sz="2400" dirty="0">
                <a:latin typeface="Eras Medium ITC" panose="020B0602030504020804" pitchFamily="34" charset="0"/>
              </a:rPr>
              <a:t>PICSimlab supports several devices (spare parts)</a:t>
            </a:r>
          </a:p>
          <a:p>
            <a:pPr marL="0" indent="0">
              <a:lnSpc>
                <a:spcPct val="100000"/>
              </a:lnSpc>
              <a:spcBef>
                <a:spcPts val="0"/>
              </a:spcBef>
              <a:buNone/>
            </a:pPr>
            <a:r>
              <a:rPr lang="en-US" sz="2400" dirty="0">
                <a:latin typeface="Eras Medium ITC" panose="020B0602030504020804" pitchFamily="34" charset="0"/>
              </a:rPr>
              <a:t>that can be connected to the boards for simulation.</a:t>
            </a:r>
          </a:p>
          <a:p>
            <a:pPr marL="0" indent="0">
              <a:lnSpc>
                <a:spcPct val="100000"/>
              </a:lnSpc>
              <a:spcBef>
                <a:spcPts val="0"/>
              </a:spcBef>
              <a:buNone/>
            </a:pPr>
            <a:r>
              <a:rPr lang="en-US" sz="2400" dirty="0">
                <a:latin typeface="Eras Medium ITC" panose="020B0602030504020804" pitchFamily="34" charset="0"/>
              </a:rPr>
              <a:t>As for example DC motor, LCD etc.                  </a:t>
            </a:r>
          </a:p>
          <a:p>
            <a:pPr marL="0" indent="0">
              <a:lnSpc>
                <a:spcPct val="100000"/>
              </a:lnSpc>
              <a:spcBef>
                <a:spcPts val="0"/>
              </a:spcBef>
              <a:buNone/>
            </a:pPr>
            <a:r>
              <a:rPr lang="en-US" sz="2400" dirty="0">
                <a:latin typeface="Eras Medium ITC" panose="020B0602030504020804" pitchFamily="34" charset="0"/>
              </a:rPr>
              <a:t>                                                                                                             </a:t>
            </a:r>
            <a:r>
              <a:rPr lang="en-US" sz="1400" i="1" dirty="0">
                <a:solidFill>
                  <a:srgbClr val="FFFF00"/>
                </a:solidFill>
                <a:latin typeface="Eras Medium ITC" panose="020B0602030504020804" pitchFamily="34" charset="0"/>
              </a:rPr>
              <a:t>PICSimLab Architecture</a:t>
            </a:r>
            <a:endParaRPr lang="en-IN" sz="1400" i="1" dirty="0">
              <a:solidFill>
                <a:srgbClr val="FFFF00"/>
              </a:solidFill>
              <a:latin typeface="Eras Medium ITC" panose="020B0602030504020804" pitchFamily="34" charset="0"/>
            </a:endParaRPr>
          </a:p>
        </p:txBody>
      </p:sp>
      <p:sp>
        <p:nvSpPr>
          <p:cNvPr id="4" name="Slide Number Placeholder 3">
            <a:extLst>
              <a:ext uri="{FF2B5EF4-FFF2-40B4-BE49-F238E27FC236}">
                <a16:creationId xmlns:a16="http://schemas.microsoft.com/office/drawing/2014/main" id="{C400A74E-D4DC-48ED-87B2-A9E92193EF4F}"/>
              </a:ext>
            </a:extLst>
          </p:cNvPr>
          <p:cNvSpPr>
            <a:spLocks noGrp="1"/>
          </p:cNvSpPr>
          <p:nvPr>
            <p:ph type="sldNum" sz="quarter" idx="12"/>
          </p:nvPr>
        </p:nvSpPr>
        <p:spPr/>
        <p:txBody>
          <a:bodyPr/>
          <a:lstStyle/>
          <a:p>
            <a:fld id="{C014DD1E-5D91-48A3-AD6D-45FBA980D106}" type="slidenum">
              <a:rPr lang="en-IN" smtClean="0"/>
              <a:t>9</a:t>
            </a:fld>
            <a:endParaRPr lang="en-IN"/>
          </a:p>
        </p:txBody>
      </p:sp>
      <p:pic>
        <p:nvPicPr>
          <p:cNvPr id="7" name="Picture 6" descr="Diagram&#10;&#10;Description automatically generated">
            <a:extLst>
              <a:ext uri="{FF2B5EF4-FFF2-40B4-BE49-F238E27FC236}">
                <a16:creationId xmlns:a16="http://schemas.microsoft.com/office/drawing/2014/main" id="{22D4C214-55DE-43EE-8DBD-7F23AF9A8E0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2684" y="1052736"/>
            <a:ext cx="3312369" cy="3672408"/>
          </a:xfrm>
          <a:prstGeom prst="rect">
            <a:avLst/>
          </a:prstGeom>
        </p:spPr>
      </p:pic>
    </p:spTree>
    <p:extLst>
      <p:ext uri="{BB962C8B-B14F-4D97-AF65-F5344CB8AC3E}">
        <p14:creationId xmlns:p14="http://schemas.microsoft.com/office/powerpoint/2010/main" val="13043488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www.w3.org/XML/1998/namespace"/>
    <ds:schemaRef ds:uri="http://schemas.openxmlformats.org/package/2006/metadata/core-properties"/>
    <ds:schemaRef ds:uri="http://purl.org/dc/terms/"/>
    <ds:schemaRef ds:uri="http://purl.org/dc/elements/1.1/"/>
    <ds:schemaRef ds:uri="http://schemas.microsoft.com/office/2006/documentManagement/types"/>
    <ds:schemaRef ds:uri="4873beb7-5857-4685-be1f-d57550cc96cc"/>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4959</TotalTime>
  <Words>850</Words>
  <Application>Microsoft Office PowerPoint</Application>
  <PresentationFormat>Custom</PresentationFormat>
  <Paragraphs>145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vt:lpstr>
      <vt:lpstr>Calibri</vt:lpstr>
      <vt:lpstr>Constantia</vt:lpstr>
      <vt:lpstr>Eras Medium ITC</vt:lpstr>
      <vt:lpstr>Gabriola</vt:lpstr>
      <vt:lpstr>Lucida Calligraphy</vt:lpstr>
      <vt:lpstr>Source Sans Pro</vt:lpstr>
      <vt:lpstr>Wingdings</vt:lpstr>
      <vt:lpstr>Tech 16x9</vt:lpstr>
      <vt:lpstr>                                                               A project                                                                      on         Automatic Washing Machine Simulator</vt:lpstr>
      <vt:lpstr>PowerPoint Presentation</vt:lpstr>
      <vt:lpstr> Introduction</vt:lpstr>
      <vt:lpstr>Project Scope</vt:lpstr>
      <vt:lpstr>Theoretical Analysis</vt:lpstr>
      <vt:lpstr>Components of an embedded systems        </vt:lpstr>
      <vt:lpstr>  Microcontrollers vs Microprocessors</vt:lpstr>
      <vt:lpstr> Block Diagram </vt:lpstr>
      <vt:lpstr>Software Designing</vt:lpstr>
      <vt:lpstr>PowerPoint Presentation</vt:lpstr>
      <vt:lpstr>PowerPoint Presentation</vt:lpstr>
      <vt:lpstr>Advantages</vt:lpstr>
      <vt:lpstr>Disadvantages</vt:lpstr>
      <vt:lpstr>Results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project                                                                       on                        Automatic Washing Machine Simulator   Presented by :-                                                                                                                              Mentor :-           Sowmya P                             1HK18EC099                                                                              Rajani  B  Shinde   Fathima Bee                         1RR18EC027   Dharuni S                             1RR18EC023   Nitin Kumar Patel              0201IP191051                                                                                                                                                                                                                                                           Submitted to :-                                                                                              Emertxe Information Technologies                            </dc:title>
  <dc:creator>Nitin Kumar Patel</dc:creator>
  <cp:lastModifiedBy>Nitin Kumar Patel</cp:lastModifiedBy>
  <cp:revision>10</cp:revision>
  <dcterms:created xsi:type="dcterms:W3CDTF">2021-10-17T13:09:15Z</dcterms:created>
  <dcterms:modified xsi:type="dcterms:W3CDTF">2022-02-06T17:17:33Z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