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5" r:id="rId3"/>
    <p:sldId id="276" r:id="rId4"/>
    <p:sldId id="277" r:id="rId5"/>
    <p:sldId id="278" r:id="rId6"/>
    <p:sldId id="269" r:id="rId7"/>
    <p:sldId id="283" r:id="rId8"/>
    <p:sldId id="279" r:id="rId9"/>
    <p:sldId id="286" r:id="rId10"/>
    <p:sldId id="294" r:id="rId11"/>
    <p:sldId id="287" r:id="rId12"/>
    <p:sldId id="290" r:id="rId13"/>
    <p:sldId id="288" r:id="rId14"/>
    <p:sldId id="280" r:id="rId15"/>
    <p:sldId id="281" r:id="rId16"/>
    <p:sldId id="291" r:id="rId17"/>
    <p:sldId id="282" r:id="rId18"/>
    <p:sldId id="284"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3CDE4E-4483-4CF1-B446-C1BA0AC27D1E}">
          <p14:sldIdLst>
            <p14:sldId id="256"/>
            <p14:sldId id="275"/>
            <p14:sldId id="276"/>
            <p14:sldId id="277"/>
            <p14:sldId id="278"/>
            <p14:sldId id="269"/>
            <p14:sldId id="283"/>
            <p14:sldId id="279"/>
            <p14:sldId id="286"/>
            <p14:sldId id="294"/>
            <p14:sldId id="287"/>
            <p14:sldId id="290"/>
            <p14:sldId id="288"/>
            <p14:sldId id="280"/>
            <p14:sldId id="281"/>
            <p14:sldId id="291"/>
            <p14:sldId id="282"/>
            <p14:sldId id="284"/>
            <p14:sldId id="29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9/11/2022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9/11/2022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9/11/2022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9/11/2022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9/11/2022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Nitin Gupta</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EDC1-92FE-785F-69BF-3CE483EB2FE0}"/>
              </a:ext>
            </a:extLst>
          </p:cNvPr>
          <p:cNvSpPr>
            <a:spLocks noGrp="1"/>
          </p:cNvSpPr>
          <p:nvPr>
            <p:ph type="title"/>
          </p:nvPr>
        </p:nvSpPr>
        <p:spPr/>
        <p:txBody>
          <a:bodyPr/>
          <a:lstStyle/>
          <a:p>
            <a:r>
              <a:rPr lang="en-IN" dirty="0"/>
              <a:t>CHARACTER COUNT</a:t>
            </a:r>
          </a:p>
        </p:txBody>
      </p:sp>
      <p:sp>
        <p:nvSpPr>
          <p:cNvPr id="4" name="Text Placeholder 3">
            <a:extLst>
              <a:ext uri="{FF2B5EF4-FFF2-40B4-BE49-F238E27FC236}">
                <a16:creationId xmlns:a16="http://schemas.microsoft.com/office/drawing/2014/main" id="{D9FB3001-BDD4-3B1D-20AC-4CC183469320}"/>
              </a:ext>
            </a:extLst>
          </p:cNvPr>
          <p:cNvSpPr>
            <a:spLocks noGrp="1"/>
          </p:cNvSpPr>
          <p:nvPr>
            <p:ph type="body" sz="half" idx="2"/>
          </p:nvPr>
        </p:nvSpPr>
        <p:spPr/>
        <p:txBody>
          <a:bodyPr/>
          <a:lstStyle/>
          <a:p>
            <a:r>
              <a:rPr lang="en-US" dirty="0"/>
              <a:t>Created the histogram + distribution plots for Character Counts before and after cleaning the text data. We basically removed all the stop words, punctuations, smiley, special characters, white spaces etc.</a:t>
            </a:r>
            <a:endParaRPr lang="en-IN" dirty="0"/>
          </a:p>
          <a:p>
            <a:endParaRPr lang="en-IN" dirty="0"/>
          </a:p>
        </p:txBody>
      </p:sp>
      <p:pic>
        <p:nvPicPr>
          <p:cNvPr id="2052" name="Picture 4">
            <a:extLst>
              <a:ext uri="{FF2B5EF4-FFF2-40B4-BE49-F238E27FC236}">
                <a16:creationId xmlns:a16="http://schemas.microsoft.com/office/drawing/2014/main" id="{D7F602F0-F0EC-073E-1CC4-9E954C2A3F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413" y="1237086"/>
            <a:ext cx="6400800" cy="438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36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12" name="Content Placeholder 11">
            <a:extLst>
              <a:ext uri="{FF2B5EF4-FFF2-40B4-BE49-F238E27FC236}">
                <a16:creationId xmlns:a16="http://schemas.microsoft.com/office/drawing/2014/main" id="{ACF0D668-8084-0AFD-E8D1-C2DE42C50DA7}"/>
              </a:ext>
            </a:extLst>
          </p:cNvPr>
          <p:cNvPicPr>
            <a:picLocks noGrp="1" noChangeAspect="1"/>
          </p:cNvPicPr>
          <p:nvPr>
            <p:ph idx="1"/>
          </p:nvPr>
        </p:nvPicPr>
        <p:blipFill>
          <a:blip r:embed="rId2"/>
          <a:stretch>
            <a:fillRect/>
          </a:stretch>
        </p:blipFill>
        <p:spPr bwMode="auto">
          <a:xfrm>
            <a:off x="760413" y="1753140"/>
            <a:ext cx="6400800" cy="335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25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6" name="Picture 5">
            <a:extLst>
              <a:ext uri="{FF2B5EF4-FFF2-40B4-BE49-F238E27FC236}">
                <a16:creationId xmlns:a16="http://schemas.microsoft.com/office/drawing/2014/main" id="{A24A4150-1826-6469-ED83-72EC8810B84F}"/>
              </a:ext>
            </a:extLst>
          </p:cNvPr>
          <p:cNvPicPr>
            <a:picLocks noChangeAspect="1"/>
          </p:cNvPicPr>
          <p:nvPr/>
        </p:nvPicPr>
        <p:blipFill>
          <a:blip r:embed="rId2"/>
          <a:stretch>
            <a:fillRect/>
          </a:stretch>
        </p:blipFill>
        <p:spPr>
          <a:xfrm>
            <a:off x="1143000" y="457200"/>
            <a:ext cx="5616427" cy="6492803"/>
          </a:xfrm>
          <a:prstGeom prst="rect">
            <a:avLst/>
          </a:prstGeom>
        </p:spPr>
      </p:pic>
    </p:spTree>
    <p:extLst>
      <p:ext uri="{BB962C8B-B14F-4D97-AF65-F5344CB8AC3E}">
        <p14:creationId xmlns:p14="http://schemas.microsoft.com/office/powerpoint/2010/main" val="409083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5" name="Picture 4">
            <a:extLst>
              <a:ext uri="{FF2B5EF4-FFF2-40B4-BE49-F238E27FC236}">
                <a16:creationId xmlns:a16="http://schemas.microsoft.com/office/drawing/2014/main" id="{BF7D235E-B4CD-B24E-E35A-BF531D012026}"/>
              </a:ext>
            </a:extLst>
          </p:cNvPr>
          <p:cNvPicPr>
            <a:picLocks noChangeAspect="1"/>
          </p:cNvPicPr>
          <p:nvPr/>
        </p:nvPicPr>
        <p:blipFill>
          <a:blip r:embed="rId2"/>
          <a:stretch>
            <a:fillRect/>
          </a:stretch>
        </p:blipFill>
        <p:spPr>
          <a:xfrm>
            <a:off x="1135798" y="2179211"/>
            <a:ext cx="7425485" cy="3764389"/>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5" name="Picture 4">
            <a:extLst>
              <a:ext uri="{FF2B5EF4-FFF2-40B4-BE49-F238E27FC236}">
                <a16:creationId xmlns:a16="http://schemas.microsoft.com/office/drawing/2014/main" id="{ECEDBA87-F917-AD8A-DFAC-9BCD5A9D324C}"/>
              </a:ext>
            </a:extLst>
          </p:cNvPr>
          <p:cNvPicPr>
            <a:picLocks noChangeAspect="1"/>
          </p:cNvPicPr>
          <p:nvPr/>
        </p:nvPicPr>
        <p:blipFill>
          <a:blip r:embed="rId2"/>
          <a:stretch>
            <a:fillRect/>
          </a:stretch>
        </p:blipFill>
        <p:spPr>
          <a:xfrm>
            <a:off x="748481" y="1539076"/>
            <a:ext cx="8837781" cy="4785524"/>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93.30708661417323%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before and after cleaning the text data. We basically removed all the stop words, punctuations, smiley, special characters, white spaces etc.</a:t>
            </a:r>
            <a:endParaRPr lang="en-IN" dirty="0"/>
          </a:p>
        </p:txBody>
      </p:sp>
      <p:pic>
        <p:nvPicPr>
          <p:cNvPr id="1026" name="Picture 2">
            <a:extLst>
              <a:ext uri="{FF2B5EF4-FFF2-40B4-BE49-F238E27FC236}">
                <a16:creationId xmlns:a16="http://schemas.microsoft.com/office/drawing/2014/main" id="{0670C848-C52D-971D-16C3-7F38DD5FBE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413" y="1237086"/>
            <a:ext cx="6400800" cy="438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6269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109</TotalTime>
  <Words>1428</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WORD COUNT</vt:lpstr>
      <vt:lpstr>CHARACTER COUNT</vt:lpstr>
      <vt:lpstr>RATINGS PLOT</vt:lpstr>
      <vt:lpstr>Count Plots</vt:lpstr>
      <vt:lpstr>WORD CLOUD</vt:lpstr>
      <vt:lpstr>MODEL DEVELOPMENT ALGORITHMS</vt:lpstr>
      <vt:lpstr>MODEL CREATION AND EVALUATION</vt:lpstr>
      <vt:lpstr>FINAL MODEL</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NITIN GUPTA</cp:lastModifiedBy>
  <cp:revision>16</cp:revision>
  <dcterms:created xsi:type="dcterms:W3CDTF">2021-12-26T03:23:22Z</dcterms:created>
  <dcterms:modified xsi:type="dcterms:W3CDTF">2022-09-11T16:40:06Z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