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1"/>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2" r:id="rId19"/>
    <p:sldId id="393" r:id="rId20"/>
    <p:sldId id="394" r:id="rId21"/>
    <p:sldId id="397" r:id="rId22"/>
    <p:sldId id="398" r:id="rId23"/>
    <p:sldId id="399" r:id="rId24"/>
    <p:sldId id="400" r:id="rId25"/>
    <p:sldId id="401" r:id="rId26"/>
    <p:sldId id="402" r:id="rId27"/>
    <p:sldId id="403" r:id="rId28"/>
    <p:sldId id="404" r:id="rId29"/>
    <p:sldId id="40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5256" autoAdjust="0"/>
  </p:normalViewPr>
  <p:slideViewPr>
    <p:cSldViewPr snapToGrid="0" snapToObjects="1">
      <p:cViewPr varScale="1">
        <p:scale>
          <a:sx n="81" d="100"/>
          <a:sy n="81" d="100"/>
        </p:scale>
        <p:origin x="811" y="67"/>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9/26/2022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9/26/2022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5427362"/>
            <a:ext cx="4179375" cy="356462"/>
          </a:xfrm>
        </p:spPr>
        <p:txBody>
          <a:bodyPr/>
          <a:lstStyle/>
          <a:p>
            <a:r>
              <a:rPr lang="en-US" dirty="0"/>
              <a:t>Submitted by NITIN GUPTA</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AMD Ryzen 5 3550H with Radeon Vega Mobile Gfx 2.10 GHz</a:t>
            </a:r>
          </a:p>
          <a:p>
            <a:r>
              <a:rPr lang="en-IN" dirty="0"/>
              <a:t>GPU 	: AMD Radeon ™ Vega 8 Graphics and NVIDIA GeForce GTX 1650 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2"/>
          <a:stretch>
            <a:fillRect/>
          </a:stretch>
        </p:blipFill>
        <p:spPr>
          <a:xfrm>
            <a:off x="7331435" y="2442393"/>
            <a:ext cx="4467941" cy="2978627"/>
          </a:xfrm>
          <a:prstGeom prst="rect">
            <a:avLst/>
          </a:prstGeom>
        </p:spPr>
      </p:pic>
      <p:pic>
        <p:nvPicPr>
          <p:cNvPr id="7" name="Picture 6">
            <a:extLst>
              <a:ext uri="{FF2B5EF4-FFF2-40B4-BE49-F238E27FC236}">
                <a16:creationId xmlns:a16="http://schemas.microsoft.com/office/drawing/2014/main" id="{C0FE6B72-332D-A602-98A2-BDA231DFFD92}"/>
              </a:ext>
            </a:extLst>
          </p:cNvPr>
          <p:cNvPicPr>
            <a:picLocks noChangeAspect="1"/>
          </p:cNvPicPr>
          <p:nvPr/>
        </p:nvPicPr>
        <p:blipFill>
          <a:blip r:embed="rId3"/>
          <a:stretch>
            <a:fillRect/>
          </a:stretch>
        </p:blipFill>
        <p:spPr>
          <a:xfrm>
            <a:off x="1080607" y="1686918"/>
            <a:ext cx="6319434" cy="1090509"/>
          </a:xfrm>
          <a:prstGeom prst="rect">
            <a:avLst/>
          </a:prstGeom>
        </p:spPr>
      </p:pic>
      <p:pic>
        <p:nvPicPr>
          <p:cNvPr id="9" name="Picture 8">
            <a:extLst>
              <a:ext uri="{FF2B5EF4-FFF2-40B4-BE49-F238E27FC236}">
                <a16:creationId xmlns:a16="http://schemas.microsoft.com/office/drawing/2014/main" id="{FDEF6CB1-D2C1-5A97-0A4F-175119EAB700}"/>
              </a:ext>
            </a:extLst>
          </p:cNvPr>
          <p:cNvPicPr>
            <a:picLocks noChangeAspect="1"/>
          </p:cNvPicPr>
          <p:nvPr/>
        </p:nvPicPr>
        <p:blipFill>
          <a:blip r:embed="rId4"/>
          <a:stretch>
            <a:fillRect/>
          </a:stretch>
        </p:blipFill>
        <p:spPr>
          <a:xfrm>
            <a:off x="1080607" y="2857450"/>
            <a:ext cx="6319434" cy="1143099"/>
          </a:xfrm>
          <a:prstGeom prst="rect">
            <a:avLst/>
          </a:prstGeom>
        </p:spPr>
      </p:pic>
      <p:pic>
        <p:nvPicPr>
          <p:cNvPr id="11" name="Picture 10">
            <a:extLst>
              <a:ext uri="{FF2B5EF4-FFF2-40B4-BE49-F238E27FC236}">
                <a16:creationId xmlns:a16="http://schemas.microsoft.com/office/drawing/2014/main" id="{C9DB28FA-6690-6813-F567-38A96426C8CB}"/>
              </a:ext>
            </a:extLst>
          </p:cNvPr>
          <p:cNvPicPr>
            <a:picLocks noChangeAspect="1"/>
          </p:cNvPicPr>
          <p:nvPr/>
        </p:nvPicPr>
        <p:blipFill>
          <a:blip r:embed="rId5"/>
          <a:stretch>
            <a:fillRect/>
          </a:stretch>
        </p:blipFill>
        <p:spPr>
          <a:xfrm>
            <a:off x="1080607" y="4303586"/>
            <a:ext cx="6614733" cy="1493649"/>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1026" name="Picture 2">
            <a:extLst>
              <a:ext uri="{FF2B5EF4-FFF2-40B4-BE49-F238E27FC236}">
                <a16:creationId xmlns:a16="http://schemas.microsoft.com/office/drawing/2014/main" id="{0D0FD6D7-90F8-8389-3FA3-BBDED4EDD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948" y="1857374"/>
            <a:ext cx="10501459" cy="4373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E457395E-25FF-CB5E-DB7D-EC27482210B0}"/>
              </a:ext>
            </a:extLst>
          </p:cNvPr>
          <p:cNvPicPr>
            <a:picLocks noChangeAspect="1"/>
          </p:cNvPicPr>
          <p:nvPr/>
        </p:nvPicPr>
        <p:blipFill>
          <a:blip r:embed="rId2"/>
          <a:stretch>
            <a:fillRect/>
          </a:stretch>
        </p:blipFill>
        <p:spPr>
          <a:xfrm>
            <a:off x="392623" y="1420955"/>
            <a:ext cx="10221958" cy="4935393"/>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2050" name="Picture 2">
            <a:extLst>
              <a:ext uri="{FF2B5EF4-FFF2-40B4-BE49-F238E27FC236}">
                <a16:creationId xmlns:a16="http://schemas.microsoft.com/office/drawing/2014/main" id="{A8F78EDC-E2E6-230D-B6E3-C43C06B63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924" y="1526227"/>
            <a:ext cx="6837232" cy="499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298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9" name="Picture 8">
            <a:extLst>
              <a:ext uri="{FF2B5EF4-FFF2-40B4-BE49-F238E27FC236}">
                <a16:creationId xmlns:a16="http://schemas.microsoft.com/office/drawing/2014/main" id="{88CA2D5A-1EE4-AE04-0456-88BCDCA1BD3C}"/>
              </a:ext>
            </a:extLst>
          </p:cNvPr>
          <p:cNvPicPr>
            <a:picLocks noChangeAspect="1"/>
          </p:cNvPicPr>
          <p:nvPr/>
        </p:nvPicPr>
        <p:blipFill>
          <a:blip r:embed="rId2"/>
          <a:stretch>
            <a:fillRect/>
          </a:stretch>
        </p:blipFill>
        <p:spPr>
          <a:xfrm>
            <a:off x="-26541" y="1666276"/>
            <a:ext cx="6576630" cy="4861981"/>
          </a:xfrm>
          <a:prstGeom prst="rect">
            <a:avLst/>
          </a:prstGeom>
        </p:spPr>
      </p:pic>
      <p:pic>
        <p:nvPicPr>
          <p:cNvPr id="11" name="Picture 10">
            <a:extLst>
              <a:ext uri="{FF2B5EF4-FFF2-40B4-BE49-F238E27FC236}">
                <a16:creationId xmlns:a16="http://schemas.microsoft.com/office/drawing/2014/main" id="{1DBEBE15-CA12-B255-2853-498749C44DB5}"/>
              </a:ext>
            </a:extLst>
          </p:cNvPr>
          <p:cNvPicPr>
            <a:picLocks noChangeAspect="1"/>
          </p:cNvPicPr>
          <p:nvPr/>
        </p:nvPicPr>
        <p:blipFill>
          <a:blip r:embed="rId3"/>
          <a:stretch>
            <a:fillRect/>
          </a:stretch>
        </p:blipFill>
        <p:spPr>
          <a:xfrm>
            <a:off x="6550089" y="2699685"/>
            <a:ext cx="5544501" cy="2464044"/>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6" name="Picture 5">
            <a:extLst>
              <a:ext uri="{FF2B5EF4-FFF2-40B4-BE49-F238E27FC236}">
                <a16:creationId xmlns:a16="http://schemas.microsoft.com/office/drawing/2014/main" id="{2F1820D9-0396-3ADB-ECE6-2EC74638BF25}"/>
              </a:ext>
            </a:extLst>
          </p:cNvPr>
          <p:cNvPicPr>
            <a:picLocks noChangeAspect="1"/>
          </p:cNvPicPr>
          <p:nvPr/>
        </p:nvPicPr>
        <p:blipFill>
          <a:blip r:embed="rId2"/>
          <a:stretch>
            <a:fillRect/>
          </a:stretch>
        </p:blipFill>
        <p:spPr>
          <a:xfrm>
            <a:off x="651987" y="1342197"/>
            <a:ext cx="7271801" cy="4926628"/>
          </a:xfrm>
          <a:prstGeom prst="rect">
            <a:avLst/>
          </a:prstGeom>
        </p:spPr>
      </p:pic>
      <p:pic>
        <p:nvPicPr>
          <p:cNvPr id="8" name="Picture 7">
            <a:extLst>
              <a:ext uri="{FF2B5EF4-FFF2-40B4-BE49-F238E27FC236}">
                <a16:creationId xmlns:a16="http://schemas.microsoft.com/office/drawing/2014/main" id="{5E9EF78E-B0B1-E3AE-687A-A77B171B5ADB}"/>
              </a:ext>
            </a:extLst>
          </p:cNvPr>
          <p:cNvPicPr>
            <a:picLocks noChangeAspect="1"/>
          </p:cNvPicPr>
          <p:nvPr/>
        </p:nvPicPr>
        <p:blipFill>
          <a:blip r:embed="rId3"/>
          <a:stretch>
            <a:fillRect/>
          </a:stretch>
        </p:blipFill>
        <p:spPr>
          <a:xfrm>
            <a:off x="5863471" y="1397271"/>
            <a:ext cx="6249971" cy="512108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IN" dirty="0" err="1"/>
              <a:t>ContinuE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a:xfrm>
            <a:off x="392624" y="1516493"/>
            <a:ext cx="10115221" cy="4849283"/>
          </a:xfrm>
        </p:spPr>
        <p:txBody>
          <a:bodyPr/>
          <a:lstStyle/>
          <a:p>
            <a:r>
              <a:rPr lang="en-US" dirty="0"/>
              <a:t> </a:t>
            </a:r>
            <a:endParaRPr lang="en-IN" dirty="0"/>
          </a:p>
        </p:txBody>
      </p:sp>
      <p:pic>
        <p:nvPicPr>
          <p:cNvPr id="6" name="Picture 5">
            <a:extLst>
              <a:ext uri="{FF2B5EF4-FFF2-40B4-BE49-F238E27FC236}">
                <a16:creationId xmlns:a16="http://schemas.microsoft.com/office/drawing/2014/main" id="{5767BAF0-D230-A299-A582-7491AB7C3151}"/>
              </a:ext>
            </a:extLst>
          </p:cNvPr>
          <p:cNvPicPr>
            <a:picLocks noChangeAspect="1"/>
          </p:cNvPicPr>
          <p:nvPr/>
        </p:nvPicPr>
        <p:blipFill>
          <a:blip r:embed="rId2"/>
          <a:stretch>
            <a:fillRect/>
          </a:stretch>
        </p:blipFill>
        <p:spPr>
          <a:xfrm>
            <a:off x="119510" y="1516493"/>
            <a:ext cx="6234155" cy="4846740"/>
          </a:xfrm>
          <a:prstGeom prst="rect">
            <a:avLst/>
          </a:prstGeom>
        </p:spPr>
      </p:pic>
      <p:pic>
        <p:nvPicPr>
          <p:cNvPr id="8" name="Picture 7">
            <a:extLst>
              <a:ext uri="{FF2B5EF4-FFF2-40B4-BE49-F238E27FC236}">
                <a16:creationId xmlns:a16="http://schemas.microsoft.com/office/drawing/2014/main" id="{6C8AFBD7-5209-63EF-EB78-AA439F605DFB}"/>
              </a:ext>
            </a:extLst>
          </p:cNvPr>
          <p:cNvPicPr>
            <a:picLocks noChangeAspect="1"/>
          </p:cNvPicPr>
          <p:nvPr/>
        </p:nvPicPr>
        <p:blipFill>
          <a:blip r:embed="rId3"/>
          <a:stretch>
            <a:fillRect/>
          </a:stretch>
        </p:blipFill>
        <p:spPr>
          <a:xfrm>
            <a:off x="5954559" y="1245134"/>
            <a:ext cx="5621556" cy="51972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6" name="Picture 5">
            <a:extLst>
              <a:ext uri="{FF2B5EF4-FFF2-40B4-BE49-F238E27FC236}">
                <a16:creationId xmlns:a16="http://schemas.microsoft.com/office/drawing/2014/main" id="{F6F94E6C-FBCD-4B76-4CC9-24F76F29BEA5}"/>
              </a:ext>
            </a:extLst>
          </p:cNvPr>
          <p:cNvPicPr>
            <a:picLocks noChangeAspect="1"/>
          </p:cNvPicPr>
          <p:nvPr/>
        </p:nvPicPr>
        <p:blipFill>
          <a:blip r:embed="rId2"/>
          <a:stretch>
            <a:fillRect/>
          </a:stretch>
        </p:blipFill>
        <p:spPr>
          <a:xfrm>
            <a:off x="992849" y="1992085"/>
            <a:ext cx="8018498" cy="4003362"/>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139</TotalTime>
  <Words>2109</Words>
  <Application>Microsoft Office PowerPoint</Application>
  <PresentationFormat>Widescreen</PresentationFormat>
  <Paragraphs>146</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Pie plot</vt:lpstr>
      <vt:lpstr>Word cloud</vt:lpstr>
      <vt:lpstr>heatmap</vt:lpstr>
      <vt:lpstr>Classification function</vt:lpstr>
      <vt:lpstr>Classification machine learning models</vt:lpstr>
      <vt:lpstr>ContinuE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NITIN GUPTA</cp:lastModifiedBy>
  <cp:revision>22</cp:revision>
  <dcterms:created xsi:type="dcterms:W3CDTF">2021-12-10T15:14:52Z</dcterms:created>
  <dcterms:modified xsi:type="dcterms:W3CDTF">2022-09-26T10:57:39Z</dcterms:modified>
</cp:coreProperties>
</file>