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8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8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2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10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39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6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44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16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6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6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4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1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1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F57CAD-FEB7-4AB2-A6D7-53BC88350439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C4DF05-B70B-42CB-A1B3-88D052B3E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99308-76D0-4D50-8FCE-A73DAB75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r>
              <a:rPr lang="en-IN"/>
              <a:t>One Identity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65203-ACB2-4B10-9983-ED3D5A21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885" y="821265"/>
            <a:ext cx="2950028" cy="5222117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One Identity Manager 8.0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8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4857-1784-4DB8-BAAA-61371FD4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Identity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EA40-1F28-42EC-8FC0-FB69DD8E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2624"/>
            <a:ext cx="10018713" cy="3124201"/>
          </a:xfrm>
        </p:spPr>
        <p:txBody>
          <a:bodyPr/>
          <a:lstStyle/>
          <a:p>
            <a:r>
              <a:rPr lang="en-IN" dirty="0"/>
              <a:t>Simplifies the process of managing User Identities, Access Permissions and Security Policies.</a:t>
            </a:r>
          </a:p>
          <a:p>
            <a:r>
              <a:rPr lang="en-IN" dirty="0"/>
              <a:t>Way of Request - </a:t>
            </a:r>
            <a:r>
              <a:rPr lang="en-IN" dirty="0" err="1"/>
              <a:t>ITShop</a:t>
            </a:r>
            <a:r>
              <a:rPr lang="en-IN" dirty="0"/>
              <a:t>, Shopping Cart and Cart Items.</a:t>
            </a:r>
          </a:p>
          <a:p>
            <a:r>
              <a:rPr lang="en-IN" dirty="0"/>
              <a:t>Wide scope for customizations of processes, user interface, or tool itself.</a:t>
            </a:r>
          </a:p>
        </p:txBody>
      </p:sp>
    </p:spTree>
    <p:extLst>
      <p:ext uri="{BB962C8B-B14F-4D97-AF65-F5344CB8AC3E}">
        <p14:creationId xmlns:p14="http://schemas.microsoft.com/office/powerpoint/2010/main" val="143893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FF88-4A46-41EC-BE76-BC88E6BF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15595"/>
            <a:ext cx="10018713" cy="1752599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0070C-CE73-48BE-BD7D-4F6A5D387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29" y="990599"/>
            <a:ext cx="7256521" cy="5732803"/>
          </a:xfrm>
        </p:spPr>
      </p:pic>
    </p:spTree>
    <p:extLst>
      <p:ext uri="{BB962C8B-B14F-4D97-AF65-F5344CB8AC3E}">
        <p14:creationId xmlns:p14="http://schemas.microsoft.com/office/powerpoint/2010/main" val="231538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3AFC-1C0B-45E9-9758-62325CEC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04825"/>
            <a:ext cx="10018713" cy="1752599"/>
          </a:xfrm>
        </p:spPr>
        <p:txBody>
          <a:bodyPr/>
          <a:lstStyle/>
          <a:p>
            <a:r>
              <a:rPr lang="en-IN" dirty="0"/>
              <a:t>1.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4BE0-5106-44B8-9E7F-FAE58319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8824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Consists of two logical parts: Payload, Metadata</a:t>
            </a:r>
          </a:p>
          <a:p>
            <a:pPr>
              <a:lnSpc>
                <a:spcPct val="110000"/>
              </a:lnSpc>
            </a:pPr>
            <a:r>
              <a:rPr lang="en-IN" dirty="0"/>
              <a:t>Payload data – Information required to maintain data.                                                      For example: Employees, User Accounts, Workflows, Attestation, etc;</a:t>
            </a:r>
          </a:p>
          <a:p>
            <a:pPr>
              <a:lnSpc>
                <a:spcPct val="110000"/>
              </a:lnSpc>
            </a:pPr>
            <a:r>
              <a:rPr lang="en-IN" dirty="0"/>
              <a:t>Metadata – Consists of configuration of entire 1IM system.                                             For example: Scripts, Templates, Configuration params, WebApp config, etc;</a:t>
            </a:r>
          </a:p>
          <a:p>
            <a:pPr>
              <a:lnSpc>
                <a:spcPct val="110000"/>
              </a:lnSpc>
            </a:pPr>
            <a:r>
              <a:rPr lang="en-IN" dirty="0"/>
              <a:t>Database queue – Tasks queue for processing based on priority.</a:t>
            </a:r>
          </a:p>
          <a:p>
            <a:pPr>
              <a:lnSpc>
                <a:spcPct val="110000"/>
              </a:lnSpc>
            </a:pPr>
            <a:r>
              <a:rPr lang="en-IN" dirty="0"/>
              <a:t>DBQueueProcessor – DB execution of tasks.</a:t>
            </a:r>
          </a:p>
        </p:txBody>
      </p:sp>
    </p:spTree>
    <p:extLst>
      <p:ext uri="{BB962C8B-B14F-4D97-AF65-F5344CB8AC3E}">
        <p14:creationId xmlns:p14="http://schemas.microsoft.com/office/powerpoint/2010/main" val="137068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93D9-DA16-499E-8F1C-5C96C162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3375"/>
            <a:ext cx="10018713" cy="1752599"/>
          </a:xfrm>
        </p:spPr>
        <p:txBody>
          <a:bodyPr/>
          <a:lstStyle/>
          <a:p>
            <a:pPr algn="l"/>
            <a:r>
              <a:rPr lang="en-IN" dirty="0"/>
              <a:t>2. 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F62D-7EF2-4238-B90D-6DB01594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90599"/>
            <a:ext cx="10018713" cy="3124201"/>
          </a:xfrm>
        </p:spPr>
        <p:txBody>
          <a:bodyPr/>
          <a:lstStyle/>
          <a:p>
            <a:r>
              <a:rPr lang="en-IN" dirty="0"/>
              <a:t>App server provides a connection pool for accessing database securely.</a:t>
            </a:r>
          </a:p>
          <a:p>
            <a:r>
              <a:rPr lang="en-IN" dirty="0"/>
              <a:t>Data is sent to database when an object is saved.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BB9E0D-2EAC-4600-9C31-93EE45B806D9}"/>
              </a:ext>
            </a:extLst>
          </p:cNvPr>
          <p:cNvSpPr txBox="1">
            <a:spLocks/>
          </p:cNvSpPr>
          <p:nvPr/>
        </p:nvSpPr>
        <p:spPr>
          <a:xfrm>
            <a:off x="1484310" y="2895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dirty="0"/>
              <a:t>3. Web Server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F71F8E-0F48-4708-819D-8C4D20A9F9B2}"/>
              </a:ext>
            </a:extLst>
          </p:cNvPr>
          <p:cNvSpPr txBox="1">
            <a:spLocks/>
          </p:cNvSpPr>
          <p:nvPr/>
        </p:nvSpPr>
        <p:spPr>
          <a:xfrm>
            <a:off x="1484309" y="3362325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default browser based web application is hosted.</a:t>
            </a:r>
          </a:p>
          <a:p>
            <a:r>
              <a:rPr lang="en-IN" dirty="0"/>
              <a:t>Users access the web portal for all kinds of activities.</a:t>
            </a:r>
          </a:p>
        </p:txBody>
      </p:sp>
    </p:spTree>
    <p:extLst>
      <p:ext uri="{BB962C8B-B14F-4D97-AF65-F5344CB8AC3E}">
        <p14:creationId xmlns:p14="http://schemas.microsoft.com/office/powerpoint/2010/main" val="200439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E168-BF60-4639-B436-DCD2ECAA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1IM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CCA4-C709-41A4-A0E8-09B8F50E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(Demonstration)</a:t>
            </a:r>
          </a:p>
        </p:txBody>
      </p:sp>
    </p:spTree>
    <p:extLst>
      <p:ext uri="{BB962C8B-B14F-4D97-AF65-F5344CB8AC3E}">
        <p14:creationId xmlns:p14="http://schemas.microsoft.com/office/powerpoint/2010/main" val="74102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AC7D-33D4-4F1F-AB04-36B4A541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A9B4-52B9-4EC2-899D-8EA4622E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4549"/>
            <a:ext cx="10018713" cy="3124201"/>
          </a:xfrm>
        </p:spPr>
        <p:txBody>
          <a:bodyPr/>
          <a:lstStyle/>
          <a:p>
            <a:r>
              <a:rPr lang="en-IN" dirty="0"/>
              <a:t>?</a:t>
            </a:r>
          </a:p>
          <a:p>
            <a:r>
              <a:rPr lang="en-IN" dirty="0"/>
              <a:t>?</a:t>
            </a:r>
          </a:p>
          <a:p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93756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Corbel</vt:lpstr>
      <vt:lpstr>Parallax</vt:lpstr>
      <vt:lpstr>One Identity</vt:lpstr>
      <vt:lpstr>One Identity Manager</vt:lpstr>
      <vt:lpstr>Architecture</vt:lpstr>
      <vt:lpstr>1. Database Layer</vt:lpstr>
      <vt:lpstr>2. Application Layer</vt:lpstr>
      <vt:lpstr>1IM Tools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Identity</dc:title>
  <dc:creator>Bheemsain J</dc:creator>
  <cp:lastModifiedBy>Bheemsain J</cp:lastModifiedBy>
  <cp:revision>11</cp:revision>
  <dcterms:created xsi:type="dcterms:W3CDTF">2019-08-01T08:17:13Z</dcterms:created>
  <dcterms:modified xsi:type="dcterms:W3CDTF">2020-10-14T10:39:07Z</dcterms:modified>
</cp:coreProperties>
</file>