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EEC"/>
    <a:srgbClr val="016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7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3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3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9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0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1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2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5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03ED-A879-41DD-95D5-5E4FD8880F99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7206-2914-468D-9BC4-AF8F409D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0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50000">
              <a:srgbClr val="048EEC"/>
            </a:gs>
            <a:gs pos="100000">
              <a:schemeClr val="tx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апля 6"/>
          <p:cNvSpPr/>
          <p:nvPr/>
        </p:nvSpPr>
        <p:spPr>
          <a:xfrm>
            <a:off x="-1524000" y="-619125"/>
            <a:ext cx="4352925" cy="3867150"/>
          </a:xfrm>
          <a:prstGeom prst="teardrop">
            <a:avLst>
              <a:gd name="adj" fmla="val 89899"/>
            </a:avLst>
          </a:prstGeom>
          <a:noFill/>
          <a:ln>
            <a:solidFill>
              <a:srgbClr val="048EEC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5924" y="1770063"/>
            <a:ext cx="8915401" cy="2782888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КОД </a:t>
            </a:r>
            <a:r>
              <a:rPr lang="ru-RU" sz="7200" dirty="0" smtClean="0"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/>
            </a:r>
            <a:br>
              <a:rPr lang="ru-RU" sz="7200" dirty="0" smtClean="0">
                <a:latin typeface="Kozuka Gothic Pro EL" panose="020B0200000000000000" pitchFamily="34" charset="-128"/>
                <a:ea typeface="Kozuka Gothic Pro EL" panose="020B0200000000000000" pitchFamily="34" charset="-128"/>
              </a:rPr>
            </a:br>
            <a:r>
              <a:rPr lang="ru-RU" sz="7200" dirty="0" smtClean="0"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БУДУЩЕГО</a:t>
            </a:r>
            <a:endParaRPr lang="ru-RU" sz="7200" dirty="0"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8805183" y="3943350"/>
            <a:ext cx="5968092" cy="5810249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лочн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Kozuka Gothic Pro EL</vt:lpstr>
      <vt:lpstr>Arial</vt:lpstr>
      <vt:lpstr>Calibri</vt:lpstr>
      <vt:lpstr>Calibri Light</vt:lpstr>
      <vt:lpstr>Office Theme</vt:lpstr>
      <vt:lpstr>КОД  БУДУЩЕГО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 БУДУЩЕГО</dc:title>
  <dc:creator>Ученик 31, Корп. 11</dc:creator>
  <cp:lastModifiedBy>Ученик 31, Корп. 11</cp:lastModifiedBy>
  <cp:revision>2</cp:revision>
  <dcterms:created xsi:type="dcterms:W3CDTF">2024-02-14T08:41:27Z</dcterms:created>
  <dcterms:modified xsi:type="dcterms:W3CDTF">2024-02-14T08:57:17Z</dcterms:modified>
</cp:coreProperties>
</file>