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5"/>
  </p:sldMasterIdLst>
  <p:notesMasterIdLst>
    <p:notesMasterId r:id="rId15"/>
  </p:notesMasterIdLst>
  <p:handoutMasterIdLst>
    <p:handoutMasterId r:id="rId16"/>
  </p:handoutMasterIdLst>
  <p:sldIdLst>
    <p:sldId id="257" r:id="rId6"/>
    <p:sldId id="259" r:id="rId7"/>
    <p:sldId id="263" r:id="rId8"/>
    <p:sldId id="268" r:id="rId9"/>
    <p:sldId id="294" r:id="rId10"/>
    <p:sldId id="271" r:id="rId11"/>
    <p:sldId id="293" r:id="rId12"/>
    <p:sldId id="276" r:id="rId13"/>
    <p:sldId id="29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5777" autoAdjust="0"/>
  </p:normalViewPr>
  <p:slideViewPr>
    <p:cSldViewPr>
      <p:cViewPr varScale="1">
        <p:scale>
          <a:sx n="92" d="100"/>
          <a:sy n="92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CA8AFA-12C3-4578-955F-ECC544B3B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8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D99E67-70F3-4261-98AA-5E4341DBF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3744A3-9BDA-4AB9-BD6C-18E8F08D17E4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Course Review Committee: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Review Date: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423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CFA1F5-35CE-4B5C-A5F0-908F585AA08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96D9CD-2120-4E60-8B98-8C4A47BCC93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8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029DEF-DAC9-4FCF-81EA-204E481971B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5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96D9CD-2120-4E60-8B98-8C4A47BCC93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77A32F-7F87-4A48-B0E9-EC71914445C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02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96D9CD-2120-4E60-8B98-8C4A47BCC93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0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1E6884-6709-45C3-99B0-E08DC0E1E7B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Course Review Committee: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Review Date: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4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D6AD8F-A3B5-426C-98E7-5CC3306DBAE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47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bookBlue_Co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835650" y="6611938"/>
            <a:ext cx="28860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AF932BA3-CE96-4431-A7BD-A353BA6E91FF}" type="datetime8">
              <a:rPr lang="en-US" altLang="en-US" sz="800" b="1" smtClean="0">
                <a:solidFill>
                  <a:srgbClr val="777777"/>
                </a:solidFill>
                <a:ea typeface="MS PGothic" panose="020B0600070205080204" pitchFamily="34" charset="-128"/>
              </a:rPr>
              <a:pPr algn="r">
                <a:spcBef>
                  <a:spcPct val="50000"/>
                </a:spcBef>
              </a:pPr>
              <a:t>9/14/2015 12:27 PM</a:t>
            </a:fld>
            <a:endParaRPr lang="en-US" altLang="en-US" sz="800" b="1" dirty="0">
              <a:solidFill>
                <a:srgbClr val="777777"/>
              </a:solidFill>
              <a:ea typeface="MS PGothic" panose="020B0600070205080204" pitchFamily="34" charset="-128"/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bookBlue_Co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6F49B1D3-6692-4618-9A98-3F12CB08F477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September 14, 2015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013159" y="3697741"/>
            <a:ext cx="4579420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5233075" y="4595797"/>
            <a:ext cx="3368381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68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382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30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2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47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27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9573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17879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0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C02AA536-D4FE-4B3B-8458-B1491E8735A7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September 14, 2015</a:t>
            </a:fld>
            <a:endParaRPr lang="en-US" sz="1000" dirty="0">
              <a:solidFill>
                <a:srgbClr val="777777"/>
              </a:solidFill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anchor="ctr"/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defRPr/>
            </a:pPr>
            <a:r>
              <a:rPr lang="en-US" sz="1400" b="1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Course name</a:t>
            </a:r>
            <a:endParaRPr lang="en-US" sz="1400" b="1">
              <a:latin typeface="Arial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4876800" cy="992188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KCEditor on Web</a:t>
            </a:r>
          </a:p>
        </p:txBody>
      </p:sp>
      <p:sp>
        <p:nvSpPr>
          <p:cNvPr id="5123" name="Rectangle 38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953000"/>
            <a:ext cx="2819400" cy="473976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KC Team</a:t>
            </a:r>
          </a:p>
          <a:p>
            <a:pPr eaLnBrk="1" hangingPunct="1"/>
            <a:r>
              <a:rPr lang="en-US" altLang="en-US" dirty="0" smtClean="0"/>
              <a:t>9/3/2015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8600"/>
            <a:ext cx="14763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1123950" y="1870075"/>
            <a:ext cx="6929438" cy="1877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Current </a:t>
            </a:r>
            <a:r>
              <a:rPr lang="en-US" altLang="en-US" dirty="0" err="1" smtClean="0"/>
              <a:t>KCEditor’s</a:t>
            </a:r>
            <a:r>
              <a:rPr lang="en-US" altLang="en-US" dirty="0" smtClean="0"/>
              <a:t> Limitation</a:t>
            </a:r>
          </a:p>
          <a:p>
            <a:pPr eaLnBrk="1" hangingPunct="1"/>
            <a:r>
              <a:rPr lang="en-US" altLang="en-US" dirty="0" smtClean="0"/>
              <a:t>KCEditor on Web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Technical Approach</a:t>
            </a:r>
          </a:p>
          <a:p>
            <a:pPr eaLnBrk="1" hangingPunct="1"/>
            <a:r>
              <a:rPr lang="en-US" altLang="en-US" dirty="0" smtClean="0"/>
              <a:t>Implemented features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Demonstration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KCEditor’s</a:t>
            </a:r>
            <a:r>
              <a:rPr lang="en-US" dirty="0" smtClean="0"/>
              <a:t> Limitation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123950" y="1870075"/>
            <a:ext cx="6929438" cy="132959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Only run </a:t>
            </a:r>
            <a:r>
              <a:rPr lang="en-US" altLang="en-US" dirty="0" smtClean="0"/>
              <a:t>offline on </a:t>
            </a:r>
            <a:r>
              <a:rPr lang="en-US" altLang="en-US" dirty="0" smtClean="0"/>
              <a:t>Windows</a:t>
            </a:r>
          </a:p>
          <a:p>
            <a:pPr lvl="1" eaLnBrk="1" hangingPunct="1"/>
            <a:r>
              <a:rPr lang="en-US" altLang="en-US" dirty="0" smtClean="0"/>
              <a:t>User has to install, (upgrade when have new version) </a:t>
            </a:r>
            <a:r>
              <a:rPr lang="en-US" altLang="en-US" dirty="0" smtClean="0"/>
              <a:t>KCE </a:t>
            </a:r>
          </a:p>
          <a:p>
            <a:pPr lvl="1" eaLnBrk="1" hangingPunct="1"/>
            <a:r>
              <a:rPr lang="en-US" altLang="en-US" dirty="0" smtClean="0"/>
              <a:t>Require permissions </a:t>
            </a:r>
            <a:r>
              <a:rPr lang="en-US" altLang="en-US" dirty="0" smtClean="0"/>
              <a:t>on user’s </a:t>
            </a:r>
            <a:r>
              <a:rPr lang="en-US" altLang="en-US" dirty="0" smtClean="0"/>
              <a:t>machine</a:t>
            </a:r>
          </a:p>
          <a:p>
            <a:pPr lvl="1" eaLnBrk="1" hangingPunct="1"/>
            <a:r>
              <a:rPr lang="en-US" altLang="en-US" dirty="0" smtClean="0"/>
              <a:t>Expose open source usage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KCEditor on Web</a:t>
            </a:r>
          </a:p>
        </p:txBody>
      </p:sp>
      <p:sp>
        <p:nvSpPr>
          <p:cNvPr id="13315" name="Rectangle 1029"/>
          <p:cNvSpPr>
            <a:spLocks noGrp="1" noChangeArrowheads="1"/>
          </p:cNvSpPr>
          <p:nvPr>
            <p:ph idx="1"/>
          </p:nvPr>
        </p:nvSpPr>
        <p:spPr>
          <a:xfrm>
            <a:off x="1140330" y="1651000"/>
            <a:ext cx="6929438" cy="207749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Advantages</a:t>
            </a:r>
          </a:p>
          <a:p>
            <a:pPr lvl="1"/>
            <a:r>
              <a:rPr lang="en-US" altLang="en-US" dirty="0" smtClean="0"/>
              <a:t>Online solution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Modern Responsive UI, conform with new SA UI</a:t>
            </a:r>
          </a:p>
          <a:p>
            <a:pPr lvl="1"/>
            <a:r>
              <a:rPr lang="en-US" altLang="en-US" dirty="0" smtClean="0"/>
              <a:t>Easy to maintain and upgrade</a:t>
            </a:r>
          </a:p>
          <a:p>
            <a:pPr lvl="1"/>
            <a:r>
              <a:rPr lang="en-US" altLang="en-US" dirty="0" smtClean="0"/>
              <a:t>Apply modern </a:t>
            </a:r>
            <a:r>
              <a:rPr lang="en-US" altLang="en-US" dirty="0" smtClean="0"/>
              <a:t>technologies</a:t>
            </a:r>
          </a:p>
          <a:p>
            <a:pPr lvl="1"/>
            <a:endParaRPr lang="en-US" altLang="en-US" dirty="0" smtClean="0"/>
          </a:p>
        </p:txBody>
      </p:sp>
      <p:sp>
        <p:nvSpPr>
          <p:cNvPr id="13316" name="Rectangle 1030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  <p:sp>
        <p:nvSpPr>
          <p:cNvPr id="5" name="Rectangle 1029"/>
          <p:cNvSpPr txBox="1">
            <a:spLocks noChangeArrowheads="1"/>
          </p:cNvSpPr>
          <p:nvPr/>
        </p:nvSpPr>
        <p:spPr bwMode="auto">
          <a:xfrm>
            <a:off x="1105694" y="3685806"/>
            <a:ext cx="6929438" cy="17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Limitation</a:t>
            </a:r>
          </a:p>
          <a:p>
            <a:pPr lvl="1"/>
            <a:r>
              <a:rPr lang="en-US" altLang="en-US" kern="0" dirty="0"/>
              <a:t>U</a:t>
            </a:r>
            <a:r>
              <a:rPr lang="en-US" altLang="en-US" kern="0" dirty="0" smtClean="0"/>
              <a:t>pload </a:t>
            </a:r>
            <a:r>
              <a:rPr lang="en-US" altLang="en-US" kern="0" dirty="0" smtClean="0"/>
              <a:t>package to </a:t>
            </a:r>
            <a:r>
              <a:rPr lang="en-US" altLang="en-US" kern="0" dirty="0" smtClean="0"/>
              <a:t>server before composing(same as Publisher mechanism)</a:t>
            </a:r>
            <a:endParaRPr lang="en-US" altLang="en-US" kern="0" dirty="0" smtClean="0"/>
          </a:p>
          <a:p>
            <a:pPr lvl="1"/>
            <a:r>
              <a:rPr lang="en-US" altLang="en-US" kern="0" dirty="0" smtClean="0"/>
              <a:t>Specific features designed for Desktop </a:t>
            </a:r>
            <a:r>
              <a:rPr lang="en-US" altLang="en-US" kern="0" dirty="0" smtClean="0"/>
              <a:t>Application </a:t>
            </a:r>
            <a:r>
              <a:rPr lang="en-US" altLang="en-US" kern="0" dirty="0" smtClean="0"/>
              <a:t>are not suitable for Web </a:t>
            </a:r>
            <a:r>
              <a:rPr lang="en-US" altLang="en-US" kern="0" dirty="0" smtClean="0"/>
              <a:t>Application and could be </a:t>
            </a:r>
            <a:r>
              <a:rPr lang="en-US" altLang="en-US" kern="0" dirty="0" smtClean="0"/>
              <a:t>eliminated or redesigned: </a:t>
            </a:r>
            <a:r>
              <a:rPr lang="en-US" altLang="en-US" kern="0" dirty="0" smtClean="0"/>
              <a:t>Undo/Redo, Apply Global Changes,...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Technical Approach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123950" y="1870075"/>
            <a:ext cx="6929438" cy="1468094"/>
          </a:xfrm>
        </p:spPr>
        <p:txBody>
          <a:bodyPr/>
          <a:lstStyle/>
          <a:p>
            <a:pPr lvl="1"/>
            <a:r>
              <a:rPr lang="en-US" altLang="en-US" dirty="0" smtClean="0"/>
              <a:t>Use current KCEditor Core and transform it to Web Service using Spring MVC</a:t>
            </a:r>
          </a:p>
          <a:p>
            <a:pPr lvl="1"/>
            <a:r>
              <a:rPr lang="en-US" altLang="en-US" dirty="0" smtClean="0"/>
              <a:t>Build UI front-end using HTML5, AngularJS and Bootstrap</a:t>
            </a:r>
          </a:p>
          <a:p>
            <a:pPr lvl="1"/>
            <a:r>
              <a:rPr lang="en-US" altLang="en-US" dirty="0" smtClean="0"/>
              <a:t>Build interaction between front-end and back-end through Spring Web API</a:t>
            </a:r>
          </a:p>
        </p:txBody>
      </p:sp>
    </p:spTree>
    <p:extLst>
      <p:ext uri="{BB962C8B-B14F-4D97-AF65-F5344CB8AC3E}">
        <p14:creationId xmlns:p14="http://schemas.microsoft.com/office/powerpoint/2010/main" val="24598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 bwMode="auto">
          <a:xfrm>
            <a:off x="1600200" y="762000"/>
            <a:ext cx="1981199" cy="10477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DB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ea typeface="MS PGothic" pitchFamily="34" charset="-128"/>
              </a:rPr>
              <a:t>(User, packages information)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2971800"/>
            <a:ext cx="2362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Tomcat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Server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ea typeface="MS PGothic" pitchFamily="34" charset="-128"/>
              </a:rPr>
              <a:t>(</a:t>
            </a:r>
            <a:r>
              <a:rPr lang="en-US" sz="1200" dirty="0" smtClean="0">
                <a:ea typeface="MS PGothic" pitchFamily="34" charset="-128"/>
              </a:rPr>
              <a:t>KCE core, Spring MVC API</a:t>
            </a:r>
            <a:r>
              <a:rPr lang="en-US" sz="1400" dirty="0" smtClean="0">
                <a:ea typeface="MS PGothic" pitchFamily="34" charset="-128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33650" y="19050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267325" y="2971800"/>
            <a:ext cx="22098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MS PGothic" pitchFamily="34" charset="-128"/>
              </a:rPr>
              <a:t>Web UI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HTML5,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AngularJS, Bootstrap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810000" y="3352800"/>
            <a:ext cx="1371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371600" y="4648200"/>
            <a:ext cx="2362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Content Server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52700" y="38100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879965" y="4038600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Publisher API</a:t>
            </a:r>
            <a:endParaRPr lang="en-US" sz="1100" dirty="0"/>
          </a:p>
        </p:txBody>
      </p:sp>
      <p:sp>
        <p:nvSpPr>
          <p:cNvPr id="16" name="Smiley Face 15"/>
          <p:cNvSpPr/>
          <p:nvPr/>
        </p:nvSpPr>
        <p:spPr bwMode="auto">
          <a:xfrm>
            <a:off x="5838824" y="1066800"/>
            <a:ext cx="1066800" cy="1066800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6234" y="68794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9" idx="0"/>
          </p:cNvCxnSpPr>
          <p:nvPr/>
        </p:nvCxnSpPr>
        <p:spPr bwMode="auto">
          <a:xfrm>
            <a:off x="6372223" y="2133600"/>
            <a:ext cx="2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dirty="0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050925"/>
            <a:ext cx="6962775" cy="600075"/>
          </a:xfrm>
        </p:spPr>
        <p:txBody>
          <a:bodyPr/>
          <a:lstStyle/>
          <a:p>
            <a:r>
              <a:rPr lang="en-US" altLang="en-US" dirty="0"/>
              <a:t>Implemented features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123950" y="1870075"/>
            <a:ext cx="6929438" cy="1689693"/>
          </a:xfrm>
        </p:spPr>
        <p:txBody>
          <a:bodyPr/>
          <a:lstStyle/>
          <a:p>
            <a:pPr lvl="1"/>
            <a:r>
              <a:rPr lang="en-US" altLang="en-US" dirty="0" smtClean="0"/>
              <a:t>Upload/Open package</a:t>
            </a:r>
          </a:p>
          <a:p>
            <a:pPr lvl="1"/>
            <a:r>
              <a:rPr lang="en-US" altLang="en-US" dirty="0" smtClean="0"/>
              <a:t>Modify package title</a:t>
            </a:r>
          </a:p>
          <a:p>
            <a:pPr lvl="1"/>
            <a:r>
              <a:rPr lang="en-US" altLang="en-US" dirty="0" smtClean="0"/>
              <a:t>Delete a block in page</a:t>
            </a:r>
          </a:p>
          <a:p>
            <a:pPr lvl="1"/>
            <a:r>
              <a:rPr lang="en-US" altLang="en-US" dirty="0" smtClean="0"/>
              <a:t>Save package</a:t>
            </a:r>
          </a:p>
          <a:p>
            <a:pPr lvl="1"/>
            <a:r>
              <a:rPr lang="en-US" altLang="en-US" dirty="0" smtClean="0"/>
              <a:t>Publish package to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541338"/>
            <a:ext cx="323846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3686275"/>
            <a:ext cx="3452813" cy="270023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 bwMode="auto">
          <a:xfrm>
            <a:off x="6096000" y="3124200"/>
            <a:ext cx="304800" cy="43556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normalizeH="0" baseline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1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4005263"/>
            <a:ext cx="6226175" cy="414337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Revision History</a:t>
            </a:r>
          </a:p>
        </p:txBody>
      </p:sp>
      <p:graphicFrame>
        <p:nvGraphicFramePr>
          <p:cNvPr id="109645" name="Group 7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30975322"/>
              </p:ext>
            </p:extLst>
          </p:nvPr>
        </p:nvGraphicFramePr>
        <p:xfrm>
          <a:off x="152400" y="1600200"/>
          <a:ext cx="8647113" cy="2124368"/>
        </p:xfrm>
        <a:graphic>
          <a:graphicData uri="http://schemas.openxmlformats.org/drawingml/2006/table">
            <a:tbl>
              <a:tblPr/>
              <a:tblGrid>
                <a:gridCol w="815975"/>
                <a:gridCol w="784225"/>
                <a:gridCol w="2732088"/>
                <a:gridCol w="1371600"/>
                <a:gridCol w="2943225"/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9/3/2015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Draft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Quy Nguyen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4488" y="0"/>
            <a:ext cx="8451850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</a:pPr>
            <a:r>
              <a:rPr lang="en-US" altLang="en-US" sz="1400" b="1" smtClean="0">
                <a:solidFill>
                  <a:schemeClr val="bg1"/>
                </a:solidFill>
                <a:ea typeface="MS PGothic" panose="020B0600070205080204" pitchFamily="34" charset="-128"/>
              </a:rPr>
              <a:t>KCEditor on Web</a:t>
            </a:r>
            <a:endParaRPr lang="en-US" altLang="en-US" sz="14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6911271">
  <a:themeElements>
    <a:clrScheme name="Custom 26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QMS" ma:contentTypeID="0x010100A31FA0CB0E4CBE459B38259D35882BB600A75AC00F4CF7B941B0F993FE260599EE" ma:contentTypeVersion="2" ma:contentTypeDescription="" ma:contentTypeScope="" ma:versionID="8160457a01eb417bf110acf0b1e8fee0">
  <xsd:schema xmlns:xsd="http://www.w3.org/2001/XMLSchema" xmlns:xs="http://www.w3.org/2001/XMLSchema" xmlns:p="http://schemas.microsoft.com/office/2006/metadata/properties" xmlns:ns2="34d5d833-8621-4338-ba40-4b59c98f9fb8" targetNamespace="http://schemas.microsoft.com/office/2006/metadata/properties" ma:root="true" ma:fieldsID="fd69486dc6b04fe2bab4b3ca4a21c5bb" ns2:_="">
    <xsd:import namespace="34d5d833-8621-4338-ba40-4b59c98f9fb8"/>
    <xsd:element name="properties">
      <xsd:complexType>
        <xsd:sequence>
          <xsd:element name="documentManagement">
            <xsd:complexType>
              <xsd:all>
                <xsd:element ref="ns2:Document_x0020_Code" minOccurs="0"/>
                <xsd:element ref="ns2:Issue_x0020_Date" minOccurs="0"/>
                <xsd:element ref="ns2:Label" minOccurs="0"/>
                <xsd:element ref="ns2:Version_x0020_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d833-8621-4338-ba40-4b59c98f9fb8" elementFormDefault="qualified">
    <xsd:import namespace="http://schemas.microsoft.com/office/2006/documentManagement/types"/>
    <xsd:import namespace="http://schemas.microsoft.com/office/infopath/2007/PartnerControls"/>
    <xsd:element name="Document_x0020_Code" ma:index="8" nillable="true" ma:displayName="Document Code" ma:internalName="Document_x0020_Code">
      <xsd:simpleType>
        <xsd:restriction base="dms:Text">
          <xsd:maxLength value="255"/>
        </xsd:restriction>
      </xsd:simpleType>
    </xsd:element>
    <xsd:element name="Issue_x0020_Date" ma:index="9" nillable="true" ma:displayName="Issue Date" ma:internalName="Issue_x0020_Date">
      <xsd:simpleType>
        <xsd:restriction base="dms:Text">
          <xsd:maxLength value="255"/>
        </xsd:restriction>
      </xsd:simpleType>
    </xsd:element>
    <xsd:element name="Label" ma:index="10" nillable="true" ma:displayName="Label" ma:internalName="Label">
      <xsd:simpleType>
        <xsd:restriction base="dms:Text">
          <xsd:maxLength value="255"/>
        </xsd:restriction>
      </xsd:simpleType>
    </xsd:element>
    <xsd:element name="Version_x0020_Number" ma:index="11" nillable="true" ma:displayName="Version Number" ma:internalName="Version_x0020_Numb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umber xmlns="34d5d833-8621-4338-ba40-4b59c98f9fb8">1.5</Version_x0020_Number>
    <Label xmlns="34d5d833-8621-4338-ba40-4b59c98f9fb8">CSC Private</Label>
    <Issue_x0020_Date xmlns="34d5d833-8621-4338-ba40-4b59c98f9fb8">21 Aug 2012</Issue_x0020_Date>
    <Document_x0020_Code xmlns="34d5d833-8621-4338-ba40-4b59c98f9fb8">TEMP-VNTR016</Document_x0020_Code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40E8E8-2CE6-4E20-A685-5FF92B2EC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5d833-8621-4338-ba40-4b59c98f9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73AA9-316A-418B-BFBA-ABD603B65D55}">
  <ds:schemaRefs>
    <ds:schemaRef ds:uri="http://schemas.microsoft.com/office/2006/metadata/properties"/>
    <ds:schemaRef ds:uri="http://schemas.microsoft.com/office/infopath/2007/PartnerControls"/>
    <ds:schemaRef ds:uri="34d5d833-8621-4338-ba40-4b59c98f9fb8"/>
  </ds:schemaRefs>
</ds:datastoreItem>
</file>

<file path=customXml/itemProps3.xml><?xml version="1.0" encoding="utf-8"?>
<ds:datastoreItem xmlns:ds="http://schemas.openxmlformats.org/officeDocument/2006/customXml" ds:itemID="{98A01EB8-411A-446E-B826-8667EADFE1E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FAEDBBE-D798-4C28-8D7E-1D8FB5F2B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KCE Web</Template>
  <TotalTime>293</TotalTime>
  <Words>253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Arial</vt:lpstr>
      <vt:lpstr>Arial Bold</vt:lpstr>
      <vt:lpstr>Gotham Book</vt:lpstr>
      <vt:lpstr>~6911271</vt:lpstr>
      <vt:lpstr> KCEditor on Web</vt:lpstr>
      <vt:lpstr>Outline</vt:lpstr>
      <vt:lpstr>Current KCEditor’s Limitation</vt:lpstr>
      <vt:lpstr>KCEditor on Web</vt:lpstr>
      <vt:lpstr>Technical Approach</vt:lpstr>
      <vt:lpstr>PowerPoint Presentation</vt:lpstr>
      <vt:lpstr>Implemented features</vt:lpstr>
      <vt:lpstr>Thank You.</vt:lpstr>
      <vt:lpstr>Revision History</vt:lpstr>
    </vt:vector>
  </TitlesOfParts>
  <Company>First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KCEditor on Web</dc:title>
  <dc:creator>Nguyen, Quy Ngoc</dc:creator>
  <cp:lastModifiedBy>Ngo, Bao</cp:lastModifiedBy>
  <cp:revision>39</cp:revision>
  <dcterms:created xsi:type="dcterms:W3CDTF">2015-09-03T02:59:15Z</dcterms:created>
  <dcterms:modified xsi:type="dcterms:W3CDTF">2015-09-14T05:47:50Z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1.5</vt:lpwstr>
  </property>
  <property fmtid="{D5CDD505-2E9C-101B-9397-08002B2CF9AE}" pid="3" name="Issue Date">
    <vt:lpwstr>21 Aug 2012</vt:lpwstr>
  </property>
  <property fmtid="{D5CDD505-2E9C-101B-9397-08002B2CF9AE}" pid="4" name="Label">
    <vt:lpwstr>CSC Private</vt:lpwstr>
  </property>
  <property fmtid="{D5CDD505-2E9C-101B-9397-08002B2CF9AE}" pid="5" name="Documnet Code">
    <vt:lpwstr>TEMP-VNTR016</vt:lpwstr>
  </property>
  <property fmtid="{D5CDD505-2E9C-101B-9397-08002B2CF9AE}" pid="6" name="Version Number">
    <vt:lpwstr>1.5</vt:lpwstr>
  </property>
  <property fmtid="{D5CDD505-2E9C-101B-9397-08002B2CF9AE}" pid="7" name="Document Code">
    <vt:lpwstr>TEMP-VNTR016</vt:lpwstr>
  </property>
</Properties>
</file>